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6"/>
  </p:notesMasterIdLst>
  <p:sldIdLst>
    <p:sldId id="638" r:id="rId2"/>
    <p:sldId id="653" r:id="rId3"/>
    <p:sldId id="652" r:id="rId4"/>
    <p:sldId id="637" r:id="rId5"/>
    <p:sldId id="654" r:id="rId6"/>
    <p:sldId id="649" r:id="rId7"/>
    <p:sldId id="642" r:id="rId8"/>
    <p:sldId id="640" r:id="rId9"/>
    <p:sldId id="643" r:id="rId10"/>
    <p:sldId id="645" r:id="rId11"/>
    <p:sldId id="646" r:id="rId12"/>
    <p:sldId id="639" r:id="rId13"/>
    <p:sldId id="658" r:id="rId14"/>
    <p:sldId id="633" r:id="rId15"/>
    <p:sldId id="651" r:id="rId16"/>
    <p:sldId id="644" r:id="rId17"/>
    <p:sldId id="664" r:id="rId18"/>
    <p:sldId id="656" r:id="rId19"/>
    <p:sldId id="650" r:id="rId20"/>
    <p:sldId id="657" r:id="rId21"/>
    <p:sldId id="663" r:id="rId22"/>
    <p:sldId id="660" r:id="rId23"/>
    <p:sldId id="661" r:id="rId24"/>
    <p:sldId id="662" r:id="rId25"/>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Lao UI" panose="020B0502040204020203"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Lao UI" panose="020B0502040204020203"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Lao UI" panose="020B0502040204020203"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Lao UI" panose="020B0502040204020203"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Lao UI" panose="020B0502040204020203"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Lao UI" panose="020B0502040204020203"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Lao UI" panose="020B0502040204020203"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Lao UI" panose="020B0502040204020203"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Lao UI" panose="020B0502040204020203"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5050"/>
    <a:srgbClr val="778495"/>
    <a:srgbClr val="343D55"/>
    <a:srgbClr val="354055"/>
    <a:srgbClr val="4276AA"/>
    <a:srgbClr val="5268A5"/>
    <a:srgbClr val="40A693"/>
    <a:srgbClr val="178AA1"/>
    <a:srgbClr val="485B92"/>
    <a:srgbClr val="323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972" autoAdjust="0"/>
  </p:normalViewPr>
  <p:slideViewPr>
    <p:cSldViewPr>
      <p:cViewPr varScale="1">
        <p:scale>
          <a:sx n="138" d="100"/>
          <a:sy n="138" d="100"/>
        </p:scale>
        <p:origin x="114" y="37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6" d="100"/>
          <a:sy n="86" d="100"/>
        </p:scale>
        <p:origin x="384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0432434315895303"/>
          <c:y val="0.15381446764807205"/>
          <c:w val="0.89490397049317028"/>
          <c:h val="0.76115287271500298"/>
        </c:manualLayout>
      </c:layout>
      <c:barChart>
        <c:barDir val="bar"/>
        <c:grouping val="clustered"/>
        <c:varyColors val="0"/>
        <c:ser>
          <c:idx val="0"/>
          <c:order val="0"/>
          <c:tx>
            <c:strRef>
              <c:f>Sheet1!$B$1</c:f>
              <c:strCache>
                <c:ptCount val="1"/>
                <c:pt idx="0">
                  <c:v>系列 1</c:v>
                </c:pt>
              </c:strCache>
            </c:strRef>
          </c:tx>
          <c:spPr>
            <a:solidFill>
              <a:srgbClr val="C75050"/>
            </a:solidFill>
            <a:ln>
              <a:noFill/>
            </a:ln>
            <a:effectLst/>
          </c:spPr>
          <c:invertIfNegative val="0"/>
          <c:dLbls>
            <c:spPr>
              <a:noFill/>
              <a:ln>
                <a:noFill/>
              </a:ln>
              <a:effectLst/>
            </c:spPr>
            <c:txPr>
              <a:bodyPr rot="0" spcFirstLastPara="1" vertOverflow="ellipsis" vert="horz" wrap="square" anchor="ctr" anchorCtr="1"/>
              <a:lstStyle/>
              <a:p>
                <a:pPr>
                  <a:defRPr lang="zh-CN" sz="900" b="0" i="0" u="none" strike="noStrike" kern="1200" baseline="0">
                    <a:solidFill>
                      <a:schemeClr val="bg1"/>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项目四</c:v>
                </c:pt>
                <c:pt idx="1">
                  <c:v>项目三</c:v>
                </c:pt>
                <c:pt idx="2">
                  <c:v>项目二</c:v>
                </c:pt>
                <c:pt idx="3">
                  <c:v>项目一</c:v>
                </c:pt>
              </c:strCache>
            </c:strRef>
          </c:cat>
          <c:val>
            <c:numRef>
              <c:f>Sheet1!$B$2:$B$5</c:f>
              <c:numCache>
                <c:formatCode>General</c:formatCode>
                <c:ptCount val="4"/>
                <c:pt idx="0">
                  <c:v>15000</c:v>
                </c:pt>
                <c:pt idx="1">
                  <c:v>11230</c:v>
                </c:pt>
                <c:pt idx="2">
                  <c:v>6830</c:v>
                </c:pt>
                <c:pt idx="3">
                  <c:v>5611</c:v>
                </c:pt>
              </c:numCache>
            </c:numRef>
          </c:val>
        </c:ser>
        <c:dLbls>
          <c:showLegendKey val="0"/>
          <c:showVal val="1"/>
          <c:showCatName val="0"/>
          <c:showSerName val="0"/>
          <c:showPercent val="0"/>
          <c:showBubbleSize val="0"/>
        </c:dLbls>
        <c:gapWidth val="208"/>
        <c:overlap val="-53"/>
        <c:axId val="-108155520"/>
        <c:axId val="-108152800"/>
      </c:barChart>
      <c:catAx>
        <c:axId val="-108155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700" b="1" i="0" u="none" strike="noStrike" kern="1200" baseline="0">
                <a:solidFill>
                  <a:schemeClr val="bg1"/>
                </a:solidFill>
                <a:latin typeface="+mn-lt"/>
                <a:ea typeface="+mn-ea"/>
                <a:cs typeface="+mn-ea"/>
                <a:sym typeface="+mn-lt"/>
              </a:defRPr>
            </a:pPr>
            <a:endParaRPr lang="zh-CN"/>
          </a:p>
        </c:txPr>
        <c:crossAx val="-108152800"/>
        <c:crosses val="autoZero"/>
        <c:auto val="1"/>
        <c:lblAlgn val="ctr"/>
        <c:lblOffset val="100"/>
        <c:noMultiLvlLbl val="0"/>
      </c:catAx>
      <c:valAx>
        <c:axId val="-108152800"/>
        <c:scaling>
          <c:orientation val="minMax"/>
        </c:scaling>
        <c:delete val="1"/>
        <c:axPos val="b"/>
        <c:numFmt formatCode="General" sourceLinked="1"/>
        <c:majorTickMark val="none"/>
        <c:minorTickMark val="none"/>
        <c:tickLblPos val="nextTo"/>
        <c:crossAx val="-108155520"/>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微软雅黑" panose="020B0503020204020204" pitchFamily="34" charset="-122"/>
                <a:ea typeface="+mn-ea"/>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微软雅黑" panose="020B0503020204020204" pitchFamily="34" charset="-122"/>
                <a:ea typeface="+mn-ea"/>
              </a:defRPr>
            </a:lvl1pPr>
          </a:lstStyle>
          <a:p>
            <a:pPr>
              <a:defRPr/>
            </a:pPr>
            <a:fld id="{668BD34E-85C4-4B24-B46E-694CC06C0E03}" type="datetimeFigureOut">
              <a:rPr lang="zh-CN" altLang="en-US" smtClean="0"/>
              <a:pPr>
                <a:defRPr/>
              </a:pPr>
              <a:t>2019/2/20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endParaRPr lang="zh-CN" altLang="en-US" noProof="0"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微软雅黑" panose="020B0503020204020204" pitchFamily="34" charset="-122"/>
                <a:ea typeface="+mn-ea"/>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微软雅黑" panose="020B0503020204020204" pitchFamily="34" charset="-122"/>
                <a:ea typeface="+mn-ea"/>
              </a:defRPr>
            </a:lvl1pPr>
          </a:lstStyle>
          <a:p>
            <a:pPr>
              <a:defRPr/>
            </a:pPr>
            <a:fld id="{31B9BE38-5C12-4F04-9796-5D38F69CF369}" type="slidenum">
              <a:rPr lang="zh-CN" altLang="en-US" smtClean="0"/>
              <a:pPr>
                <a:defRPr/>
              </a:pPr>
              <a:t>‹#›</a:t>
            </a:fld>
            <a:endParaRPr lang="zh-CN" altLang="en-US" dirty="0"/>
          </a:p>
        </p:txBody>
      </p:sp>
    </p:spTree>
    <p:extLst>
      <p:ext uri="{BB962C8B-B14F-4D97-AF65-F5344CB8AC3E}">
        <p14:creationId xmlns:p14="http://schemas.microsoft.com/office/powerpoint/2010/main" val="12767406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微软雅黑" panose="020B0503020204020204" pitchFamily="34" charset="-122"/>
        <a:ea typeface="+mn-ea"/>
        <a:cs typeface="+mn-cs"/>
      </a:defRPr>
    </a:lvl1pPr>
    <a:lvl2pPr marL="457200" algn="l" rtl="0" fontAlgn="base">
      <a:spcBef>
        <a:spcPct val="30000"/>
      </a:spcBef>
      <a:spcAft>
        <a:spcPct val="0"/>
      </a:spcAft>
      <a:defRPr sz="1200" kern="1200">
        <a:solidFill>
          <a:schemeClr val="tx1"/>
        </a:solidFill>
        <a:latin typeface="微软雅黑" panose="020B0503020204020204" pitchFamily="34" charset="-122"/>
        <a:ea typeface="+mn-ea"/>
        <a:cs typeface="+mn-cs"/>
      </a:defRPr>
    </a:lvl2pPr>
    <a:lvl3pPr marL="914400" algn="l" rtl="0" fontAlgn="base">
      <a:spcBef>
        <a:spcPct val="30000"/>
      </a:spcBef>
      <a:spcAft>
        <a:spcPct val="0"/>
      </a:spcAft>
      <a:defRPr sz="1200" kern="1200">
        <a:solidFill>
          <a:schemeClr val="tx1"/>
        </a:solidFill>
        <a:latin typeface="微软雅黑" panose="020B0503020204020204" pitchFamily="34" charset="-122"/>
        <a:ea typeface="+mn-ea"/>
        <a:cs typeface="+mn-cs"/>
      </a:defRPr>
    </a:lvl3pPr>
    <a:lvl4pPr marL="1371600" algn="l" rtl="0" fontAlgn="base">
      <a:spcBef>
        <a:spcPct val="30000"/>
      </a:spcBef>
      <a:spcAft>
        <a:spcPct val="0"/>
      </a:spcAft>
      <a:defRPr sz="1200" kern="1200">
        <a:solidFill>
          <a:schemeClr val="tx1"/>
        </a:solidFill>
        <a:latin typeface="微软雅黑" panose="020B0503020204020204" pitchFamily="34" charset="-122"/>
        <a:ea typeface="+mn-ea"/>
        <a:cs typeface="+mn-cs"/>
      </a:defRPr>
    </a:lvl4pPr>
    <a:lvl5pPr marL="1828800" algn="l" rtl="0" fontAlgn="base">
      <a:spcBef>
        <a:spcPct val="30000"/>
      </a:spcBef>
      <a:spcAft>
        <a:spcPct val="0"/>
      </a:spcAft>
      <a:defRPr sz="1200" kern="1200">
        <a:solidFill>
          <a:schemeClr val="tx1"/>
        </a:solidFill>
        <a:latin typeface="微软雅黑" panose="020B0503020204020204" pitchFamily="34"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2A4CCC51-58BE-490F-B77C-108FBFA5998A}" type="slidenum">
              <a:rPr lang="en-US" sz="1200" smtClean="0">
                <a:latin typeface="微软雅黑" panose="020B0503020204020204" pitchFamily="34" charset="-122"/>
              </a:rPr>
              <a:pPr defTabSz="522288" fontAlgn="base">
                <a:spcBef>
                  <a:spcPct val="0"/>
                </a:spcBef>
                <a:spcAft>
                  <a:spcPct val="0"/>
                </a:spcAft>
              </a:pPr>
              <a:t>12</a:t>
            </a:fld>
            <a:endParaRPr lang="en-US" sz="1200" dirty="0">
              <a:latin typeface="微软雅黑" panose="020B0503020204020204" pitchFamily="34" charset="-122"/>
            </a:endParaRPr>
          </a:p>
        </p:txBody>
      </p:sp>
    </p:spTree>
    <p:extLst>
      <p:ext uri="{BB962C8B-B14F-4D97-AF65-F5344CB8AC3E}">
        <p14:creationId xmlns:p14="http://schemas.microsoft.com/office/powerpoint/2010/main" val="402150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dirty="0"/>
              <a:t>No</a:t>
            </a:r>
            <a:r>
              <a:rPr kumimoji="1" lang="en-US" altLang="ja-JP" baseline="0" dirty="0"/>
              <a:t> Slide Master</a:t>
            </a:r>
          </a:p>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baseline="0" dirty="0"/>
              <a:t>Double click to edit the pie</a:t>
            </a:r>
          </a:p>
          <a:p>
            <a:pPr marL="0" marR="0" indent="0" algn="l" defTabSz="1632753"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13</a:t>
            </a:fld>
            <a:endParaRPr kumimoji="1" lang="ja-JP" altLang="en-US"/>
          </a:p>
        </p:txBody>
      </p:sp>
    </p:spTree>
    <p:extLst>
      <p:ext uri="{BB962C8B-B14F-4D97-AF65-F5344CB8AC3E}">
        <p14:creationId xmlns:p14="http://schemas.microsoft.com/office/powerpoint/2010/main" val="199137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2046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25366E2-2601-4D70-82CC-BEB7FE4CAA1E}" type="datetimeFigureOut">
              <a:rPr lang="zh-CN" altLang="en-US" smtClean="0">
                <a:solidFill>
                  <a:prstClr val="black">
                    <a:tint val="75000"/>
                  </a:prstClr>
                </a:solidFill>
              </a:rPr>
              <a:pPr/>
              <a:t>2019/2/20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6E093D5-51FD-4CB6-B59C-612DFB0B8DF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023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5366E2-2601-4D70-82CC-BEB7FE4CAA1E}" type="datetimeFigureOut">
              <a:rPr lang="zh-CN" altLang="en-US" smtClean="0">
                <a:solidFill>
                  <a:prstClr val="black">
                    <a:tint val="75000"/>
                  </a:prstClr>
                </a:solidFill>
              </a:rPr>
              <a:pPr/>
              <a:t>2019/2/20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6E093D5-51FD-4CB6-B59C-612DFB0B8DF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175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5366E2-2601-4D70-82CC-BEB7FE4CAA1E}" type="datetimeFigureOut">
              <a:rPr lang="zh-CN" altLang="en-US" smtClean="0">
                <a:solidFill>
                  <a:prstClr val="black">
                    <a:tint val="75000"/>
                  </a:prstClr>
                </a:solidFill>
              </a:rPr>
              <a:pPr/>
              <a:t>2019/2/20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6E093D5-51FD-4CB6-B59C-612DFB0B8DF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603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自定义版式">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lvl1pPr>
              <a:defRPr/>
            </a:lvl1pPr>
          </a:lstStyle>
          <a:p>
            <a:fld id="{9E6B235F-A68C-42F2-97A7-19238AEF71D6}" type="datetime1">
              <a:rPr lang="zh-CN" altLang="en-US"/>
              <a:pPr/>
              <a:t>2019/2/20</a:t>
            </a:fld>
            <a:endParaRPr lang="zh-CN" altLang="en-US" sz="1350">
              <a:solidFill>
                <a:schemeClr val="tx1"/>
              </a:solidFill>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7263"/>
            <a:ext cx="2057400" cy="273844"/>
          </a:xfrm>
        </p:spPr>
        <p:txBody>
          <a:bodyPr/>
          <a:lstStyle>
            <a:lvl1pPr>
              <a:defRPr/>
            </a:lvl1pPr>
          </a:lstStyle>
          <a:p>
            <a:fld id="{19F56AA8-15BA-4E00-8E11-EBC21527D7C3}" type="slidenum">
              <a:rPr lang="zh-CN" altLang="en-US"/>
              <a:pPr/>
              <a:t>‹#›</a:t>
            </a:fld>
            <a:endParaRPr lang="zh-CN" altLang="en-US" sz="1350">
              <a:solidFill>
                <a:schemeClr val="tx1"/>
              </a:solidFill>
            </a:endParaRPr>
          </a:p>
        </p:txBody>
      </p:sp>
    </p:spTree>
    <p:extLst>
      <p:ext uri="{BB962C8B-B14F-4D97-AF65-F5344CB8AC3E}">
        <p14:creationId xmlns:p14="http://schemas.microsoft.com/office/powerpoint/2010/main" val="712833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6"/>
          <p:cNvSpPr>
            <a:spLocks noGrp="1"/>
          </p:cNvSpPr>
          <p:nvPr>
            <p:ph type="dt" sz="half" idx="10"/>
          </p:nvPr>
        </p:nvSpPr>
        <p:spPr>
          <a:xfrm>
            <a:off x="456456" y="4766542"/>
            <a:ext cx="2133435" cy="275280"/>
          </a:xfrm>
          <a:prstGeom prst="rect">
            <a:avLst/>
          </a:prstGeom>
        </p:spPr>
        <p:txBody>
          <a:bodyPr/>
          <a:lstStyle>
            <a:lvl1pPr defTabSz="816231" eaLnBrk="1" fontAlgn="auto" hangingPunct="1">
              <a:spcBef>
                <a:spcPts val="0"/>
              </a:spcBef>
              <a:spcAft>
                <a:spcPts val="0"/>
              </a:spcAft>
              <a:defRPr>
                <a:latin typeface="+mn-lt"/>
              </a:defRPr>
            </a:lvl1pPr>
          </a:lstStyle>
          <a:p>
            <a:pPr>
              <a:defRPr/>
            </a:pPr>
            <a:fld id="{9A2394AF-F912-47AE-9950-159E4D65A5FE}" type="datetimeFigureOut">
              <a:rPr lang="en-US"/>
              <a:pPr>
                <a:defRPr/>
              </a:pPr>
              <a:t>2/20/2019</a:t>
            </a:fld>
            <a:endParaRPr lang="en-US" dirty="0"/>
          </a:p>
        </p:txBody>
      </p:sp>
      <p:sp>
        <p:nvSpPr>
          <p:cNvPr id="3" name="Slide Number Placeholder 7"/>
          <p:cNvSpPr>
            <a:spLocks noGrp="1"/>
          </p:cNvSpPr>
          <p:nvPr>
            <p:ph type="sldNum" sz="quarter" idx="11"/>
          </p:nvPr>
        </p:nvSpPr>
        <p:spPr>
          <a:xfrm>
            <a:off x="6554109" y="4766542"/>
            <a:ext cx="2133435" cy="275280"/>
          </a:xfrm>
          <a:prstGeom prst="rect">
            <a:avLst/>
          </a:prstGeom>
        </p:spPr>
        <p:txBody>
          <a:bodyPr/>
          <a:lstStyle>
            <a:lvl1pPr defTabSz="816231" eaLnBrk="1" fontAlgn="auto" hangingPunct="1">
              <a:spcBef>
                <a:spcPts val="0"/>
              </a:spcBef>
              <a:spcAft>
                <a:spcPts val="0"/>
              </a:spcAft>
              <a:defRPr>
                <a:latin typeface="+mn-lt"/>
              </a:defRPr>
            </a:lvl1pPr>
          </a:lstStyle>
          <a:p>
            <a:pPr>
              <a:defRPr/>
            </a:pPr>
            <a:endParaRPr lang="en-US"/>
          </a:p>
        </p:txBody>
      </p:sp>
      <p:sp>
        <p:nvSpPr>
          <p:cNvPr id="4" name="Footer Placeholder 8"/>
          <p:cNvSpPr>
            <a:spLocks noGrp="1"/>
          </p:cNvSpPr>
          <p:nvPr>
            <p:ph type="ftr" sz="quarter" idx="12"/>
          </p:nvPr>
        </p:nvSpPr>
        <p:spPr>
          <a:xfrm>
            <a:off x="3123250" y="4766542"/>
            <a:ext cx="2897502" cy="275280"/>
          </a:xfrm>
          <a:prstGeom prst="rect">
            <a:avLst/>
          </a:prstGeom>
        </p:spPr>
        <p:txBody>
          <a:bodyPr/>
          <a:lstStyle>
            <a:lvl1pPr defTabSz="816231" eaLnBrk="1" fontAlgn="auto" hangingPunct="1">
              <a:spcBef>
                <a:spcPts val="0"/>
              </a:spcBef>
              <a:spcAft>
                <a:spcPts val="0"/>
              </a:spcAft>
              <a:defRPr>
                <a:latin typeface="+mn-lt"/>
              </a:defRPr>
            </a:lvl1pPr>
          </a:lstStyle>
          <a:p>
            <a:pPr>
              <a:defRPr/>
            </a:pPr>
            <a:endParaRPr lang="en-US"/>
          </a:p>
        </p:txBody>
      </p:sp>
    </p:spTree>
    <p:extLst>
      <p:ext uri="{BB962C8B-B14F-4D97-AF65-F5344CB8AC3E}">
        <p14:creationId xmlns:p14="http://schemas.microsoft.com/office/powerpoint/2010/main" val="2501605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age Layout">
    <p:bg>
      <p:bgPr>
        <a:solidFill>
          <a:srgbClr val="403F5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B03930-8964-4F2B-8987-9D77E9D58696}" type="datetime1">
              <a:rPr lang="en-US" smtClean="0"/>
              <a:t>2/20/2019</a:t>
            </a:fld>
            <a:endParaRPr lang="en-US"/>
          </a:p>
        </p:txBody>
      </p:sp>
      <p:sp>
        <p:nvSpPr>
          <p:cNvPr id="5" name="Slide Number Placeholder 4"/>
          <p:cNvSpPr>
            <a:spLocks noGrp="1"/>
          </p:cNvSpPr>
          <p:nvPr>
            <p:ph type="sldNum" sz="quarter" idx="12"/>
          </p:nvPr>
        </p:nvSpPr>
        <p:spPr>
          <a:xfrm>
            <a:off x="8246534" y="4775200"/>
            <a:ext cx="429683" cy="368301"/>
          </a:xfrm>
        </p:spPr>
        <p:txBody>
          <a:bodyPr/>
          <a:lstStyle/>
          <a:p>
            <a:fld id="{8409FBBB-C588-4B8D-A7FF-E25C81CC24C8}" type="slidenum">
              <a:rPr lang="en-US" smtClean="0"/>
              <a:t>‹#›</a:t>
            </a:fld>
            <a:endParaRPr lang="en-US" dirty="0"/>
          </a:p>
        </p:txBody>
      </p:sp>
    </p:spTree>
    <p:extLst>
      <p:ext uri="{BB962C8B-B14F-4D97-AF65-F5344CB8AC3E}">
        <p14:creationId xmlns:p14="http://schemas.microsoft.com/office/powerpoint/2010/main" val="1267421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pos="1996">
          <p15:clr>
            <a:srgbClr val="FBAE40"/>
          </p15:clr>
        </p15:guide>
        <p15:guide id="2" pos="2237">
          <p15:clr>
            <a:srgbClr val="FBAE40"/>
          </p15:clr>
        </p15:guide>
        <p15:guide id="3" pos="3719">
          <p15:clr>
            <a:srgbClr val="FBAE40"/>
          </p15:clr>
        </p15:guide>
        <p15:guide id="4" pos="3961">
          <p15:clr>
            <a:srgbClr val="FBAE40"/>
          </p15:clr>
        </p15:guide>
        <p15:guide id="5" pos="5443">
          <p15:clr>
            <a:srgbClr val="FBAE40"/>
          </p15:clr>
        </p15:guide>
        <p15:guide id="6" pos="56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g Image &amp; 4 Items">
    <p:spTree>
      <p:nvGrpSpPr>
        <p:cNvPr id="1" name=""/>
        <p:cNvGrpSpPr/>
        <p:nvPr/>
      </p:nvGrpSpPr>
      <p:grpSpPr>
        <a:xfrm>
          <a:off x="0" y="0"/>
          <a:ext cx="0" cy="0"/>
          <a:chOff x="0" y="0"/>
          <a:chExt cx="0" cy="0"/>
        </a:xfrm>
      </p:grpSpPr>
      <p:sp>
        <p:nvSpPr>
          <p:cNvPr id="5" name="図プレースホルダー 3"/>
          <p:cNvSpPr>
            <a:spLocks noGrp="1"/>
          </p:cNvSpPr>
          <p:nvPr>
            <p:ph type="pic" sz="quarter" idx="12" hasCustomPrompt="1"/>
          </p:nvPr>
        </p:nvSpPr>
        <p:spPr>
          <a:xfrm>
            <a:off x="0" y="0"/>
            <a:ext cx="4499986" cy="5143500"/>
          </a:xfrm>
          <a:noFill/>
        </p:spPr>
        <p:txBody>
          <a:bodyPr/>
          <a:lstStyle>
            <a:lvl1pPr>
              <a:defRPr/>
            </a:lvl1pPr>
          </a:lstStyle>
          <a:p>
            <a:r>
              <a:rPr kumimoji="1" lang="en-US" altLang="ja-JP" dirty="0"/>
              <a:t>Add an image</a:t>
            </a:r>
            <a:endParaRPr kumimoji="1" lang="ja-JP" altLang="en-US" dirty="0"/>
          </a:p>
        </p:txBody>
      </p:sp>
      <p:sp>
        <p:nvSpPr>
          <p:cNvPr id="42" name="スライド番号プレースホルダー 5"/>
          <p:cNvSpPr>
            <a:spLocks noGrp="1"/>
          </p:cNvSpPr>
          <p:nvPr>
            <p:ph type="sldNum" sz="quarter" idx="4"/>
          </p:nvPr>
        </p:nvSpPr>
        <p:spPr>
          <a:xfrm>
            <a:off x="8568791" y="4716394"/>
            <a:ext cx="540107" cy="273844"/>
          </a:xfrm>
          <a:prstGeom prst="rect">
            <a:avLst/>
          </a:prstGeom>
        </p:spPr>
        <p:txBody>
          <a:bodyPr vert="horz" lIns="163275" tIns="81638" rIns="163275" bIns="81638" rtlCol="0" anchor="ctr"/>
          <a:lstStyle>
            <a:lvl1pPr algn="ctr">
              <a:defRPr sz="14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6799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bile and 4 Points">
    <p:spTree>
      <p:nvGrpSpPr>
        <p:cNvPr id="1" name=""/>
        <p:cNvGrpSpPr/>
        <p:nvPr/>
      </p:nvGrpSpPr>
      <p:grpSpPr>
        <a:xfrm>
          <a:off x="0" y="0"/>
          <a:ext cx="0" cy="0"/>
          <a:chOff x="0" y="0"/>
          <a:chExt cx="0" cy="0"/>
        </a:xfrm>
      </p:grpSpPr>
      <p:sp>
        <p:nvSpPr>
          <p:cNvPr id="5" name="正方形/長方形 4"/>
          <p:cNvSpPr/>
          <p:nvPr userDrawn="1"/>
        </p:nvSpPr>
        <p:spPr>
          <a:xfrm>
            <a:off x="0" y="-1"/>
            <a:ext cx="9144000" cy="3102429"/>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rot="2700000">
            <a:off x="3359377" y="1157501"/>
            <a:ext cx="4177360" cy="3195090"/>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1"/>
          </p:nvPr>
        </p:nvSpPr>
        <p:spPr>
          <a:xfrm>
            <a:off x="8568791" y="4716394"/>
            <a:ext cx="540107" cy="273844"/>
          </a:xfrm>
          <a:prstGeom prst="rect">
            <a:avLst/>
          </a:prstGeom>
        </p:spPr>
        <p:txBody>
          <a:bodyPr/>
          <a:lstStyle/>
          <a:p>
            <a:fld id="{E6459DFB-86F3-43FA-8567-2EA6E426AE90}" type="slidenum">
              <a:rPr lang="ja-JP" altLang="en-US" smtClean="0"/>
              <a:pPr/>
              <a:t>‹#›</a:t>
            </a:fld>
            <a:endParaRPr lang="ja-JP" altLang="en-US"/>
          </a:p>
        </p:txBody>
      </p:sp>
      <p:pic>
        <p:nvPicPr>
          <p:cNvPr id="7" name="図 6"/>
          <p:cNvPicPr>
            <a:picLocks noChangeAspect="1"/>
          </p:cNvPicPr>
          <p:nvPr userDrawn="1"/>
        </p:nvPicPr>
        <p:blipFill rotWithShape="1">
          <a:blip r:embed="rId2" cstate="print">
            <a:extLst>
              <a:ext uri="{28A0092B-C50C-407E-A947-70E740481C1C}">
                <a14:useLocalDpi xmlns:a14="http://schemas.microsoft.com/office/drawing/2010/main" val="0"/>
              </a:ext>
            </a:extLst>
          </a:blip>
          <a:srcRect b="37462"/>
          <a:stretch/>
        </p:blipFill>
        <p:spPr>
          <a:xfrm>
            <a:off x="3536201" y="455567"/>
            <a:ext cx="2071597" cy="2646862"/>
          </a:xfrm>
          <a:prstGeom prst="rect">
            <a:avLst/>
          </a:prstGeom>
          <a:effectLst/>
        </p:spPr>
      </p:pic>
      <p:sp>
        <p:nvSpPr>
          <p:cNvPr id="8" name="図プレースホルダー 2"/>
          <p:cNvSpPr>
            <a:spLocks noGrp="1"/>
          </p:cNvSpPr>
          <p:nvPr>
            <p:ph type="pic" sz="quarter" idx="12" hasCustomPrompt="1"/>
          </p:nvPr>
        </p:nvSpPr>
        <p:spPr>
          <a:xfrm>
            <a:off x="3686876" y="1004207"/>
            <a:ext cx="1763056" cy="2098222"/>
          </a:xfrm>
        </p:spPr>
        <p:txBody>
          <a:bodyPr>
            <a:normAutofit/>
          </a:bodyPr>
          <a:lstStyle>
            <a:lvl1pPr>
              <a:defRPr sz="100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155153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vices">
    <p:spTree>
      <p:nvGrpSpPr>
        <p:cNvPr id="1" name=""/>
        <p:cNvGrpSpPr/>
        <p:nvPr/>
      </p:nvGrpSpPr>
      <p:grpSpPr>
        <a:xfrm>
          <a:off x="0" y="0"/>
          <a:ext cx="0" cy="0"/>
          <a:chOff x="0" y="0"/>
          <a:chExt cx="0" cy="0"/>
        </a:xfrm>
      </p:grpSpPr>
      <p:sp>
        <p:nvSpPr>
          <p:cNvPr id="14" name="正方形/長方形 13"/>
          <p:cNvSpPr/>
          <p:nvPr userDrawn="1"/>
        </p:nvSpPr>
        <p:spPr>
          <a:xfrm>
            <a:off x="0" y="-1"/>
            <a:ext cx="9144000" cy="3113315"/>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9792" y="483518"/>
            <a:ext cx="3956152" cy="3204548"/>
          </a:xfrm>
          <a:prstGeom prst="rect">
            <a:avLst/>
          </a:prstGeom>
        </p:spPr>
      </p:pic>
      <p:sp>
        <p:nvSpPr>
          <p:cNvPr id="12" name="図プレースホルダー 8"/>
          <p:cNvSpPr>
            <a:spLocks noGrp="1"/>
          </p:cNvSpPr>
          <p:nvPr>
            <p:ph type="pic" sz="quarter" idx="13" hasCustomPrompt="1"/>
          </p:nvPr>
        </p:nvSpPr>
        <p:spPr>
          <a:xfrm>
            <a:off x="2845137" y="618533"/>
            <a:ext cx="3668226" cy="2028117"/>
          </a:xfrm>
        </p:spPr>
        <p:txBody>
          <a:bodyPr>
            <a:normAutofit/>
          </a:bodyPr>
          <a:lstStyle>
            <a:lvl1pPr>
              <a:defRPr sz="80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258955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 Images">
    <p:spTree>
      <p:nvGrpSpPr>
        <p:cNvPr id="1" name=""/>
        <p:cNvGrpSpPr/>
        <p:nvPr/>
      </p:nvGrpSpPr>
      <p:grpSpPr>
        <a:xfrm>
          <a:off x="0" y="0"/>
          <a:ext cx="0" cy="0"/>
          <a:chOff x="0" y="0"/>
          <a:chExt cx="0" cy="0"/>
        </a:xfrm>
      </p:grpSpPr>
      <p:sp>
        <p:nvSpPr>
          <p:cNvPr id="4" name="図プレースホルダー 5"/>
          <p:cNvSpPr>
            <a:spLocks noGrp="1"/>
          </p:cNvSpPr>
          <p:nvPr>
            <p:ph type="pic" sz="quarter" idx="12" hasCustomPrompt="1"/>
          </p:nvPr>
        </p:nvSpPr>
        <p:spPr>
          <a:xfrm>
            <a:off x="1126" y="0"/>
            <a:ext cx="1818123" cy="1800000"/>
          </a:xfrm>
          <a:solidFill>
            <a:srgbClr val="C75050"/>
          </a:solidFill>
        </p:spPr>
        <p:txBody>
          <a:bodyPr/>
          <a:lstStyle>
            <a:lvl1pPr>
              <a:defRPr sz="900"/>
            </a:lvl1pPr>
          </a:lstStyle>
          <a:p>
            <a:r>
              <a:rPr kumimoji="1" lang="en-US" altLang="ja-JP" dirty="0"/>
              <a:t>Add an image</a:t>
            </a:r>
            <a:endParaRPr kumimoji="1" lang="ja-JP" altLang="en-US" dirty="0"/>
          </a:p>
        </p:txBody>
      </p:sp>
      <p:sp>
        <p:nvSpPr>
          <p:cNvPr id="5" name="図プレースホルダー 5"/>
          <p:cNvSpPr>
            <a:spLocks noGrp="1"/>
          </p:cNvSpPr>
          <p:nvPr>
            <p:ph type="pic" sz="quarter" idx="13" hasCustomPrompt="1"/>
          </p:nvPr>
        </p:nvSpPr>
        <p:spPr>
          <a:xfrm>
            <a:off x="1844037" y="0"/>
            <a:ext cx="1800156" cy="1800000"/>
          </a:xfrm>
          <a:solidFill>
            <a:srgbClr val="C75050"/>
          </a:solidFill>
        </p:spPr>
        <p:txBody>
          <a:bodyPr>
            <a:normAutofit/>
          </a:bodyPr>
          <a:lstStyle>
            <a:lvl1pPr marL="0" marR="0" indent="0" algn="l" defTabSz="816377"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1"/>
          </p:cNvSpPr>
          <p:nvPr>
            <p:ph type="pic" sz="quarter" idx="14" hasCustomPrompt="1"/>
          </p:nvPr>
        </p:nvSpPr>
        <p:spPr>
          <a:xfrm>
            <a:off x="3668980" y="0"/>
            <a:ext cx="1800156" cy="1800000"/>
          </a:xfrm>
          <a:solidFill>
            <a:srgbClr val="C75050"/>
          </a:solidFill>
        </p:spPr>
        <p:txBody>
          <a:bodyPr>
            <a:normAutofit/>
          </a:bodyPr>
          <a:lstStyle>
            <a:lvl1pPr marL="0" marR="0" indent="0" algn="l" defTabSz="816377"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5" hasCustomPrompt="1"/>
          </p:nvPr>
        </p:nvSpPr>
        <p:spPr>
          <a:xfrm>
            <a:off x="5494569" y="0"/>
            <a:ext cx="1800156" cy="1800000"/>
          </a:xfrm>
          <a:solidFill>
            <a:srgbClr val="C75050"/>
          </a:solidFill>
        </p:spPr>
        <p:txBody>
          <a:bodyPr>
            <a:normAutofit/>
          </a:bodyPr>
          <a:lstStyle>
            <a:lvl1pPr marL="0" marR="0" indent="0" algn="l" defTabSz="816377"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6" hasCustomPrompt="1"/>
          </p:nvPr>
        </p:nvSpPr>
        <p:spPr>
          <a:xfrm>
            <a:off x="7318868" y="0"/>
            <a:ext cx="1826257" cy="1800000"/>
          </a:xfrm>
          <a:solidFill>
            <a:srgbClr val="C75050"/>
          </a:solidFill>
        </p:spPr>
        <p:txBody>
          <a:bodyPr>
            <a:normAutofit/>
          </a:bodyPr>
          <a:lstStyle>
            <a:lvl1pPr marL="0" marR="0" indent="0" algn="l" defTabSz="816377"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7" hasCustomPrompt="1"/>
          </p:nvPr>
        </p:nvSpPr>
        <p:spPr>
          <a:xfrm>
            <a:off x="0" y="3343500"/>
            <a:ext cx="1818123" cy="1800000"/>
          </a:xfrm>
          <a:solidFill>
            <a:srgbClr val="C75050"/>
          </a:solidFill>
        </p:spPr>
        <p:txBody>
          <a:bodyPr/>
          <a:lstStyle>
            <a:lvl1pPr>
              <a:defRPr sz="900"/>
            </a:lvl1pPr>
          </a:lstStyle>
          <a:p>
            <a:r>
              <a:rPr kumimoji="1" lang="en-US" altLang="ja-JP" dirty="0"/>
              <a:t>Add an image</a:t>
            </a:r>
            <a:endParaRPr kumimoji="1" lang="ja-JP" altLang="en-US" dirty="0"/>
          </a:p>
        </p:txBody>
      </p:sp>
      <p:sp>
        <p:nvSpPr>
          <p:cNvPr id="10" name="図プレースホルダー 5"/>
          <p:cNvSpPr>
            <a:spLocks noGrp="1"/>
          </p:cNvSpPr>
          <p:nvPr>
            <p:ph type="pic" sz="quarter" idx="18" hasCustomPrompt="1"/>
          </p:nvPr>
        </p:nvSpPr>
        <p:spPr>
          <a:xfrm>
            <a:off x="1842911" y="3343500"/>
            <a:ext cx="1800156" cy="1800000"/>
          </a:xfrm>
          <a:solidFill>
            <a:srgbClr val="C75050"/>
          </a:solidFill>
        </p:spPr>
        <p:txBody>
          <a:bodyPr>
            <a:normAutofit/>
          </a:bodyPr>
          <a:lstStyle>
            <a:lvl1pPr marL="0" marR="0" indent="0" algn="l" defTabSz="816377"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1"/>
          </p:cNvSpPr>
          <p:nvPr>
            <p:ph type="pic" sz="quarter" idx="19" hasCustomPrompt="1"/>
          </p:nvPr>
        </p:nvSpPr>
        <p:spPr>
          <a:xfrm>
            <a:off x="3667855" y="3343500"/>
            <a:ext cx="1800156" cy="1800000"/>
          </a:xfrm>
          <a:solidFill>
            <a:srgbClr val="C75050"/>
          </a:solidFill>
        </p:spPr>
        <p:txBody>
          <a:bodyPr>
            <a:normAutofit/>
          </a:bodyPr>
          <a:lstStyle>
            <a:lvl1pPr marL="0" marR="0" indent="0" algn="l" defTabSz="816377"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1"/>
          </p:cNvSpPr>
          <p:nvPr>
            <p:ph type="pic" sz="quarter" idx="20" hasCustomPrompt="1"/>
          </p:nvPr>
        </p:nvSpPr>
        <p:spPr>
          <a:xfrm>
            <a:off x="5493444" y="3343500"/>
            <a:ext cx="1800156" cy="1800000"/>
          </a:xfrm>
          <a:solidFill>
            <a:srgbClr val="C75050"/>
          </a:solidFill>
        </p:spPr>
        <p:txBody>
          <a:bodyPr>
            <a:normAutofit/>
          </a:bodyPr>
          <a:lstStyle>
            <a:lvl1pPr marL="0" marR="0" indent="0" algn="l" defTabSz="816377"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13" name="図プレースホルダー 5"/>
          <p:cNvSpPr>
            <a:spLocks noGrp="1"/>
          </p:cNvSpPr>
          <p:nvPr>
            <p:ph type="pic" sz="quarter" idx="21" hasCustomPrompt="1"/>
          </p:nvPr>
        </p:nvSpPr>
        <p:spPr>
          <a:xfrm>
            <a:off x="7317742" y="3343500"/>
            <a:ext cx="1826257" cy="1800000"/>
          </a:xfrm>
          <a:solidFill>
            <a:srgbClr val="C75050"/>
          </a:solidFill>
        </p:spPr>
        <p:txBody>
          <a:bodyPr>
            <a:normAutofit/>
          </a:bodyPr>
          <a:lstStyle>
            <a:lvl1pPr marL="0" marR="0" indent="0" algn="l" defTabSz="816377"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Tree>
    <p:extLst>
      <p:ext uri="{BB962C8B-B14F-4D97-AF65-F5344CB8AC3E}">
        <p14:creationId xmlns:p14="http://schemas.microsoft.com/office/powerpoint/2010/main" val="267396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oop 1">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8476626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5366E2-2601-4D70-82CC-BEB7FE4CAA1E}" type="datetimeFigureOut">
              <a:rPr lang="zh-CN" altLang="en-US" smtClean="0">
                <a:solidFill>
                  <a:prstClr val="black">
                    <a:tint val="75000"/>
                  </a:prstClr>
                </a:solidFill>
              </a:rPr>
              <a:pPr/>
              <a:t>2019/2/20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6E093D5-51FD-4CB6-B59C-612DFB0B8DF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5001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 Points 2">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284105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9950646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n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9795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25366E2-2601-4D70-82CC-BEB7FE4CAA1E}" type="datetimeFigureOut">
              <a:rPr lang="zh-CN" altLang="en-US" smtClean="0">
                <a:solidFill>
                  <a:prstClr val="black">
                    <a:tint val="75000"/>
                  </a:prstClr>
                </a:solidFill>
              </a:rPr>
              <a:pPr/>
              <a:t>2019/2/20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6E093D5-51FD-4CB6-B59C-612DFB0B8DF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437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25366E2-2601-4D70-82CC-BEB7FE4CAA1E}" type="datetimeFigureOut">
              <a:rPr lang="zh-CN" altLang="en-US" smtClean="0">
                <a:solidFill>
                  <a:prstClr val="black">
                    <a:tint val="75000"/>
                  </a:prstClr>
                </a:solidFill>
              </a:rPr>
              <a:pPr/>
              <a:t>2019/2/20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6E093D5-51FD-4CB6-B59C-612DFB0B8DF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452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25366E2-2601-4D70-82CC-BEB7FE4CAA1E}" type="datetimeFigureOut">
              <a:rPr lang="zh-CN" altLang="en-US" smtClean="0">
                <a:solidFill>
                  <a:prstClr val="black">
                    <a:tint val="75000"/>
                  </a:prstClr>
                </a:solidFill>
              </a:rPr>
              <a:pPr/>
              <a:t>2019/2/20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6E093D5-51FD-4CB6-B59C-612DFB0B8DF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126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25366E2-2601-4D70-82CC-BEB7FE4CAA1E}" type="datetimeFigureOut">
              <a:rPr lang="zh-CN" altLang="en-US" smtClean="0">
                <a:solidFill>
                  <a:prstClr val="black">
                    <a:tint val="75000"/>
                  </a:prstClr>
                </a:solidFill>
              </a:rPr>
              <a:pPr/>
              <a:t>2019/2/20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6E093D5-51FD-4CB6-B59C-612DFB0B8DF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214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5366E2-2601-4D70-82CC-BEB7FE4CAA1E}" type="datetimeFigureOut">
              <a:rPr lang="zh-CN" altLang="en-US" smtClean="0">
                <a:solidFill>
                  <a:prstClr val="black">
                    <a:tint val="75000"/>
                  </a:prstClr>
                </a:solidFill>
              </a:rPr>
              <a:pPr/>
              <a:t>2019/2/20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6E093D5-51FD-4CB6-B59C-612DFB0B8DF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7940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25366E2-2601-4D70-82CC-BEB7FE4CAA1E}" type="datetimeFigureOut">
              <a:rPr lang="zh-CN" altLang="en-US" smtClean="0">
                <a:solidFill>
                  <a:prstClr val="black">
                    <a:tint val="75000"/>
                  </a:prstClr>
                </a:solidFill>
              </a:rPr>
              <a:pPr/>
              <a:t>2019/2/20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6E093D5-51FD-4CB6-B59C-612DFB0B8DF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184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25366E2-2601-4D70-82CC-BEB7FE4CAA1E}" type="datetimeFigureOut">
              <a:rPr lang="zh-CN" altLang="en-US" smtClean="0">
                <a:solidFill>
                  <a:prstClr val="black">
                    <a:tint val="75000"/>
                  </a:prstClr>
                </a:solidFill>
              </a:rPr>
              <a:pPr/>
              <a:t>2019/2/20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6E093D5-51FD-4CB6-B59C-612DFB0B8DF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24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solidFill>
            <a:srgbClr val="2C364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zh-CN" altLang="en-US">
              <a:solidFill>
                <a:prstClr val="white"/>
              </a:solidFill>
            </a:endParaRPr>
          </a:p>
        </p:txBody>
      </p:sp>
      <p:sp>
        <p:nvSpPr>
          <p:cNvPr id="15" name="Rectangle 27"/>
          <p:cNvSpPr/>
          <p:nvPr userDrawn="1"/>
        </p:nvSpPr>
        <p:spPr bwMode="auto">
          <a:xfrm>
            <a:off x="0" y="7342"/>
            <a:ext cx="9144000" cy="5136158"/>
          </a:xfrm>
          <a:prstGeom prst="rect">
            <a:avLst/>
          </a:prstGeom>
          <a:solidFill>
            <a:srgbClr val="485B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微软雅黑" panose="020B0503020204020204" pitchFamily="34" charset="-122"/>
            </a:endParaRPr>
          </a:p>
        </p:txBody>
      </p:sp>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微软雅黑" panose="020B0503020204020204" pitchFamily="34" charset="-122"/>
              </a:defRPr>
            </a:lvl1pPr>
          </a:lstStyle>
          <a:p>
            <a:pPr eaLnBrk="1" fontAlgn="auto" hangingPunct="1">
              <a:spcBef>
                <a:spcPts val="0"/>
              </a:spcBef>
              <a:spcAft>
                <a:spcPts val="0"/>
              </a:spcAft>
            </a:pPr>
            <a:fld id="{A25366E2-2601-4D70-82CC-BEB7FE4CAA1E}" type="datetimeFigureOut">
              <a:rPr lang="zh-CN" altLang="en-US" smtClean="0">
                <a:solidFill>
                  <a:prstClr val="black">
                    <a:tint val="75000"/>
                  </a:prstClr>
                </a:solidFill>
                <a:ea typeface="宋体" panose="02010600030101010101" pitchFamily="2" charset="-122"/>
              </a:rPr>
              <a:pPr eaLnBrk="1" fontAlgn="auto" hangingPunct="1">
                <a:spcBef>
                  <a:spcPts val="0"/>
                </a:spcBef>
                <a:spcAft>
                  <a:spcPts val="0"/>
                </a:spcAft>
              </a:pPr>
              <a:t>2019/2/20</a:t>
            </a:fld>
            <a:endParaRPr lang="zh-CN" altLang="en-US" dirty="0">
              <a:solidFill>
                <a:prstClr val="black">
                  <a:tint val="75000"/>
                </a:prstClr>
              </a:solidFill>
              <a:ea typeface="宋体" panose="02010600030101010101" pitchFamily="2" charset="-122"/>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微软雅黑" panose="020B0503020204020204" pitchFamily="34" charset="-122"/>
              </a:defRPr>
            </a:lvl1pPr>
          </a:lstStyle>
          <a:p>
            <a:pPr eaLnBrk="1" fontAlgn="auto" hangingPunct="1">
              <a:spcBef>
                <a:spcPts val="0"/>
              </a:spcBef>
              <a:spcAft>
                <a:spcPts val="0"/>
              </a:spcAft>
            </a:pPr>
            <a:endParaRPr lang="zh-CN" altLang="en-US" dirty="0">
              <a:solidFill>
                <a:prstClr val="black">
                  <a:tint val="75000"/>
                </a:prstClr>
              </a:solidFill>
              <a:ea typeface="宋体" panose="02010600030101010101" pitchFamily="2" charset="-122"/>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微软雅黑" panose="020B0503020204020204" pitchFamily="34" charset="-122"/>
              </a:defRPr>
            </a:lvl1pPr>
          </a:lstStyle>
          <a:p>
            <a:pPr eaLnBrk="1" fontAlgn="auto" hangingPunct="1">
              <a:spcBef>
                <a:spcPts val="0"/>
              </a:spcBef>
              <a:spcAft>
                <a:spcPts val="0"/>
              </a:spcAft>
            </a:pPr>
            <a:fld id="{46E093D5-51FD-4CB6-B59C-612DFB0B8DF1}" type="slidenum">
              <a:rPr lang="zh-CN" altLang="en-US" smtClean="0">
                <a:solidFill>
                  <a:prstClr val="black">
                    <a:tint val="75000"/>
                  </a:prstClr>
                </a:solidFill>
                <a:ea typeface="宋体" panose="02010600030101010101" pitchFamily="2" charset="-122"/>
              </a:rPr>
              <a:pPr eaLnBrk="1" fontAlgn="auto" hangingPunct="1">
                <a:spcBef>
                  <a:spcPts val="0"/>
                </a:spcBef>
                <a:spcAft>
                  <a:spcPts val="0"/>
                </a:spcAft>
              </a:pPr>
              <a:t>‹#›</a:t>
            </a:fld>
            <a:endParaRPr lang="zh-CN" altLang="en-US" dirty="0">
              <a:solidFill>
                <a:prstClr val="black">
                  <a:tint val="75000"/>
                </a:prstClr>
              </a:solidFill>
              <a:ea typeface="宋体" panose="02010600030101010101" pitchFamily="2" charset="-122"/>
            </a:endParaRPr>
          </a:p>
        </p:txBody>
      </p:sp>
    </p:spTree>
    <p:extLst>
      <p:ext uri="{BB962C8B-B14F-4D97-AF65-F5344CB8AC3E}">
        <p14:creationId xmlns:p14="http://schemas.microsoft.com/office/powerpoint/2010/main" val="388775178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85" r:id="rId12"/>
    <p:sldLayoutId id="2147483686" r:id="rId13"/>
    <p:sldLayoutId id="2147483687" r:id="rId14"/>
    <p:sldLayoutId id="2147483688" r:id="rId15"/>
    <p:sldLayoutId id="2147483689" r:id="rId16"/>
    <p:sldLayoutId id="2147483690" r:id="rId17"/>
    <p:sldLayoutId id="2147483691" r:id="rId18"/>
    <p:sldLayoutId id="2147483693" r:id="rId19"/>
    <p:sldLayoutId id="2147483694" r:id="rId20"/>
    <p:sldLayoutId id="2147483695" r:id="rId21"/>
    <p:sldLayoutId id="2147483696"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18.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7"/>
          <p:cNvSpPr/>
          <p:nvPr/>
        </p:nvSpPr>
        <p:spPr bwMode="auto">
          <a:xfrm>
            <a:off x="0" y="7342"/>
            <a:ext cx="9144000" cy="5136158"/>
          </a:xfrm>
          <a:prstGeom prst="rect">
            <a:avLst/>
          </a:prstGeom>
          <a:solidFill>
            <a:srgbClr val="485B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自由: 形状 34"/>
          <p:cNvSpPr/>
          <p:nvPr/>
        </p:nvSpPr>
        <p:spPr>
          <a:xfrm rot="2700000">
            <a:off x="4519388" y="3962250"/>
            <a:ext cx="105225" cy="105225"/>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srgbClr val="E8E9E9"/>
              </a:solidFill>
              <a:cs typeface="+mn-ea"/>
              <a:sym typeface="+mn-lt"/>
            </a:endParaRPr>
          </a:p>
        </p:txBody>
      </p:sp>
      <p:sp>
        <p:nvSpPr>
          <p:cNvPr id="21" name="文本框 20"/>
          <p:cNvSpPr txBox="1"/>
          <p:nvPr/>
        </p:nvSpPr>
        <p:spPr>
          <a:xfrm>
            <a:off x="4018955" y="224687"/>
            <a:ext cx="1106090" cy="150041"/>
          </a:xfrm>
          <a:prstGeom prst="rect">
            <a:avLst/>
          </a:prstGeom>
          <a:noFill/>
        </p:spPr>
        <p:txBody>
          <a:bodyPr anchor="ctr">
            <a:spAutoFit/>
          </a:bodyPr>
          <a:lstStyle/>
          <a:p>
            <a:pPr algn="dist">
              <a:defRPr/>
            </a:pPr>
            <a:r>
              <a:rPr lang="en-US" altLang="zh-CN" sz="375" dirty="0" smtClean="0">
                <a:solidFill>
                  <a:srgbClr val="E8E9E9"/>
                </a:solidFill>
                <a:latin typeface="+mn-lt"/>
                <a:ea typeface="+mn-ea"/>
                <a:cs typeface="+mn-ea"/>
                <a:sym typeface="+mn-lt"/>
              </a:rPr>
              <a:t>work </a:t>
            </a:r>
            <a:r>
              <a:rPr lang="en-US" altLang="zh-CN" sz="375" dirty="0">
                <a:solidFill>
                  <a:srgbClr val="E8E9E9"/>
                </a:solidFill>
                <a:latin typeface="+mn-lt"/>
                <a:ea typeface="+mn-ea"/>
                <a:cs typeface="+mn-ea"/>
                <a:sym typeface="+mn-lt"/>
              </a:rPr>
              <a:t>summary</a:t>
            </a:r>
            <a:endParaRPr lang="zh-CN" altLang="en-US" sz="375" dirty="0">
              <a:solidFill>
                <a:srgbClr val="E8E9E9"/>
              </a:solidFill>
              <a:latin typeface="+mn-lt"/>
              <a:ea typeface="+mn-ea"/>
              <a:cs typeface="+mn-ea"/>
              <a:sym typeface="+mn-lt"/>
            </a:endParaRPr>
          </a:p>
        </p:txBody>
      </p:sp>
      <p:sp>
        <p:nvSpPr>
          <p:cNvPr id="22" name="十字形 21"/>
          <p:cNvSpPr/>
          <p:nvPr/>
        </p:nvSpPr>
        <p:spPr>
          <a:xfrm>
            <a:off x="6012160" y="1351052"/>
            <a:ext cx="256137" cy="256137"/>
          </a:xfrm>
          <a:prstGeom prst="plus">
            <a:avLst>
              <a:gd name="adj" fmla="val 43173"/>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31" dirty="0">
              <a:solidFill>
                <a:srgbClr val="000000">
                  <a:lumMod val="75000"/>
                  <a:lumOff val="25000"/>
                </a:srgbClr>
              </a:solidFill>
              <a:cs typeface="+mn-ea"/>
              <a:sym typeface="+mn-lt"/>
            </a:endParaRPr>
          </a:p>
        </p:txBody>
      </p:sp>
      <p:sp>
        <p:nvSpPr>
          <p:cNvPr id="23" name="矩形 259"/>
          <p:cNvSpPr>
            <a:spLocks noChangeArrowheads="1"/>
          </p:cNvSpPr>
          <p:nvPr/>
        </p:nvSpPr>
        <p:spPr bwMode="auto">
          <a:xfrm>
            <a:off x="1619673" y="2125607"/>
            <a:ext cx="5904656"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pPr>
            <a:r>
              <a:rPr lang="zh-CN" altLang="en-US" sz="4400" b="1" cap="all" dirty="0">
                <a:solidFill>
                  <a:schemeClr val="bg1"/>
                </a:solidFill>
                <a:latin typeface="+mn-lt"/>
                <a:ea typeface="+mn-ea"/>
                <a:cs typeface="+mn-ea"/>
                <a:sym typeface="+mn-lt"/>
              </a:rPr>
              <a:t>工作</a:t>
            </a:r>
            <a:r>
              <a:rPr lang="zh-CN" altLang="en-US" sz="4400" b="1" cap="all" dirty="0" smtClean="0">
                <a:solidFill>
                  <a:schemeClr val="bg1"/>
                </a:solidFill>
                <a:latin typeface="+mn-lt"/>
                <a:ea typeface="+mn-ea"/>
                <a:cs typeface="+mn-ea"/>
                <a:sym typeface="+mn-lt"/>
              </a:rPr>
              <a:t>汇报暨项目计划</a:t>
            </a:r>
            <a:endParaRPr lang="zh-CN" altLang="en-US" sz="4400" b="1" cap="all" dirty="0">
              <a:solidFill>
                <a:schemeClr val="bg1"/>
              </a:solidFill>
              <a:latin typeface="+mn-lt"/>
              <a:ea typeface="+mn-ea"/>
              <a:cs typeface="+mn-ea"/>
              <a:sym typeface="+mn-lt"/>
            </a:endParaRPr>
          </a:p>
        </p:txBody>
      </p:sp>
      <p:sp>
        <p:nvSpPr>
          <p:cNvPr id="25" name="259"/>
          <p:cNvSpPr>
            <a:spLocks noChangeArrowheads="1"/>
          </p:cNvSpPr>
          <p:nvPr/>
        </p:nvSpPr>
        <p:spPr bwMode="auto">
          <a:xfrm>
            <a:off x="2051720" y="4774753"/>
            <a:ext cx="5040560" cy="76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Font typeface="Arial" panose="020B0604020202020204" pitchFamily="34" charset="0"/>
              <a:buNone/>
            </a:pPr>
            <a:r>
              <a:rPr lang="zh-CN" altLang="en-US" sz="500" dirty="0">
                <a:solidFill>
                  <a:srgbClr val="E8E9E9"/>
                </a:solidFill>
                <a:latin typeface="+mn-lt"/>
                <a:ea typeface="+mn-ea"/>
                <a:cs typeface="+mn-ea"/>
                <a:sym typeface="+mn-lt"/>
              </a:rPr>
              <a:t>年终总结</a:t>
            </a:r>
            <a:r>
              <a:rPr lang="en-US" altLang="zh-CN" sz="500" dirty="0">
                <a:solidFill>
                  <a:srgbClr val="E8E9E9"/>
                </a:solidFill>
                <a:latin typeface="+mn-lt"/>
                <a:ea typeface="+mn-ea"/>
                <a:cs typeface="+mn-ea"/>
                <a:sym typeface="+mn-lt"/>
              </a:rPr>
              <a:t>/</a:t>
            </a:r>
            <a:r>
              <a:rPr lang="zh-CN" altLang="en-US" sz="500" dirty="0">
                <a:solidFill>
                  <a:srgbClr val="E8E9E9"/>
                </a:solidFill>
                <a:latin typeface="+mn-lt"/>
                <a:ea typeface="+mn-ea"/>
                <a:cs typeface="+mn-ea"/>
                <a:sym typeface="+mn-lt"/>
              </a:rPr>
              <a:t>工作汇报</a:t>
            </a:r>
            <a:r>
              <a:rPr lang="en-US" altLang="zh-CN" sz="500" dirty="0">
                <a:solidFill>
                  <a:srgbClr val="E8E9E9"/>
                </a:solidFill>
                <a:latin typeface="+mn-lt"/>
                <a:ea typeface="+mn-ea"/>
                <a:cs typeface="+mn-ea"/>
                <a:sym typeface="+mn-lt"/>
              </a:rPr>
              <a:t>/</a:t>
            </a:r>
            <a:r>
              <a:rPr lang="zh-CN" altLang="en-US" sz="500" dirty="0">
                <a:solidFill>
                  <a:srgbClr val="E8E9E9"/>
                </a:solidFill>
                <a:latin typeface="+mn-lt"/>
                <a:ea typeface="+mn-ea"/>
                <a:cs typeface="+mn-ea"/>
                <a:sym typeface="+mn-lt"/>
              </a:rPr>
              <a:t>新年计划</a:t>
            </a:r>
            <a:r>
              <a:rPr lang="en-US" altLang="zh-CN" sz="500" dirty="0">
                <a:solidFill>
                  <a:srgbClr val="E8E9E9"/>
                </a:solidFill>
                <a:latin typeface="+mn-lt"/>
                <a:ea typeface="+mn-ea"/>
                <a:cs typeface="+mn-ea"/>
                <a:sym typeface="+mn-lt"/>
              </a:rPr>
              <a:t>/</a:t>
            </a:r>
            <a:r>
              <a:rPr lang="zh-CN" altLang="en-US" sz="500" dirty="0">
                <a:solidFill>
                  <a:srgbClr val="E8E9E9"/>
                </a:solidFill>
                <a:latin typeface="+mn-lt"/>
                <a:ea typeface="+mn-ea"/>
                <a:cs typeface="+mn-ea"/>
                <a:sym typeface="+mn-lt"/>
              </a:rPr>
              <a:t>销售培训</a:t>
            </a:r>
            <a:r>
              <a:rPr lang="en-US" altLang="zh-CN" sz="500" dirty="0">
                <a:solidFill>
                  <a:srgbClr val="E8E9E9"/>
                </a:solidFill>
                <a:latin typeface="+mn-lt"/>
                <a:ea typeface="+mn-ea"/>
                <a:cs typeface="+mn-ea"/>
                <a:sym typeface="+mn-lt"/>
              </a:rPr>
              <a:t>/</a:t>
            </a:r>
            <a:r>
              <a:rPr lang="zh-CN" altLang="en-US" sz="500" dirty="0">
                <a:solidFill>
                  <a:srgbClr val="E8E9E9"/>
                </a:solidFill>
                <a:latin typeface="+mn-lt"/>
                <a:ea typeface="+mn-ea"/>
                <a:cs typeface="+mn-ea"/>
                <a:sym typeface="+mn-lt"/>
              </a:rPr>
              <a:t>商业计划</a:t>
            </a:r>
            <a:endParaRPr lang="en-US" altLang="zh-CN" sz="500" dirty="0">
              <a:solidFill>
                <a:srgbClr val="E8E9E9"/>
              </a:solidFill>
              <a:latin typeface="+mn-lt"/>
              <a:ea typeface="+mn-ea"/>
              <a:cs typeface="+mn-ea"/>
              <a:sym typeface="+mn-lt"/>
            </a:endParaRPr>
          </a:p>
        </p:txBody>
      </p:sp>
      <p:sp>
        <p:nvSpPr>
          <p:cNvPr id="28" name="矩形 27"/>
          <p:cNvSpPr/>
          <p:nvPr/>
        </p:nvSpPr>
        <p:spPr>
          <a:xfrm>
            <a:off x="3202226" y="1943376"/>
            <a:ext cx="2739548" cy="153888"/>
          </a:xfrm>
          <a:prstGeom prst="rect">
            <a:avLst/>
          </a:prstGeom>
        </p:spPr>
        <p:txBody>
          <a:bodyPr wrap="square">
            <a:spAutoFit/>
          </a:bodyPr>
          <a:lstStyle/>
          <a:p>
            <a:pPr algn="dist">
              <a:defRPr/>
            </a:pPr>
            <a:r>
              <a:rPr lang="zh-CN" altLang="en-US" sz="400" dirty="0">
                <a:solidFill>
                  <a:srgbClr val="E8E9E9"/>
                </a:solidFill>
                <a:latin typeface="+mn-lt"/>
                <a:ea typeface="+mn-ea"/>
                <a:cs typeface="+mn-ea"/>
                <a:sym typeface="+mn-lt"/>
              </a:rPr>
              <a:t>WE HAVE MADE GREAT ACHIEVEMENTS</a:t>
            </a:r>
          </a:p>
        </p:txBody>
      </p:sp>
      <p:sp>
        <p:nvSpPr>
          <p:cNvPr id="29" name="椭圆 28"/>
          <p:cNvSpPr>
            <a:spLocks noChangeAspect="1"/>
          </p:cNvSpPr>
          <p:nvPr/>
        </p:nvSpPr>
        <p:spPr>
          <a:xfrm>
            <a:off x="4343450" y="4290135"/>
            <a:ext cx="72000" cy="72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E8E9E9"/>
              </a:solidFill>
              <a:cs typeface="+mn-ea"/>
              <a:sym typeface="+mn-lt"/>
            </a:endParaRPr>
          </a:p>
        </p:txBody>
      </p:sp>
      <p:sp>
        <p:nvSpPr>
          <p:cNvPr id="30" name="椭圆 29"/>
          <p:cNvSpPr>
            <a:spLocks noChangeAspect="1"/>
          </p:cNvSpPr>
          <p:nvPr/>
        </p:nvSpPr>
        <p:spPr>
          <a:xfrm>
            <a:off x="4445968" y="4290135"/>
            <a:ext cx="72000" cy="72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E8E9E9"/>
              </a:solidFill>
              <a:cs typeface="+mn-ea"/>
              <a:sym typeface="+mn-lt"/>
            </a:endParaRPr>
          </a:p>
        </p:txBody>
      </p:sp>
      <p:sp>
        <p:nvSpPr>
          <p:cNvPr id="31" name="椭圆 30"/>
          <p:cNvSpPr>
            <a:spLocks noChangeAspect="1"/>
          </p:cNvSpPr>
          <p:nvPr/>
        </p:nvSpPr>
        <p:spPr>
          <a:xfrm>
            <a:off x="4548486" y="4290135"/>
            <a:ext cx="72000" cy="72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E8E9E9"/>
              </a:solidFill>
              <a:cs typeface="+mn-ea"/>
              <a:sym typeface="+mn-lt"/>
            </a:endParaRPr>
          </a:p>
        </p:txBody>
      </p:sp>
      <p:sp>
        <p:nvSpPr>
          <p:cNvPr id="32" name="椭圆 31"/>
          <p:cNvSpPr>
            <a:spLocks noChangeAspect="1"/>
          </p:cNvSpPr>
          <p:nvPr/>
        </p:nvSpPr>
        <p:spPr>
          <a:xfrm>
            <a:off x="4651004" y="4290135"/>
            <a:ext cx="72000" cy="72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E8E9E9"/>
              </a:solidFill>
              <a:cs typeface="+mn-ea"/>
              <a:sym typeface="+mn-lt"/>
            </a:endParaRPr>
          </a:p>
        </p:txBody>
      </p:sp>
      <p:sp>
        <p:nvSpPr>
          <p:cNvPr id="33" name="椭圆 32"/>
          <p:cNvSpPr>
            <a:spLocks noChangeAspect="1"/>
          </p:cNvSpPr>
          <p:nvPr/>
        </p:nvSpPr>
        <p:spPr>
          <a:xfrm>
            <a:off x="4753522" y="4290135"/>
            <a:ext cx="72000" cy="72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E8E9E9"/>
              </a:solidFill>
              <a:cs typeface="+mn-ea"/>
              <a:sym typeface="+mn-lt"/>
            </a:endParaRPr>
          </a:p>
        </p:txBody>
      </p:sp>
      <p:sp>
        <p:nvSpPr>
          <p:cNvPr id="35" name="文本框 34"/>
          <p:cNvSpPr txBox="1">
            <a:spLocks noChangeArrowheads="1"/>
          </p:cNvSpPr>
          <p:nvPr/>
        </p:nvSpPr>
        <p:spPr bwMode="auto">
          <a:xfrm>
            <a:off x="3181747" y="1608531"/>
            <a:ext cx="2865164" cy="337380"/>
          </a:xfrm>
          <a:custGeom>
            <a:avLst/>
            <a:gdLst/>
            <a:ahLst/>
            <a:cxnLst/>
            <a:rect l="l" t="t" r="r" b="b"/>
            <a:pathLst>
              <a:path w="2865164" h="337380">
                <a:moveTo>
                  <a:pt x="84195" y="184589"/>
                </a:moveTo>
                <a:lnTo>
                  <a:pt x="84195" y="275183"/>
                </a:lnTo>
                <a:cubicBezTo>
                  <a:pt x="96060" y="274783"/>
                  <a:pt x="103627" y="272917"/>
                  <a:pt x="106893" y="269584"/>
                </a:cubicBezTo>
                <a:cubicBezTo>
                  <a:pt x="110160" y="266251"/>
                  <a:pt x="111793" y="258051"/>
                  <a:pt x="111793" y="244985"/>
                </a:cubicBezTo>
                <a:lnTo>
                  <a:pt x="111793" y="214787"/>
                </a:lnTo>
                <a:cubicBezTo>
                  <a:pt x="111793" y="200921"/>
                  <a:pt x="110326" y="192522"/>
                  <a:pt x="107393" y="189589"/>
                </a:cubicBezTo>
                <a:cubicBezTo>
                  <a:pt x="104460" y="186656"/>
                  <a:pt x="96727" y="184989"/>
                  <a:pt x="84195" y="184589"/>
                </a:cubicBezTo>
                <a:close/>
                <a:moveTo>
                  <a:pt x="2560694" y="62196"/>
                </a:moveTo>
                <a:lnTo>
                  <a:pt x="2560694" y="134192"/>
                </a:lnTo>
                <a:cubicBezTo>
                  <a:pt x="2570161" y="134192"/>
                  <a:pt x="2576793" y="132892"/>
                  <a:pt x="2580593" y="130292"/>
                </a:cubicBezTo>
                <a:cubicBezTo>
                  <a:pt x="2584393" y="127692"/>
                  <a:pt x="2586293" y="119260"/>
                  <a:pt x="2586293" y="104994"/>
                </a:cubicBezTo>
                <a:lnTo>
                  <a:pt x="2586293" y="87195"/>
                </a:lnTo>
                <a:cubicBezTo>
                  <a:pt x="2586293" y="76929"/>
                  <a:pt x="2584460" y="70196"/>
                  <a:pt x="2580793" y="66996"/>
                </a:cubicBezTo>
                <a:cubicBezTo>
                  <a:pt x="2577127" y="63796"/>
                  <a:pt x="2570427" y="62196"/>
                  <a:pt x="2560694" y="62196"/>
                </a:cubicBezTo>
                <a:close/>
                <a:moveTo>
                  <a:pt x="2132069" y="62196"/>
                </a:moveTo>
                <a:lnTo>
                  <a:pt x="2132069" y="144591"/>
                </a:lnTo>
                <a:cubicBezTo>
                  <a:pt x="2134469" y="144725"/>
                  <a:pt x="2136536" y="144791"/>
                  <a:pt x="2138269" y="144791"/>
                </a:cubicBezTo>
                <a:cubicBezTo>
                  <a:pt x="2146002" y="144791"/>
                  <a:pt x="2151368" y="142892"/>
                  <a:pt x="2154368" y="139092"/>
                </a:cubicBezTo>
                <a:cubicBezTo>
                  <a:pt x="2157368" y="135292"/>
                  <a:pt x="2158868" y="127392"/>
                  <a:pt x="2158868" y="115393"/>
                </a:cubicBezTo>
                <a:lnTo>
                  <a:pt x="2158868" y="88795"/>
                </a:lnTo>
                <a:cubicBezTo>
                  <a:pt x="2158868" y="77729"/>
                  <a:pt x="2157135" y="70529"/>
                  <a:pt x="2153668" y="67196"/>
                </a:cubicBezTo>
                <a:cubicBezTo>
                  <a:pt x="2150202" y="63863"/>
                  <a:pt x="2143002" y="62196"/>
                  <a:pt x="2132069" y="62196"/>
                </a:cubicBezTo>
                <a:close/>
                <a:moveTo>
                  <a:pt x="1741545" y="62196"/>
                </a:moveTo>
                <a:lnTo>
                  <a:pt x="1741545" y="134192"/>
                </a:lnTo>
                <a:cubicBezTo>
                  <a:pt x="1751010" y="134192"/>
                  <a:pt x="1757644" y="132892"/>
                  <a:pt x="1761443" y="130292"/>
                </a:cubicBezTo>
                <a:cubicBezTo>
                  <a:pt x="1765243" y="127692"/>
                  <a:pt x="1767143" y="119260"/>
                  <a:pt x="1767143" y="104994"/>
                </a:cubicBezTo>
                <a:lnTo>
                  <a:pt x="1767143" y="87195"/>
                </a:lnTo>
                <a:cubicBezTo>
                  <a:pt x="1767143" y="76929"/>
                  <a:pt x="1765310" y="70196"/>
                  <a:pt x="1761643" y="66996"/>
                </a:cubicBezTo>
                <a:cubicBezTo>
                  <a:pt x="1757977" y="63796"/>
                  <a:pt x="1751277" y="62196"/>
                  <a:pt x="1741545" y="62196"/>
                </a:cubicBezTo>
                <a:close/>
                <a:moveTo>
                  <a:pt x="84195" y="62196"/>
                </a:moveTo>
                <a:lnTo>
                  <a:pt x="84195" y="134192"/>
                </a:lnTo>
                <a:cubicBezTo>
                  <a:pt x="87794" y="134059"/>
                  <a:pt x="90594" y="133992"/>
                  <a:pt x="92594" y="133992"/>
                </a:cubicBezTo>
                <a:cubicBezTo>
                  <a:pt x="100860" y="133992"/>
                  <a:pt x="106127" y="131959"/>
                  <a:pt x="108393" y="127892"/>
                </a:cubicBezTo>
                <a:cubicBezTo>
                  <a:pt x="110660" y="123826"/>
                  <a:pt x="111793" y="112193"/>
                  <a:pt x="111793" y="92995"/>
                </a:cubicBezTo>
                <a:cubicBezTo>
                  <a:pt x="111793" y="82862"/>
                  <a:pt x="110860" y="75762"/>
                  <a:pt x="108993" y="71696"/>
                </a:cubicBezTo>
                <a:cubicBezTo>
                  <a:pt x="107126" y="67629"/>
                  <a:pt x="104693" y="65063"/>
                  <a:pt x="101693" y="63996"/>
                </a:cubicBezTo>
                <a:cubicBezTo>
                  <a:pt x="98694" y="62930"/>
                  <a:pt x="92861" y="62330"/>
                  <a:pt x="84195" y="62196"/>
                </a:cubicBezTo>
                <a:close/>
                <a:moveTo>
                  <a:pt x="2352819" y="54797"/>
                </a:moveTo>
                <a:cubicBezTo>
                  <a:pt x="2348419" y="54797"/>
                  <a:pt x="2345053" y="56497"/>
                  <a:pt x="2342719" y="59897"/>
                </a:cubicBezTo>
                <a:cubicBezTo>
                  <a:pt x="2340386" y="63296"/>
                  <a:pt x="2339220" y="73329"/>
                  <a:pt x="2339220" y="89995"/>
                </a:cubicBezTo>
                <a:lnTo>
                  <a:pt x="2339220" y="241186"/>
                </a:lnTo>
                <a:cubicBezTo>
                  <a:pt x="2339220" y="259984"/>
                  <a:pt x="2339986" y="271584"/>
                  <a:pt x="2341519" y="275983"/>
                </a:cubicBezTo>
                <a:cubicBezTo>
                  <a:pt x="2343053" y="280383"/>
                  <a:pt x="2346619" y="282583"/>
                  <a:pt x="2352219" y="282583"/>
                </a:cubicBezTo>
                <a:cubicBezTo>
                  <a:pt x="2357952" y="282583"/>
                  <a:pt x="2361618" y="280050"/>
                  <a:pt x="2363218" y="274983"/>
                </a:cubicBezTo>
                <a:cubicBezTo>
                  <a:pt x="2364818" y="269917"/>
                  <a:pt x="2365618" y="257851"/>
                  <a:pt x="2365618" y="238786"/>
                </a:cubicBezTo>
                <a:lnTo>
                  <a:pt x="2365618" y="89995"/>
                </a:lnTo>
                <a:cubicBezTo>
                  <a:pt x="2365618" y="74929"/>
                  <a:pt x="2364785" y="65296"/>
                  <a:pt x="2363118" y="61097"/>
                </a:cubicBezTo>
                <a:cubicBezTo>
                  <a:pt x="2361452" y="56897"/>
                  <a:pt x="2358018" y="54797"/>
                  <a:pt x="2352819" y="54797"/>
                </a:cubicBezTo>
                <a:close/>
                <a:moveTo>
                  <a:pt x="2681175" y="6800"/>
                </a:moveTo>
                <a:lnTo>
                  <a:pt x="2865164" y="6800"/>
                </a:lnTo>
                <a:lnTo>
                  <a:pt x="2865164" y="71596"/>
                </a:lnTo>
                <a:lnTo>
                  <a:pt x="2815167" y="71596"/>
                </a:lnTo>
                <a:lnTo>
                  <a:pt x="2815167" y="330580"/>
                </a:lnTo>
                <a:lnTo>
                  <a:pt x="2730972" y="330580"/>
                </a:lnTo>
                <a:lnTo>
                  <a:pt x="2730972" y="71596"/>
                </a:lnTo>
                <a:lnTo>
                  <a:pt x="2681175" y="71596"/>
                </a:lnTo>
                <a:close/>
                <a:moveTo>
                  <a:pt x="2476499" y="6800"/>
                </a:moveTo>
                <a:lnTo>
                  <a:pt x="2536096" y="6800"/>
                </a:lnTo>
                <a:cubicBezTo>
                  <a:pt x="2575827" y="6800"/>
                  <a:pt x="2602725" y="8333"/>
                  <a:pt x="2616791" y="11400"/>
                </a:cubicBezTo>
                <a:cubicBezTo>
                  <a:pt x="2630857" y="14466"/>
                  <a:pt x="2642323" y="22299"/>
                  <a:pt x="2651189" y="34898"/>
                </a:cubicBezTo>
                <a:cubicBezTo>
                  <a:pt x="2660055" y="47497"/>
                  <a:pt x="2664488" y="67596"/>
                  <a:pt x="2664488" y="95194"/>
                </a:cubicBezTo>
                <a:cubicBezTo>
                  <a:pt x="2664488" y="120393"/>
                  <a:pt x="2661355" y="137325"/>
                  <a:pt x="2655089" y="145991"/>
                </a:cubicBezTo>
                <a:cubicBezTo>
                  <a:pt x="2648822" y="154657"/>
                  <a:pt x="2636490" y="159857"/>
                  <a:pt x="2618091" y="161590"/>
                </a:cubicBezTo>
                <a:cubicBezTo>
                  <a:pt x="2634757" y="165723"/>
                  <a:pt x="2645956" y="171256"/>
                  <a:pt x="2651689" y="178189"/>
                </a:cubicBezTo>
                <a:cubicBezTo>
                  <a:pt x="2657422" y="185122"/>
                  <a:pt x="2660988" y="191489"/>
                  <a:pt x="2662388" y="197288"/>
                </a:cubicBezTo>
                <a:cubicBezTo>
                  <a:pt x="2663788" y="203088"/>
                  <a:pt x="2664488" y="219054"/>
                  <a:pt x="2664488" y="245185"/>
                </a:cubicBezTo>
                <a:lnTo>
                  <a:pt x="2664488" y="330580"/>
                </a:lnTo>
                <a:lnTo>
                  <a:pt x="2586293" y="330580"/>
                </a:lnTo>
                <a:lnTo>
                  <a:pt x="2586293" y="222987"/>
                </a:lnTo>
                <a:cubicBezTo>
                  <a:pt x="2586293" y="205654"/>
                  <a:pt x="2584926" y="194922"/>
                  <a:pt x="2582193" y="190789"/>
                </a:cubicBezTo>
                <a:cubicBezTo>
                  <a:pt x="2579460" y="186656"/>
                  <a:pt x="2572294" y="184589"/>
                  <a:pt x="2560694" y="184589"/>
                </a:cubicBezTo>
                <a:lnTo>
                  <a:pt x="2560694" y="330580"/>
                </a:lnTo>
                <a:lnTo>
                  <a:pt x="2476499" y="330580"/>
                </a:lnTo>
                <a:close/>
                <a:moveTo>
                  <a:pt x="2047874" y="6800"/>
                </a:moveTo>
                <a:lnTo>
                  <a:pt x="2132669" y="6800"/>
                </a:lnTo>
                <a:cubicBezTo>
                  <a:pt x="2155601" y="6800"/>
                  <a:pt x="2173234" y="8600"/>
                  <a:pt x="2185566" y="12199"/>
                </a:cubicBezTo>
                <a:cubicBezTo>
                  <a:pt x="2197899" y="15799"/>
                  <a:pt x="2207165" y="20999"/>
                  <a:pt x="2213364" y="27799"/>
                </a:cubicBezTo>
                <a:cubicBezTo>
                  <a:pt x="2219564" y="34598"/>
                  <a:pt x="2223764" y="42831"/>
                  <a:pt x="2225964" y="52497"/>
                </a:cubicBezTo>
                <a:cubicBezTo>
                  <a:pt x="2228163" y="62163"/>
                  <a:pt x="2229263" y="77129"/>
                  <a:pt x="2229263" y="97394"/>
                </a:cubicBezTo>
                <a:lnTo>
                  <a:pt x="2229263" y="125593"/>
                </a:lnTo>
                <a:cubicBezTo>
                  <a:pt x="2229263" y="146258"/>
                  <a:pt x="2227130" y="161324"/>
                  <a:pt x="2222864" y="170790"/>
                </a:cubicBezTo>
                <a:cubicBezTo>
                  <a:pt x="2218598" y="180256"/>
                  <a:pt x="2210765" y="187522"/>
                  <a:pt x="2199365" y="192588"/>
                </a:cubicBezTo>
                <a:cubicBezTo>
                  <a:pt x="2187966" y="197655"/>
                  <a:pt x="2173067" y="200188"/>
                  <a:pt x="2154668" y="200188"/>
                </a:cubicBezTo>
                <a:lnTo>
                  <a:pt x="2132069" y="200188"/>
                </a:lnTo>
                <a:lnTo>
                  <a:pt x="2132069" y="330580"/>
                </a:lnTo>
                <a:lnTo>
                  <a:pt x="2047874" y="330580"/>
                </a:lnTo>
                <a:close/>
                <a:moveTo>
                  <a:pt x="1876425" y="6800"/>
                </a:moveTo>
                <a:lnTo>
                  <a:pt x="2016816" y="6800"/>
                </a:lnTo>
                <a:lnTo>
                  <a:pt x="2016816" y="71596"/>
                </a:lnTo>
                <a:lnTo>
                  <a:pt x="1960619" y="71596"/>
                </a:lnTo>
                <a:lnTo>
                  <a:pt x="1960619" y="132992"/>
                </a:lnTo>
                <a:lnTo>
                  <a:pt x="2013216" y="132992"/>
                </a:lnTo>
                <a:lnTo>
                  <a:pt x="2013216" y="194588"/>
                </a:lnTo>
                <a:lnTo>
                  <a:pt x="1960619" y="194588"/>
                </a:lnTo>
                <a:lnTo>
                  <a:pt x="1960619" y="265784"/>
                </a:lnTo>
                <a:lnTo>
                  <a:pt x="2022416" y="265784"/>
                </a:lnTo>
                <a:lnTo>
                  <a:pt x="2022416" y="330580"/>
                </a:lnTo>
                <a:lnTo>
                  <a:pt x="1876425" y="330580"/>
                </a:lnTo>
                <a:close/>
                <a:moveTo>
                  <a:pt x="1657350" y="6800"/>
                </a:moveTo>
                <a:lnTo>
                  <a:pt x="1716946" y="6800"/>
                </a:lnTo>
                <a:cubicBezTo>
                  <a:pt x="1756677" y="6800"/>
                  <a:pt x="1783575" y="8333"/>
                  <a:pt x="1797641" y="11400"/>
                </a:cubicBezTo>
                <a:cubicBezTo>
                  <a:pt x="1811707" y="14466"/>
                  <a:pt x="1823173" y="22299"/>
                  <a:pt x="1832039" y="34898"/>
                </a:cubicBezTo>
                <a:cubicBezTo>
                  <a:pt x="1840905" y="47497"/>
                  <a:pt x="1845338" y="67596"/>
                  <a:pt x="1845338" y="95194"/>
                </a:cubicBezTo>
                <a:cubicBezTo>
                  <a:pt x="1845338" y="120393"/>
                  <a:pt x="1842205" y="137325"/>
                  <a:pt x="1835939" y="145991"/>
                </a:cubicBezTo>
                <a:cubicBezTo>
                  <a:pt x="1829672" y="154657"/>
                  <a:pt x="1817340" y="159857"/>
                  <a:pt x="1798941" y="161590"/>
                </a:cubicBezTo>
                <a:cubicBezTo>
                  <a:pt x="1815607" y="165723"/>
                  <a:pt x="1826806" y="171256"/>
                  <a:pt x="1832539" y="178189"/>
                </a:cubicBezTo>
                <a:cubicBezTo>
                  <a:pt x="1838272" y="185122"/>
                  <a:pt x="1841838" y="191489"/>
                  <a:pt x="1843238" y="197288"/>
                </a:cubicBezTo>
                <a:cubicBezTo>
                  <a:pt x="1844638" y="203088"/>
                  <a:pt x="1845338" y="219054"/>
                  <a:pt x="1845338" y="245185"/>
                </a:cubicBezTo>
                <a:lnTo>
                  <a:pt x="1845338" y="330580"/>
                </a:lnTo>
                <a:lnTo>
                  <a:pt x="1767143" y="330580"/>
                </a:lnTo>
                <a:lnTo>
                  <a:pt x="1767143" y="222987"/>
                </a:lnTo>
                <a:cubicBezTo>
                  <a:pt x="1767143" y="205654"/>
                  <a:pt x="1765776" y="194922"/>
                  <a:pt x="1763043" y="190789"/>
                </a:cubicBezTo>
                <a:cubicBezTo>
                  <a:pt x="1760310" y="186656"/>
                  <a:pt x="1753144" y="184589"/>
                  <a:pt x="1741545" y="184589"/>
                </a:cubicBezTo>
                <a:lnTo>
                  <a:pt x="1741545" y="330580"/>
                </a:lnTo>
                <a:lnTo>
                  <a:pt x="1657350" y="330580"/>
                </a:lnTo>
                <a:close/>
                <a:moveTo>
                  <a:pt x="1000125" y="6800"/>
                </a:moveTo>
                <a:lnTo>
                  <a:pt x="1140516" y="6800"/>
                </a:lnTo>
                <a:lnTo>
                  <a:pt x="1140516" y="71596"/>
                </a:lnTo>
                <a:lnTo>
                  <a:pt x="1084320" y="71596"/>
                </a:lnTo>
                <a:lnTo>
                  <a:pt x="1084320" y="132992"/>
                </a:lnTo>
                <a:lnTo>
                  <a:pt x="1136916" y="132992"/>
                </a:lnTo>
                <a:lnTo>
                  <a:pt x="1136916" y="194588"/>
                </a:lnTo>
                <a:lnTo>
                  <a:pt x="1084320" y="194588"/>
                </a:lnTo>
                <a:lnTo>
                  <a:pt x="1084320" y="265784"/>
                </a:lnTo>
                <a:lnTo>
                  <a:pt x="1146116" y="265784"/>
                </a:lnTo>
                <a:lnTo>
                  <a:pt x="1146116" y="330580"/>
                </a:lnTo>
                <a:lnTo>
                  <a:pt x="1000125" y="330580"/>
                </a:lnTo>
                <a:close/>
                <a:moveTo>
                  <a:pt x="781050" y="6800"/>
                </a:moveTo>
                <a:lnTo>
                  <a:pt x="851445" y="6800"/>
                </a:lnTo>
                <a:lnTo>
                  <a:pt x="898643" y="152591"/>
                </a:lnTo>
                <a:lnTo>
                  <a:pt x="898643" y="6800"/>
                </a:lnTo>
                <a:lnTo>
                  <a:pt x="969038" y="6800"/>
                </a:lnTo>
                <a:lnTo>
                  <a:pt x="969038" y="330580"/>
                </a:lnTo>
                <a:lnTo>
                  <a:pt x="895243" y="330580"/>
                </a:lnTo>
                <a:lnTo>
                  <a:pt x="851445" y="183389"/>
                </a:lnTo>
                <a:lnTo>
                  <a:pt x="851445" y="330580"/>
                </a:lnTo>
                <a:lnTo>
                  <a:pt x="781050" y="330580"/>
                </a:lnTo>
                <a:close/>
                <a:moveTo>
                  <a:pt x="666750" y="6800"/>
                </a:moveTo>
                <a:lnTo>
                  <a:pt x="750945" y="6800"/>
                </a:lnTo>
                <a:lnTo>
                  <a:pt x="750945" y="330580"/>
                </a:lnTo>
                <a:lnTo>
                  <a:pt x="666750" y="330580"/>
                </a:lnTo>
                <a:close/>
                <a:moveTo>
                  <a:pt x="227400" y="6800"/>
                </a:moveTo>
                <a:lnTo>
                  <a:pt x="311595" y="6800"/>
                </a:lnTo>
                <a:lnTo>
                  <a:pt x="311595" y="249585"/>
                </a:lnTo>
                <a:cubicBezTo>
                  <a:pt x="311595" y="263717"/>
                  <a:pt x="312361" y="272750"/>
                  <a:pt x="313894" y="276683"/>
                </a:cubicBezTo>
                <a:cubicBezTo>
                  <a:pt x="315428" y="280617"/>
                  <a:pt x="318527" y="282583"/>
                  <a:pt x="323194" y="282583"/>
                </a:cubicBezTo>
                <a:cubicBezTo>
                  <a:pt x="328527" y="282583"/>
                  <a:pt x="331960" y="280417"/>
                  <a:pt x="333493" y="276083"/>
                </a:cubicBezTo>
                <a:cubicBezTo>
                  <a:pt x="335026" y="271750"/>
                  <a:pt x="335793" y="261518"/>
                  <a:pt x="335793" y="245385"/>
                </a:cubicBezTo>
                <a:lnTo>
                  <a:pt x="335793" y="6800"/>
                </a:lnTo>
                <a:lnTo>
                  <a:pt x="419988" y="6800"/>
                </a:lnTo>
                <a:lnTo>
                  <a:pt x="419988" y="223187"/>
                </a:lnTo>
                <a:cubicBezTo>
                  <a:pt x="419988" y="247718"/>
                  <a:pt x="419188" y="264951"/>
                  <a:pt x="417588" y="274883"/>
                </a:cubicBezTo>
                <a:cubicBezTo>
                  <a:pt x="415988" y="284816"/>
                  <a:pt x="411255" y="295016"/>
                  <a:pt x="403389" y="305482"/>
                </a:cubicBezTo>
                <a:cubicBezTo>
                  <a:pt x="395523" y="315948"/>
                  <a:pt x="385157" y="323881"/>
                  <a:pt x="372291" y="329280"/>
                </a:cubicBezTo>
                <a:cubicBezTo>
                  <a:pt x="359425" y="334680"/>
                  <a:pt x="344259" y="337380"/>
                  <a:pt x="326794" y="337380"/>
                </a:cubicBezTo>
                <a:cubicBezTo>
                  <a:pt x="307462" y="337380"/>
                  <a:pt x="290396" y="334180"/>
                  <a:pt x="275597" y="327780"/>
                </a:cubicBezTo>
                <a:cubicBezTo>
                  <a:pt x="260798" y="321381"/>
                  <a:pt x="249732" y="313048"/>
                  <a:pt x="242399" y="302782"/>
                </a:cubicBezTo>
                <a:cubicBezTo>
                  <a:pt x="235066" y="292516"/>
                  <a:pt x="230733" y="281683"/>
                  <a:pt x="229400" y="270284"/>
                </a:cubicBezTo>
                <a:cubicBezTo>
                  <a:pt x="228066" y="258884"/>
                  <a:pt x="227400" y="234919"/>
                  <a:pt x="227400" y="198388"/>
                </a:cubicBezTo>
                <a:close/>
                <a:moveTo>
                  <a:pt x="0" y="6800"/>
                </a:moveTo>
                <a:lnTo>
                  <a:pt x="83995" y="6800"/>
                </a:lnTo>
                <a:cubicBezTo>
                  <a:pt x="110526" y="6800"/>
                  <a:pt x="130625" y="8865"/>
                  <a:pt x="144291" y="12995"/>
                </a:cubicBezTo>
                <a:cubicBezTo>
                  <a:pt x="157957" y="17125"/>
                  <a:pt x="168989" y="25485"/>
                  <a:pt x="177389" y="38076"/>
                </a:cubicBezTo>
                <a:cubicBezTo>
                  <a:pt x="185788" y="50667"/>
                  <a:pt x="189988" y="70952"/>
                  <a:pt x="189988" y="98932"/>
                </a:cubicBezTo>
                <a:cubicBezTo>
                  <a:pt x="189988" y="117851"/>
                  <a:pt x="187022" y="131042"/>
                  <a:pt x="181089" y="138503"/>
                </a:cubicBezTo>
                <a:cubicBezTo>
                  <a:pt x="175156" y="145964"/>
                  <a:pt x="163456" y="151693"/>
                  <a:pt x="145991" y="155691"/>
                </a:cubicBezTo>
                <a:cubicBezTo>
                  <a:pt x="165456" y="160093"/>
                  <a:pt x="178655" y="167396"/>
                  <a:pt x="185588" y="177602"/>
                </a:cubicBezTo>
                <a:cubicBezTo>
                  <a:pt x="192521" y="187808"/>
                  <a:pt x="195988" y="203449"/>
                  <a:pt x="195988" y="224527"/>
                </a:cubicBezTo>
                <a:lnTo>
                  <a:pt x="195988" y="254541"/>
                </a:lnTo>
                <a:cubicBezTo>
                  <a:pt x="195988" y="276419"/>
                  <a:pt x="193488" y="292627"/>
                  <a:pt x="188488" y="303166"/>
                </a:cubicBezTo>
                <a:cubicBezTo>
                  <a:pt x="183488" y="313705"/>
                  <a:pt x="175522" y="320909"/>
                  <a:pt x="164590" y="324777"/>
                </a:cubicBezTo>
                <a:cubicBezTo>
                  <a:pt x="153657" y="328646"/>
                  <a:pt x="131258" y="330580"/>
                  <a:pt x="97394" y="330580"/>
                </a:cubicBezTo>
                <a:lnTo>
                  <a:pt x="0" y="330580"/>
                </a:lnTo>
                <a:close/>
                <a:moveTo>
                  <a:pt x="2352419" y="0"/>
                </a:moveTo>
                <a:cubicBezTo>
                  <a:pt x="2369751" y="0"/>
                  <a:pt x="2385317" y="2833"/>
                  <a:pt x="2399116" y="8500"/>
                </a:cubicBezTo>
                <a:cubicBezTo>
                  <a:pt x="2412915" y="14166"/>
                  <a:pt x="2424014" y="22666"/>
                  <a:pt x="2432414" y="33998"/>
                </a:cubicBezTo>
                <a:cubicBezTo>
                  <a:pt x="2440813" y="45331"/>
                  <a:pt x="2445813" y="57663"/>
                  <a:pt x="2447413" y="70996"/>
                </a:cubicBezTo>
                <a:cubicBezTo>
                  <a:pt x="2449013" y="84328"/>
                  <a:pt x="2449813" y="107660"/>
                  <a:pt x="2449813" y="140992"/>
                </a:cubicBezTo>
                <a:lnTo>
                  <a:pt x="2449813" y="196388"/>
                </a:lnTo>
                <a:cubicBezTo>
                  <a:pt x="2449813" y="228920"/>
                  <a:pt x="2449046" y="251952"/>
                  <a:pt x="2447513" y="265484"/>
                </a:cubicBezTo>
                <a:cubicBezTo>
                  <a:pt x="2445980" y="279017"/>
                  <a:pt x="2441180" y="291383"/>
                  <a:pt x="2433114" y="302582"/>
                </a:cubicBezTo>
                <a:cubicBezTo>
                  <a:pt x="2425048" y="313781"/>
                  <a:pt x="2414148" y="322381"/>
                  <a:pt x="2400416" y="328380"/>
                </a:cubicBezTo>
                <a:cubicBezTo>
                  <a:pt x="2386683" y="334380"/>
                  <a:pt x="2370684" y="337380"/>
                  <a:pt x="2352419" y="337380"/>
                </a:cubicBezTo>
                <a:cubicBezTo>
                  <a:pt x="2335087" y="337380"/>
                  <a:pt x="2319521" y="334547"/>
                  <a:pt x="2305722" y="328880"/>
                </a:cubicBezTo>
                <a:cubicBezTo>
                  <a:pt x="2291922" y="323214"/>
                  <a:pt x="2280823" y="314714"/>
                  <a:pt x="2272424" y="303382"/>
                </a:cubicBezTo>
                <a:cubicBezTo>
                  <a:pt x="2264024" y="292049"/>
                  <a:pt x="2259024" y="279717"/>
                  <a:pt x="2257424" y="266384"/>
                </a:cubicBezTo>
                <a:cubicBezTo>
                  <a:pt x="2255825" y="253051"/>
                  <a:pt x="2255025" y="229720"/>
                  <a:pt x="2255025" y="196388"/>
                </a:cubicBezTo>
                <a:lnTo>
                  <a:pt x="2255025" y="140992"/>
                </a:lnTo>
                <a:cubicBezTo>
                  <a:pt x="2255025" y="108460"/>
                  <a:pt x="2255791" y="85428"/>
                  <a:pt x="2257325" y="71896"/>
                </a:cubicBezTo>
                <a:cubicBezTo>
                  <a:pt x="2258858" y="58363"/>
                  <a:pt x="2263658" y="45997"/>
                  <a:pt x="2271724" y="34798"/>
                </a:cubicBezTo>
                <a:cubicBezTo>
                  <a:pt x="2279790" y="23599"/>
                  <a:pt x="2290689" y="14999"/>
                  <a:pt x="2304422" y="9000"/>
                </a:cubicBezTo>
                <a:cubicBezTo>
                  <a:pt x="2318154" y="3000"/>
                  <a:pt x="2334153" y="0"/>
                  <a:pt x="2352419" y="0"/>
                </a:cubicBezTo>
                <a:close/>
                <a:moveTo>
                  <a:pt x="1465520" y="0"/>
                </a:moveTo>
                <a:cubicBezTo>
                  <a:pt x="1487385" y="0"/>
                  <a:pt x="1506017" y="3533"/>
                  <a:pt x="1521416" y="10600"/>
                </a:cubicBezTo>
                <a:cubicBezTo>
                  <a:pt x="1536815" y="17666"/>
                  <a:pt x="1547015" y="26565"/>
                  <a:pt x="1552014" y="37298"/>
                </a:cubicBezTo>
                <a:cubicBezTo>
                  <a:pt x="1557014" y="48031"/>
                  <a:pt x="1559514" y="66263"/>
                  <a:pt x="1559514" y="91995"/>
                </a:cubicBezTo>
                <a:lnTo>
                  <a:pt x="1559514" y="104794"/>
                </a:lnTo>
                <a:lnTo>
                  <a:pt x="1481319" y="104794"/>
                </a:lnTo>
                <a:lnTo>
                  <a:pt x="1481319" y="80795"/>
                </a:lnTo>
                <a:cubicBezTo>
                  <a:pt x="1481319" y="69596"/>
                  <a:pt x="1480319" y="62463"/>
                  <a:pt x="1478319" y="59397"/>
                </a:cubicBezTo>
                <a:cubicBezTo>
                  <a:pt x="1476319" y="56330"/>
                  <a:pt x="1472986" y="54797"/>
                  <a:pt x="1468319" y="54797"/>
                </a:cubicBezTo>
                <a:cubicBezTo>
                  <a:pt x="1463253" y="54797"/>
                  <a:pt x="1459420" y="56865"/>
                  <a:pt x="1456820" y="61001"/>
                </a:cubicBezTo>
                <a:cubicBezTo>
                  <a:pt x="1454220" y="65137"/>
                  <a:pt x="1452920" y="71408"/>
                  <a:pt x="1452920" y="79814"/>
                </a:cubicBezTo>
                <a:cubicBezTo>
                  <a:pt x="1452920" y="90620"/>
                  <a:pt x="1454382" y="98758"/>
                  <a:pt x="1457304" y="104228"/>
                </a:cubicBezTo>
                <a:cubicBezTo>
                  <a:pt x="1460096" y="109699"/>
                  <a:pt x="1468027" y="116297"/>
                  <a:pt x="1481097" y="124024"/>
                </a:cubicBezTo>
                <a:cubicBezTo>
                  <a:pt x="1518576" y="146268"/>
                  <a:pt x="1542182" y="164524"/>
                  <a:pt x="1551914" y="178789"/>
                </a:cubicBezTo>
                <a:cubicBezTo>
                  <a:pt x="1561647" y="193055"/>
                  <a:pt x="1566513" y="216054"/>
                  <a:pt x="1566513" y="247785"/>
                </a:cubicBezTo>
                <a:cubicBezTo>
                  <a:pt x="1566513" y="270850"/>
                  <a:pt x="1563814" y="287849"/>
                  <a:pt x="1558414" y="298782"/>
                </a:cubicBezTo>
                <a:cubicBezTo>
                  <a:pt x="1553014" y="309715"/>
                  <a:pt x="1542582" y="318881"/>
                  <a:pt x="1527116" y="326280"/>
                </a:cubicBezTo>
                <a:cubicBezTo>
                  <a:pt x="1511650" y="333680"/>
                  <a:pt x="1493651" y="337380"/>
                  <a:pt x="1473119" y="337380"/>
                </a:cubicBezTo>
                <a:cubicBezTo>
                  <a:pt x="1450587" y="337380"/>
                  <a:pt x="1431355" y="333113"/>
                  <a:pt x="1415423" y="324581"/>
                </a:cubicBezTo>
                <a:cubicBezTo>
                  <a:pt x="1399490" y="316048"/>
                  <a:pt x="1389058" y="305182"/>
                  <a:pt x="1384125" y="291982"/>
                </a:cubicBezTo>
                <a:cubicBezTo>
                  <a:pt x="1379192" y="278783"/>
                  <a:pt x="1376725" y="260051"/>
                  <a:pt x="1376725" y="235786"/>
                </a:cubicBezTo>
                <a:lnTo>
                  <a:pt x="1376725" y="214587"/>
                </a:lnTo>
                <a:lnTo>
                  <a:pt x="1454920" y="214587"/>
                </a:lnTo>
                <a:lnTo>
                  <a:pt x="1454920" y="253985"/>
                </a:lnTo>
                <a:cubicBezTo>
                  <a:pt x="1454920" y="266117"/>
                  <a:pt x="1456020" y="273917"/>
                  <a:pt x="1458220" y="277383"/>
                </a:cubicBezTo>
                <a:cubicBezTo>
                  <a:pt x="1460420" y="280850"/>
                  <a:pt x="1464320" y="282583"/>
                  <a:pt x="1469919" y="282583"/>
                </a:cubicBezTo>
                <a:cubicBezTo>
                  <a:pt x="1475519" y="282583"/>
                  <a:pt x="1479685" y="280383"/>
                  <a:pt x="1482419" y="275983"/>
                </a:cubicBezTo>
                <a:cubicBezTo>
                  <a:pt x="1485152" y="271584"/>
                  <a:pt x="1486518" y="265051"/>
                  <a:pt x="1486518" y="256385"/>
                </a:cubicBezTo>
                <a:cubicBezTo>
                  <a:pt x="1486518" y="237319"/>
                  <a:pt x="1483918" y="224853"/>
                  <a:pt x="1478719" y="218987"/>
                </a:cubicBezTo>
                <a:cubicBezTo>
                  <a:pt x="1473386" y="213121"/>
                  <a:pt x="1460253" y="203321"/>
                  <a:pt x="1439321" y="189589"/>
                </a:cubicBezTo>
                <a:cubicBezTo>
                  <a:pt x="1418389" y="175723"/>
                  <a:pt x="1404523" y="165657"/>
                  <a:pt x="1397724" y="159391"/>
                </a:cubicBezTo>
                <a:cubicBezTo>
                  <a:pt x="1390924" y="153124"/>
                  <a:pt x="1385291" y="144458"/>
                  <a:pt x="1380825" y="133392"/>
                </a:cubicBezTo>
                <a:cubicBezTo>
                  <a:pt x="1376358" y="122326"/>
                  <a:pt x="1374125" y="108194"/>
                  <a:pt x="1374125" y="90995"/>
                </a:cubicBezTo>
                <a:cubicBezTo>
                  <a:pt x="1374125" y="66196"/>
                  <a:pt x="1377292" y="48064"/>
                  <a:pt x="1383625" y="36598"/>
                </a:cubicBezTo>
                <a:cubicBezTo>
                  <a:pt x="1389958" y="25132"/>
                  <a:pt x="1400190" y="16166"/>
                  <a:pt x="1414323" y="9700"/>
                </a:cubicBezTo>
                <a:cubicBezTo>
                  <a:pt x="1428455" y="3233"/>
                  <a:pt x="1445521" y="0"/>
                  <a:pt x="1465520" y="0"/>
                </a:cubicBezTo>
                <a:close/>
                <a:moveTo>
                  <a:pt x="1255970" y="0"/>
                </a:moveTo>
                <a:cubicBezTo>
                  <a:pt x="1277835" y="0"/>
                  <a:pt x="1296467" y="3533"/>
                  <a:pt x="1311866" y="10600"/>
                </a:cubicBezTo>
                <a:cubicBezTo>
                  <a:pt x="1327265" y="17666"/>
                  <a:pt x="1337465" y="26565"/>
                  <a:pt x="1342464" y="37298"/>
                </a:cubicBezTo>
                <a:cubicBezTo>
                  <a:pt x="1347464" y="48031"/>
                  <a:pt x="1349964" y="66263"/>
                  <a:pt x="1349964" y="91995"/>
                </a:cubicBezTo>
                <a:lnTo>
                  <a:pt x="1349964" y="104794"/>
                </a:lnTo>
                <a:lnTo>
                  <a:pt x="1271769" y="104794"/>
                </a:lnTo>
                <a:lnTo>
                  <a:pt x="1271769" y="80795"/>
                </a:lnTo>
                <a:cubicBezTo>
                  <a:pt x="1271769" y="69596"/>
                  <a:pt x="1270769" y="62463"/>
                  <a:pt x="1268769" y="59397"/>
                </a:cubicBezTo>
                <a:cubicBezTo>
                  <a:pt x="1266769" y="56330"/>
                  <a:pt x="1263436" y="54797"/>
                  <a:pt x="1258769" y="54797"/>
                </a:cubicBezTo>
                <a:cubicBezTo>
                  <a:pt x="1253703" y="54797"/>
                  <a:pt x="1249870" y="56865"/>
                  <a:pt x="1247270" y="61001"/>
                </a:cubicBezTo>
                <a:cubicBezTo>
                  <a:pt x="1244670" y="65137"/>
                  <a:pt x="1243370" y="71408"/>
                  <a:pt x="1243370" y="79814"/>
                </a:cubicBezTo>
                <a:cubicBezTo>
                  <a:pt x="1243370" y="90620"/>
                  <a:pt x="1244832" y="98758"/>
                  <a:pt x="1247754" y="104228"/>
                </a:cubicBezTo>
                <a:cubicBezTo>
                  <a:pt x="1250546" y="109699"/>
                  <a:pt x="1258477" y="116297"/>
                  <a:pt x="1271547" y="124024"/>
                </a:cubicBezTo>
                <a:cubicBezTo>
                  <a:pt x="1309026" y="146268"/>
                  <a:pt x="1332632" y="164524"/>
                  <a:pt x="1342364" y="178789"/>
                </a:cubicBezTo>
                <a:cubicBezTo>
                  <a:pt x="1352097" y="193055"/>
                  <a:pt x="1356963" y="216054"/>
                  <a:pt x="1356963" y="247785"/>
                </a:cubicBezTo>
                <a:cubicBezTo>
                  <a:pt x="1356963" y="270850"/>
                  <a:pt x="1354264" y="287849"/>
                  <a:pt x="1348864" y="298782"/>
                </a:cubicBezTo>
                <a:cubicBezTo>
                  <a:pt x="1343464" y="309715"/>
                  <a:pt x="1333032" y="318881"/>
                  <a:pt x="1317566" y="326280"/>
                </a:cubicBezTo>
                <a:cubicBezTo>
                  <a:pt x="1302100" y="333680"/>
                  <a:pt x="1284101" y="337380"/>
                  <a:pt x="1263569" y="337380"/>
                </a:cubicBezTo>
                <a:cubicBezTo>
                  <a:pt x="1241037" y="337380"/>
                  <a:pt x="1221805" y="333113"/>
                  <a:pt x="1205873" y="324581"/>
                </a:cubicBezTo>
                <a:cubicBezTo>
                  <a:pt x="1189940" y="316048"/>
                  <a:pt x="1179508" y="305182"/>
                  <a:pt x="1174575" y="291982"/>
                </a:cubicBezTo>
                <a:cubicBezTo>
                  <a:pt x="1169641" y="278783"/>
                  <a:pt x="1167175" y="260051"/>
                  <a:pt x="1167175" y="235786"/>
                </a:cubicBezTo>
                <a:lnTo>
                  <a:pt x="1167175" y="214587"/>
                </a:lnTo>
                <a:lnTo>
                  <a:pt x="1245370" y="214587"/>
                </a:lnTo>
                <a:lnTo>
                  <a:pt x="1245370" y="253985"/>
                </a:lnTo>
                <a:cubicBezTo>
                  <a:pt x="1245370" y="266117"/>
                  <a:pt x="1246470" y="273917"/>
                  <a:pt x="1248670" y="277383"/>
                </a:cubicBezTo>
                <a:cubicBezTo>
                  <a:pt x="1250870" y="280850"/>
                  <a:pt x="1254770" y="282583"/>
                  <a:pt x="1260369" y="282583"/>
                </a:cubicBezTo>
                <a:cubicBezTo>
                  <a:pt x="1265969" y="282583"/>
                  <a:pt x="1270135" y="280383"/>
                  <a:pt x="1272869" y="275983"/>
                </a:cubicBezTo>
                <a:cubicBezTo>
                  <a:pt x="1275602" y="271584"/>
                  <a:pt x="1276968" y="265051"/>
                  <a:pt x="1276968" y="256385"/>
                </a:cubicBezTo>
                <a:cubicBezTo>
                  <a:pt x="1276968" y="237319"/>
                  <a:pt x="1274368" y="224853"/>
                  <a:pt x="1269169" y="218987"/>
                </a:cubicBezTo>
                <a:cubicBezTo>
                  <a:pt x="1263836" y="213121"/>
                  <a:pt x="1250703" y="203321"/>
                  <a:pt x="1229771" y="189589"/>
                </a:cubicBezTo>
                <a:cubicBezTo>
                  <a:pt x="1208839" y="175723"/>
                  <a:pt x="1194973" y="165657"/>
                  <a:pt x="1188174" y="159391"/>
                </a:cubicBezTo>
                <a:cubicBezTo>
                  <a:pt x="1181374" y="153124"/>
                  <a:pt x="1175741" y="144458"/>
                  <a:pt x="1171275" y="133392"/>
                </a:cubicBezTo>
                <a:cubicBezTo>
                  <a:pt x="1166808" y="122326"/>
                  <a:pt x="1164575" y="108194"/>
                  <a:pt x="1164575" y="90995"/>
                </a:cubicBezTo>
                <a:cubicBezTo>
                  <a:pt x="1164575" y="66196"/>
                  <a:pt x="1167742" y="48064"/>
                  <a:pt x="1174075" y="36598"/>
                </a:cubicBezTo>
                <a:cubicBezTo>
                  <a:pt x="1180407" y="25132"/>
                  <a:pt x="1190640" y="16166"/>
                  <a:pt x="1204773" y="9700"/>
                </a:cubicBezTo>
                <a:cubicBezTo>
                  <a:pt x="1218905" y="3233"/>
                  <a:pt x="1235971" y="0"/>
                  <a:pt x="1255970" y="0"/>
                </a:cubicBezTo>
                <a:close/>
                <a:moveTo>
                  <a:pt x="541595" y="0"/>
                </a:moveTo>
                <a:cubicBezTo>
                  <a:pt x="563460" y="0"/>
                  <a:pt x="582092" y="3533"/>
                  <a:pt x="597491" y="10600"/>
                </a:cubicBezTo>
                <a:cubicBezTo>
                  <a:pt x="612890" y="17666"/>
                  <a:pt x="623090" y="26565"/>
                  <a:pt x="628089" y="37298"/>
                </a:cubicBezTo>
                <a:cubicBezTo>
                  <a:pt x="633089" y="48031"/>
                  <a:pt x="635589" y="66263"/>
                  <a:pt x="635589" y="91995"/>
                </a:cubicBezTo>
                <a:lnTo>
                  <a:pt x="635589" y="104794"/>
                </a:lnTo>
                <a:lnTo>
                  <a:pt x="557394" y="104794"/>
                </a:lnTo>
                <a:lnTo>
                  <a:pt x="557394" y="80795"/>
                </a:lnTo>
                <a:cubicBezTo>
                  <a:pt x="557394" y="69596"/>
                  <a:pt x="556394" y="62463"/>
                  <a:pt x="554394" y="59397"/>
                </a:cubicBezTo>
                <a:cubicBezTo>
                  <a:pt x="552394" y="56330"/>
                  <a:pt x="549061" y="54797"/>
                  <a:pt x="544394" y="54797"/>
                </a:cubicBezTo>
                <a:cubicBezTo>
                  <a:pt x="539328" y="54797"/>
                  <a:pt x="535495" y="56865"/>
                  <a:pt x="532895" y="61001"/>
                </a:cubicBezTo>
                <a:cubicBezTo>
                  <a:pt x="530295" y="65137"/>
                  <a:pt x="528995" y="71408"/>
                  <a:pt x="528995" y="79814"/>
                </a:cubicBezTo>
                <a:cubicBezTo>
                  <a:pt x="528995" y="90620"/>
                  <a:pt x="530457" y="98758"/>
                  <a:pt x="533379" y="104228"/>
                </a:cubicBezTo>
                <a:cubicBezTo>
                  <a:pt x="536171" y="109699"/>
                  <a:pt x="544102" y="116297"/>
                  <a:pt x="557172" y="124024"/>
                </a:cubicBezTo>
                <a:cubicBezTo>
                  <a:pt x="594651" y="146268"/>
                  <a:pt x="618256" y="164524"/>
                  <a:pt x="627989" y="178789"/>
                </a:cubicBezTo>
                <a:cubicBezTo>
                  <a:pt x="637722" y="193055"/>
                  <a:pt x="642588" y="216054"/>
                  <a:pt x="642588" y="247785"/>
                </a:cubicBezTo>
                <a:cubicBezTo>
                  <a:pt x="642588" y="270850"/>
                  <a:pt x="639888" y="287849"/>
                  <a:pt x="634489" y="298782"/>
                </a:cubicBezTo>
                <a:cubicBezTo>
                  <a:pt x="629089" y="309715"/>
                  <a:pt x="618656" y="318881"/>
                  <a:pt x="603191" y="326280"/>
                </a:cubicBezTo>
                <a:cubicBezTo>
                  <a:pt x="587725" y="333680"/>
                  <a:pt x="569726" y="337380"/>
                  <a:pt x="549194" y="337380"/>
                </a:cubicBezTo>
                <a:cubicBezTo>
                  <a:pt x="526662" y="337380"/>
                  <a:pt x="507430" y="333113"/>
                  <a:pt x="491498" y="324581"/>
                </a:cubicBezTo>
                <a:cubicBezTo>
                  <a:pt x="475565" y="316048"/>
                  <a:pt x="465132" y="305182"/>
                  <a:pt x="460199" y="291982"/>
                </a:cubicBezTo>
                <a:cubicBezTo>
                  <a:pt x="455266" y="278783"/>
                  <a:pt x="452800" y="260051"/>
                  <a:pt x="452800" y="235786"/>
                </a:cubicBezTo>
                <a:lnTo>
                  <a:pt x="452800" y="214587"/>
                </a:lnTo>
                <a:lnTo>
                  <a:pt x="530995" y="214587"/>
                </a:lnTo>
                <a:lnTo>
                  <a:pt x="530995" y="253985"/>
                </a:lnTo>
                <a:cubicBezTo>
                  <a:pt x="530995" y="266117"/>
                  <a:pt x="532095" y="273917"/>
                  <a:pt x="534295" y="277383"/>
                </a:cubicBezTo>
                <a:cubicBezTo>
                  <a:pt x="536495" y="280850"/>
                  <a:pt x="540395" y="282583"/>
                  <a:pt x="545994" y="282583"/>
                </a:cubicBezTo>
                <a:cubicBezTo>
                  <a:pt x="551594" y="282583"/>
                  <a:pt x="555760" y="280383"/>
                  <a:pt x="558494" y="275983"/>
                </a:cubicBezTo>
                <a:cubicBezTo>
                  <a:pt x="561227" y="271584"/>
                  <a:pt x="562593" y="265051"/>
                  <a:pt x="562593" y="256385"/>
                </a:cubicBezTo>
                <a:cubicBezTo>
                  <a:pt x="562593" y="237319"/>
                  <a:pt x="559993" y="224853"/>
                  <a:pt x="554794" y="218987"/>
                </a:cubicBezTo>
                <a:cubicBezTo>
                  <a:pt x="549461" y="213121"/>
                  <a:pt x="536328" y="203321"/>
                  <a:pt x="515396" y="189589"/>
                </a:cubicBezTo>
                <a:cubicBezTo>
                  <a:pt x="494464" y="175723"/>
                  <a:pt x="480598" y="165657"/>
                  <a:pt x="473799" y="159391"/>
                </a:cubicBezTo>
                <a:cubicBezTo>
                  <a:pt x="466999" y="153124"/>
                  <a:pt x="461366" y="144458"/>
                  <a:pt x="456900" y="133392"/>
                </a:cubicBezTo>
                <a:cubicBezTo>
                  <a:pt x="452433" y="122326"/>
                  <a:pt x="450200" y="108194"/>
                  <a:pt x="450200" y="90995"/>
                </a:cubicBezTo>
                <a:cubicBezTo>
                  <a:pt x="450200" y="66196"/>
                  <a:pt x="453367" y="48064"/>
                  <a:pt x="459700" y="36598"/>
                </a:cubicBezTo>
                <a:cubicBezTo>
                  <a:pt x="466032" y="25132"/>
                  <a:pt x="476265" y="16166"/>
                  <a:pt x="490398" y="9700"/>
                </a:cubicBezTo>
                <a:cubicBezTo>
                  <a:pt x="504530" y="3233"/>
                  <a:pt x="521596" y="0"/>
                  <a:pt x="541595" y="0"/>
                </a:cubicBezTo>
                <a:close/>
              </a:path>
            </a:pathLst>
          </a:custGeom>
          <a:solidFill>
            <a:srgbClr val="C7505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endParaRPr lang="zh-CN" altLang="en-US" sz="3200" dirty="0">
              <a:solidFill>
                <a:srgbClr val="C75050"/>
              </a:solidFill>
              <a:latin typeface="+mn-lt"/>
              <a:ea typeface="+mn-ea"/>
              <a:cs typeface="+mn-ea"/>
              <a:sym typeface="+mn-lt"/>
            </a:endParaRPr>
          </a:p>
        </p:txBody>
      </p:sp>
      <p:sp>
        <p:nvSpPr>
          <p:cNvPr id="27" name="矩形 26"/>
          <p:cNvSpPr/>
          <p:nvPr/>
        </p:nvSpPr>
        <p:spPr bwMode="auto">
          <a:xfrm>
            <a:off x="3440906" y="3350566"/>
            <a:ext cx="1146572" cy="332185"/>
          </a:xfrm>
          <a:prstGeom prst="rect">
            <a:avLst/>
          </a:prstGeom>
          <a:solidFill>
            <a:srgbClr val="C75050"/>
          </a:solid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34" name="矩形 33"/>
          <p:cNvSpPr/>
          <p:nvPr/>
        </p:nvSpPr>
        <p:spPr>
          <a:xfrm>
            <a:off x="4572001" y="3350566"/>
            <a:ext cx="1146572" cy="332185"/>
          </a:xfrm>
          <a:prstGeom prst="rect">
            <a:avLst/>
          </a:prstGeom>
          <a:no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36" name="PA_矩形 32"/>
          <p:cNvSpPr/>
          <p:nvPr>
            <p:custDataLst>
              <p:tags r:id="rId1"/>
            </p:custDataLst>
          </p:nvPr>
        </p:nvSpPr>
        <p:spPr>
          <a:xfrm>
            <a:off x="3580159" y="3390985"/>
            <a:ext cx="854214" cy="238399"/>
          </a:xfrm>
          <a:prstGeom prst="rect">
            <a:avLst/>
          </a:prstGeom>
          <a:ln>
            <a:noFill/>
          </a:ln>
        </p:spPr>
        <p:txBody>
          <a:bodyPr wrap="square">
            <a:spAutoFit/>
          </a:bodyPr>
          <a:lstStyle/>
          <a:p>
            <a:pPr algn="ctr"/>
            <a:r>
              <a:rPr lang="zh-CN" altLang="en-US" sz="949" dirty="0" smtClean="0">
                <a:solidFill>
                  <a:schemeClr val="bg1"/>
                </a:solidFill>
                <a:latin typeface="+mn-lt"/>
                <a:ea typeface="+mn-ea"/>
                <a:cs typeface="+mn-ea"/>
                <a:sym typeface="+mn-lt"/>
              </a:rPr>
              <a:t>阿 北 仔</a:t>
            </a:r>
            <a:endParaRPr lang="zh-CN" altLang="en-US" sz="949" dirty="0">
              <a:solidFill>
                <a:schemeClr val="bg1"/>
              </a:solidFill>
              <a:latin typeface="+mn-lt"/>
              <a:ea typeface="+mn-ea"/>
              <a:cs typeface="+mn-ea"/>
              <a:sym typeface="+mn-lt"/>
            </a:endParaRPr>
          </a:p>
        </p:txBody>
      </p:sp>
      <p:sp>
        <p:nvSpPr>
          <p:cNvPr id="37" name="矩形 36"/>
          <p:cNvSpPr/>
          <p:nvPr/>
        </p:nvSpPr>
        <p:spPr>
          <a:xfrm>
            <a:off x="4634362" y="3420972"/>
            <a:ext cx="1030284" cy="200055"/>
          </a:xfrm>
          <a:prstGeom prst="rect">
            <a:avLst/>
          </a:prstGeom>
        </p:spPr>
        <p:txBody>
          <a:bodyPr wrap="square" lIns="36000" rIns="36000">
            <a:spAutoFit/>
          </a:bodyPr>
          <a:lstStyle/>
          <a:p>
            <a:pPr algn="ctr"/>
            <a:r>
              <a:rPr lang="en-US" altLang="zh-CN" sz="700" dirty="0" smtClean="0">
                <a:solidFill>
                  <a:schemeClr val="bg1"/>
                </a:solidFill>
                <a:latin typeface="+mn-lt"/>
                <a:ea typeface="+mn-ea"/>
                <a:cs typeface="+mn-ea"/>
                <a:sym typeface="+mn-lt"/>
              </a:rPr>
              <a:t>2019.02  -   2019-04</a:t>
            </a:r>
            <a:endParaRPr lang="zh-CN" altLang="en-US" sz="700" dirty="0">
              <a:solidFill>
                <a:schemeClr val="bg1"/>
              </a:solidFill>
              <a:latin typeface="+mn-lt"/>
              <a:ea typeface="+mn-ea"/>
              <a:cs typeface="+mn-ea"/>
              <a:sym typeface="+mn-lt"/>
            </a:endParaRPr>
          </a:p>
        </p:txBody>
      </p:sp>
    </p:spTree>
    <p:extLst>
      <p:ext uri="{BB962C8B-B14F-4D97-AF65-F5344CB8AC3E}">
        <p14:creationId xmlns:p14="http://schemas.microsoft.com/office/powerpoint/2010/main" val="239569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10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1"/>
                                        </p:tgtEl>
                                      </p:cBhvr>
                                    </p:animEffect>
                                    <p:animScale>
                                      <p:cBhvr>
                                        <p:cTn id="15" dur="250" autoRev="1" fill="hold"/>
                                        <p:tgtEl>
                                          <p:spTgt spid="21"/>
                                        </p:tgtEl>
                                      </p:cBhvr>
                                      <p:by x="105000" y="105000"/>
                                    </p:animScale>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3"/>
                                        </p:tgtEl>
                                        <p:attrNameLst>
                                          <p:attrName>ppt_y</p:attrName>
                                        </p:attrNameLst>
                                      </p:cBhvr>
                                      <p:tavLst>
                                        <p:tav tm="0">
                                          <p:val>
                                            <p:strVal val="#ppt_y"/>
                                          </p:val>
                                        </p:tav>
                                        <p:tav tm="100000">
                                          <p:val>
                                            <p:strVal val="#ppt_y"/>
                                          </p:val>
                                        </p:tav>
                                      </p:tavLst>
                                    </p:anim>
                                    <p:anim calcmode="lin" valueType="num">
                                      <p:cBhvr>
                                        <p:cTn id="2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3"/>
                                        </p:tgtEl>
                                      </p:cBhvr>
                                    </p:animEffect>
                                  </p:childTnLst>
                                </p:cTn>
                              </p:par>
                            </p:childTnLst>
                          </p:cTn>
                        </p:par>
                        <p:par>
                          <p:cTn id="24" fill="hold">
                            <p:stCondLst>
                              <p:cond delay="240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23"/>
                                        </p:tgtEl>
                                      </p:cBhvr>
                                    </p:animEffect>
                                    <p:animScale>
                                      <p:cBhvr>
                                        <p:cTn id="27" dur="250" autoRev="1" fill="hold"/>
                                        <p:tgtEl>
                                          <p:spTgt spid="2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1000" fill="hold"/>
                                        <p:tgtEl>
                                          <p:spTgt spid="22"/>
                                        </p:tgtEl>
                                        <p:attrNameLst>
                                          <p:attrName>ppt_w</p:attrName>
                                        </p:attrNameLst>
                                      </p:cBhvr>
                                      <p:tavLst>
                                        <p:tav tm="0">
                                          <p:val>
                                            <p:fltVal val="0"/>
                                          </p:val>
                                        </p:tav>
                                        <p:tav tm="100000">
                                          <p:val>
                                            <p:strVal val="#ppt_w"/>
                                          </p:val>
                                        </p:tav>
                                      </p:tavLst>
                                    </p:anim>
                                    <p:anim calcmode="lin" valueType="num">
                                      <p:cBhvr>
                                        <p:cTn id="33" dur="1000" fill="hold"/>
                                        <p:tgtEl>
                                          <p:spTgt spid="22"/>
                                        </p:tgtEl>
                                        <p:attrNameLst>
                                          <p:attrName>ppt_h</p:attrName>
                                        </p:attrNameLst>
                                      </p:cBhvr>
                                      <p:tavLst>
                                        <p:tav tm="0">
                                          <p:val>
                                            <p:fltVal val="0"/>
                                          </p:val>
                                        </p:tav>
                                        <p:tav tm="100000">
                                          <p:val>
                                            <p:strVal val="#ppt_h"/>
                                          </p:val>
                                        </p:tav>
                                      </p:tavLst>
                                    </p:anim>
                                    <p:anim calcmode="lin" valueType="num">
                                      <p:cBhvr>
                                        <p:cTn id="34" dur="1000" fill="hold"/>
                                        <p:tgtEl>
                                          <p:spTgt spid="22"/>
                                        </p:tgtEl>
                                        <p:attrNameLst>
                                          <p:attrName>style.rotation</p:attrName>
                                        </p:attrNameLst>
                                      </p:cBhvr>
                                      <p:tavLst>
                                        <p:tav tm="0">
                                          <p:val>
                                            <p:fltVal val="90"/>
                                          </p:val>
                                        </p:tav>
                                        <p:tav tm="100000">
                                          <p:val>
                                            <p:fltVal val="0"/>
                                          </p:val>
                                        </p:tav>
                                      </p:tavLst>
                                    </p:anim>
                                    <p:animEffect transition="in" filter="fade">
                                      <p:cBhvr>
                                        <p:cTn id="35" dur="1000"/>
                                        <p:tgtEl>
                                          <p:spTgt spid="22"/>
                                        </p:tgtEl>
                                      </p:cBhvr>
                                    </p:animEffect>
                                  </p:childTnLst>
                                </p:cTn>
                              </p:par>
                            </p:childTnLst>
                          </p:cTn>
                        </p:par>
                        <p:par>
                          <p:cTn id="36" fill="hold">
                            <p:stCondLst>
                              <p:cond delay="1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5"/>
                                        </p:tgtEl>
                                        <p:attrNameLst>
                                          <p:attrName>ppt_y</p:attrName>
                                        </p:attrNameLst>
                                      </p:cBhvr>
                                      <p:tavLst>
                                        <p:tav tm="0">
                                          <p:val>
                                            <p:strVal val="#ppt_y"/>
                                          </p:val>
                                        </p:tav>
                                        <p:tav tm="100000">
                                          <p:val>
                                            <p:strVal val="#ppt_y"/>
                                          </p:val>
                                        </p:tav>
                                      </p:tavLst>
                                    </p:anim>
                                    <p:anim calcmode="lin" valueType="num">
                                      <p:cBhvr>
                                        <p:cTn id="4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5"/>
                                        </p:tgtEl>
                                      </p:cBhvr>
                                    </p:animEffect>
                                  </p:childTnLst>
                                </p:cTn>
                              </p:par>
                            </p:childTnLst>
                          </p:cTn>
                        </p:par>
                        <p:par>
                          <p:cTn id="44" fill="hold">
                            <p:stCondLst>
                              <p:cond delay="2650"/>
                            </p:stCondLst>
                            <p:childTnLst>
                              <p:par>
                                <p:cTn id="45" presetID="26" presetClass="emph" presetSubtype="0" fill="hold" grpId="1" nodeType="afterEffect">
                                  <p:stCondLst>
                                    <p:cond delay="0"/>
                                  </p:stCondLst>
                                  <p:iterate type="lt">
                                    <p:tmPct val="0"/>
                                  </p:iterate>
                                  <p:childTnLst>
                                    <p:animEffect transition="out" filter="fade">
                                      <p:cBhvr>
                                        <p:cTn id="46" dur="500" tmFilter="0, 0; .2, .5; .8, .5; 1, 0"/>
                                        <p:tgtEl>
                                          <p:spTgt spid="25"/>
                                        </p:tgtEl>
                                      </p:cBhvr>
                                    </p:animEffect>
                                    <p:animScale>
                                      <p:cBhvr>
                                        <p:cTn id="47" dur="250" autoRev="1" fill="hold"/>
                                        <p:tgtEl>
                                          <p:spTgt spid="25"/>
                                        </p:tgtEl>
                                      </p:cBhvr>
                                      <p:by x="105000" y="105000"/>
                                    </p:animScale>
                                  </p:childTnLst>
                                </p:cTn>
                              </p:par>
                            </p:childTnLst>
                          </p:cTn>
                        </p:par>
                        <p:par>
                          <p:cTn id="48" fill="hold">
                            <p:stCondLst>
                              <p:cond delay="31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8"/>
                                        </p:tgtEl>
                                        <p:attrNameLst>
                                          <p:attrName>ppt_y</p:attrName>
                                        </p:attrNameLst>
                                      </p:cBhvr>
                                      <p:tavLst>
                                        <p:tav tm="0">
                                          <p:val>
                                            <p:strVal val="#ppt_y"/>
                                          </p:val>
                                        </p:tav>
                                        <p:tav tm="100000">
                                          <p:val>
                                            <p:strVal val="#ppt_y"/>
                                          </p:val>
                                        </p:tav>
                                      </p:tavLst>
                                    </p:anim>
                                    <p:anim calcmode="lin" valueType="num">
                                      <p:cBhvr>
                                        <p:cTn id="53"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8"/>
                                        </p:tgtEl>
                                      </p:cBhvr>
                                    </p:animEffect>
                                  </p:childTnLst>
                                </p:cTn>
                              </p:par>
                            </p:childTnLst>
                          </p:cTn>
                        </p:par>
                        <p:par>
                          <p:cTn id="56" fill="hold">
                            <p:stCondLst>
                              <p:cond delay="4950"/>
                            </p:stCondLst>
                            <p:childTnLst>
                              <p:par>
                                <p:cTn id="57" presetID="26" presetClass="emph" presetSubtype="0" fill="hold" grpId="1" nodeType="afterEffect">
                                  <p:stCondLst>
                                    <p:cond delay="0"/>
                                  </p:stCondLst>
                                  <p:iterate type="lt">
                                    <p:tmPct val="0"/>
                                  </p:iterate>
                                  <p:childTnLst>
                                    <p:animEffect transition="out" filter="fade">
                                      <p:cBhvr>
                                        <p:cTn id="58" dur="500" tmFilter="0, 0; .2, .5; .8, .5; 1, 0"/>
                                        <p:tgtEl>
                                          <p:spTgt spid="28"/>
                                        </p:tgtEl>
                                      </p:cBhvr>
                                    </p:animEffect>
                                    <p:animScale>
                                      <p:cBhvr>
                                        <p:cTn id="59" dur="250" autoRev="1" fill="hold"/>
                                        <p:tgtEl>
                                          <p:spTgt spid="28"/>
                                        </p:tgtEl>
                                      </p:cBhvr>
                                      <p:by x="105000" y="105000"/>
                                    </p:animScale>
                                  </p:childTnLst>
                                </p:cTn>
                              </p:par>
                              <p:par>
                                <p:cTn id="60" presetID="53" presetClass="entr" presetSubtype="16" fill="hold" grpId="0" nodeType="withEffect">
                                  <p:stCondLst>
                                    <p:cond delay="325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childTnLst>
                          </p:cTn>
                        </p:par>
                        <p:par>
                          <p:cTn id="65" fill="hold">
                            <p:stCondLst>
                              <p:cond delay="87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7"/>
                                        </p:tgtEl>
                                        <p:attrNameLst>
                                          <p:attrName>ppt_y</p:attrName>
                                        </p:attrNameLst>
                                      </p:cBhvr>
                                      <p:tavLst>
                                        <p:tav tm="0">
                                          <p:val>
                                            <p:strVal val="#ppt_y"/>
                                          </p:val>
                                        </p:tav>
                                        <p:tav tm="100000">
                                          <p:val>
                                            <p:strVal val="#ppt_y"/>
                                          </p:val>
                                        </p:tav>
                                      </p:tavLst>
                                    </p:anim>
                                    <p:anim calcmode="lin" valueType="num">
                                      <p:cBhvr>
                                        <p:cTn id="70"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7"/>
                                        </p:tgtEl>
                                      </p:cBhvr>
                                    </p:animEffect>
                                  </p:childTnLst>
                                </p:cTn>
                              </p:par>
                            </p:childTnLst>
                          </p:cTn>
                        </p:par>
                        <p:par>
                          <p:cTn id="73" fill="hold">
                            <p:stCondLst>
                              <p:cond delay="9900"/>
                            </p:stCondLst>
                            <p:childTnLst>
                              <p:par>
                                <p:cTn id="74" presetID="26" presetClass="emph" presetSubtype="0" fill="hold" grpId="1" nodeType="afterEffect">
                                  <p:stCondLst>
                                    <p:cond delay="0"/>
                                  </p:stCondLst>
                                  <p:iterate type="lt">
                                    <p:tmPct val="0"/>
                                  </p:iterate>
                                  <p:childTnLst>
                                    <p:animEffect transition="out" filter="fade">
                                      <p:cBhvr>
                                        <p:cTn id="75" dur="500" tmFilter="0, 0; .2, .5; .8, .5; 1, 0"/>
                                        <p:tgtEl>
                                          <p:spTgt spid="37"/>
                                        </p:tgtEl>
                                      </p:cBhvr>
                                    </p:animEffect>
                                    <p:animScale>
                                      <p:cBhvr>
                                        <p:cTn id="76"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animBg="1"/>
      <p:bldP spid="23" grpId="0"/>
      <p:bldP spid="23" grpId="1"/>
      <p:bldP spid="25" grpId="0"/>
      <p:bldP spid="25" grpId="1"/>
      <p:bldP spid="28" grpId="0"/>
      <p:bldP spid="28" grpId="1"/>
      <p:bldP spid="36" grpId="0"/>
      <p:bldP spid="37" grpId="0"/>
      <p:bldP spid="3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09FBBB-C588-4B8D-A7FF-E25C81CC24C8}" type="slidenum">
              <a:rPr lang="en-US" smtClean="0">
                <a:latin typeface="+mn-lt"/>
                <a:ea typeface="+mn-ea"/>
                <a:cs typeface="+mn-ea"/>
                <a:sym typeface="+mn-lt"/>
              </a:rPr>
              <a:t>10</a:t>
            </a:fld>
            <a:endParaRPr lang="en-US">
              <a:latin typeface="+mn-lt"/>
              <a:ea typeface="+mn-ea"/>
              <a:cs typeface="+mn-ea"/>
              <a:sym typeface="+mn-lt"/>
            </a:endParaRPr>
          </a:p>
        </p:txBody>
      </p:sp>
      <p:sp>
        <p:nvSpPr>
          <p:cNvPr id="14" name="Freeform 6"/>
          <p:cNvSpPr>
            <a:spLocks noEditPoints="1"/>
          </p:cNvSpPr>
          <p:nvPr/>
        </p:nvSpPr>
        <p:spPr bwMode="auto">
          <a:xfrm>
            <a:off x="1418314" y="2702720"/>
            <a:ext cx="50006" cy="416719"/>
          </a:xfrm>
          <a:custGeom>
            <a:avLst/>
            <a:gdLst>
              <a:gd name="T0" fmla="*/ 11 w 21"/>
              <a:gd name="T1" fmla="*/ 40 h 175"/>
              <a:gd name="T2" fmla="*/ 15 w 21"/>
              <a:gd name="T3" fmla="*/ 36 h 175"/>
              <a:gd name="T4" fmla="*/ 11 w 21"/>
              <a:gd name="T5" fmla="*/ 32 h 175"/>
              <a:gd name="T6" fmla="*/ 7 w 21"/>
              <a:gd name="T7" fmla="*/ 36 h 175"/>
              <a:gd name="T8" fmla="*/ 11 w 21"/>
              <a:gd name="T9" fmla="*/ 40 h 175"/>
              <a:gd name="T10" fmla="*/ 11 w 21"/>
              <a:gd name="T11" fmla="*/ 112 h 175"/>
              <a:gd name="T12" fmla="*/ 7 w 21"/>
              <a:gd name="T13" fmla="*/ 116 h 175"/>
              <a:gd name="T14" fmla="*/ 11 w 21"/>
              <a:gd name="T15" fmla="*/ 120 h 175"/>
              <a:gd name="T16" fmla="*/ 15 w 21"/>
              <a:gd name="T17" fmla="*/ 116 h 175"/>
              <a:gd name="T18" fmla="*/ 11 w 21"/>
              <a:gd name="T19" fmla="*/ 112 h 175"/>
              <a:gd name="T20" fmla="*/ 11 w 21"/>
              <a:gd name="T21" fmla="*/ 144 h 175"/>
              <a:gd name="T22" fmla="*/ 7 w 21"/>
              <a:gd name="T23" fmla="*/ 148 h 175"/>
              <a:gd name="T24" fmla="*/ 11 w 21"/>
              <a:gd name="T25" fmla="*/ 152 h 175"/>
              <a:gd name="T26" fmla="*/ 15 w 21"/>
              <a:gd name="T27" fmla="*/ 148 h 175"/>
              <a:gd name="T28" fmla="*/ 11 w 21"/>
              <a:gd name="T29" fmla="*/ 144 h 175"/>
              <a:gd name="T30" fmla="*/ 15 w 21"/>
              <a:gd name="T31" fmla="*/ 20 h 175"/>
              <a:gd name="T32" fmla="*/ 11 w 21"/>
              <a:gd name="T33" fmla="*/ 16 h 175"/>
              <a:gd name="T34" fmla="*/ 7 w 21"/>
              <a:gd name="T35" fmla="*/ 20 h 175"/>
              <a:gd name="T36" fmla="*/ 11 w 21"/>
              <a:gd name="T37" fmla="*/ 24 h 175"/>
              <a:gd name="T38" fmla="*/ 15 w 21"/>
              <a:gd name="T39" fmla="*/ 20 h 175"/>
              <a:gd name="T40" fmla="*/ 11 w 21"/>
              <a:gd name="T41" fmla="*/ 128 h 175"/>
              <a:gd name="T42" fmla="*/ 7 w 21"/>
              <a:gd name="T43" fmla="*/ 132 h 175"/>
              <a:gd name="T44" fmla="*/ 11 w 21"/>
              <a:gd name="T45" fmla="*/ 136 h 175"/>
              <a:gd name="T46" fmla="*/ 15 w 21"/>
              <a:gd name="T47" fmla="*/ 132 h 175"/>
              <a:gd name="T48" fmla="*/ 11 w 21"/>
              <a:gd name="T49" fmla="*/ 128 h 175"/>
              <a:gd name="T50" fmla="*/ 17 w 21"/>
              <a:gd name="T51" fmla="*/ 157 h 175"/>
              <a:gd name="T52" fmla="*/ 4 w 21"/>
              <a:gd name="T53" fmla="*/ 157 h 175"/>
              <a:gd name="T54" fmla="*/ 4 w 21"/>
              <a:gd name="T55" fmla="*/ 171 h 175"/>
              <a:gd name="T56" fmla="*/ 17 w 21"/>
              <a:gd name="T57" fmla="*/ 171 h 175"/>
              <a:gd name="T58" fmla="*/ 17 w 21"/>
              <a:gd name="T59" fmla="*/ 157 h 175"/>
              <a:gd name="T60" fmla="*/ 11 w 21"/>
              <a:gd name="T61" fmla="*/ 104 h 175"/>
              <a:gd name="T62" fmla="*/ 15 w 21"/>
              <a:gd name="T63" fmla="*/ 100 h 175"/>
              <a:gd name="T64" fmla="*/ 11 w 21"/>
              <a:gd name="T65" fmla="*/ 96 h 175"/>
              <a:gd name="T66" fmla="*/ 7 w 21"/>
              <a:gd name="T67" fmla="*/ 100 h 175"/>
              <a:gd name="T68" fmla="*/ 11 w 21"/>
              <a:gd name="T69" fmla="*/ 104 h 175"/>
              <a:gd name="T70" fmla="*/ 11 w 21"/>
              <a:gd name="T71" fmla="*/ 8 h 175"/>
              <a:gd name="T72" fmla="*/ 15 w 21"/>
              <a:gd name="T73" fmla="*/ 4 h 175"/>
              <a:gd name="T74" fmla="*/ 11 w 21"/>
              <a:gd name="T75" fmla="*/ 0 h 175"/>
              <a:gd name="T76" fmla="*/ 7 w 21"/>
              <a:gd name="T77" fmla="*/ 4 h 175"/>
              <a:gd name="T78" fmla="*/ 11 w 21"/>
              <a:gd name="T79" fmla="*/ 8 h 175"/>
              <a:gd name="T80" fmla="*/ 11 w 21"/>
              <a:gd name="T81" fmla="*/ 56 h 175"/>
              <a:gd name="T82" fmla="*/ 15 w 21"/>
              <a:gd name="T83" fmla="*/ 52 h 175"/>
              <a:gd name="T84" fmla="*/ 11 w 21"/>
              <a:gd name="T85" fmla="*/ 48 h 175"/>
              <a:gd name="T86" fmla="*/ 7 w 21"/>
              <a:gd name="T87" fmla="*/ 52 h 175"/>
              <a:gd name="T88" fmla="*/ 11 w 21"/>
              <a:gd name="T89" fmla="*/ 56 h 175"/>
              <a:gd name="T90" fmla="*/ 11 w 21"/>
              <a:gd name="T91" fmla="*/ 88 h 175"/>
              <a:gd name="T92" fmla="*/ 15 w 21"/>
              <a:gd name="T93" fmla="*/ 84 h 175"/>
              <a:gd name="T94" fmla="*/ 11 w 21"/>
              <a:gd name="T95" fmla="*/ 80 h 175"/>
              <a:gd name="T96" fmla="*/ 7 w 21"/>
              <a:gd name="T97" fmla="*/ 84 h 175"/>
              <a:gd name="T98" fmla="*/ 11 w 21"/>
              <a:gd name="T99" fmla="*/ 88 h 175"/>
              <a:gd name="T100" fmla="*/ 11 w 21"/>
              <a:gd name="T101" fmla="*/ 72 h 175"/>
              <a:gd name="T102" fmla="*/ 15 w 21"/>
              <a:gd name="T103" fmla="*/ 68 h 175"/>
              <a:gd name="T104" fmla="*/ 11 w 21"/>
              <a:gd name="T105" fmla="*/ 64 h 175"/>
              <a:gd name="T106" fmla="*/ 7 w 21"/>
              <a:gd name="T107" fmla="*/ 68 h 175"/>
              <a:gd name="T108" fmla="*/ 11 w 21"/>
              <a:gd name="T109" fmla="*/ 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40"/>
                </a:moveTo>
                <a:cubicBezTo>
                  <a:pt x="13" y="40"/>
                  <a:pt x="15" y="38"/>
                  <a:pt x="15" y="36"/>
                </a:cubicBezTo>
                <a:cubicBezTo>
                  <a:pt x="15" y="33"/>
                  <a:pt x="13" y="32"/>
                  <a:pt x="11" y="32"/>
                </a:cubicBezTo>
                <a:cubicBezTo>
                  <a:pt x="9" y="32"/>
                  <a:pt x="7" y="33"/>
                  <a:pt x="7" y="36"/>
                </a:cubicBezTo>
                <a:cubicBezTo>
                  <a:pt x="7" y="38"/>
                  <a:pt x="9" y="40"/>
                  <a:pt x="11" y="40"/>
                </a:cubicBezTo>
                <a:close/>
                <a:moveTo>
                  <a:pt x="11" y="112"/>
                </a:moveTo>
                <a:cubicBezTo>
                  <a:pt x="9" y="112"/>
                  <a:pt x="7" y="113"/>
                  <a:pt x="7" y="116"/>
                </a:cubicBezTo>
                <a:cubicBezTo>
                  <a:pt x="7" y="118"/>
                  <a:pt x="9" y="120"/>
                  <a:pt x="11" y="120"/>
                </a:cubicBezTo>
                <a:cubicBezTo>
                  <a:pt x="14" y="120"/>
                  <a:pt x="15" y="118"/>
                  <a:pt x="15" y="116"/>
                </a:cubicBezTo>
                <a:cubicBezTo>
                  <a:pt x="15" y="113"/>
                  <a:pt x="14" y="112"/>
                  <a:pt x="11" y="112"/>
                </a:cubicBezTo>
                <a:close/>
                <a:moveTo>
                  <a:pt x="11" y="144"/>
                </a:moveTo>
                <a:cubicBezTo>
                  <a:pt x="9" y="144"/>
                  <a:pt x="7" y="145"/>
                  <a:pt x="7" y="148"/>
                </a:cubicBezTo>
                <a:cubicBezTo>
                  <a:pt x="7" y="150"/>
                  <a:pt x="9" y="152"/>
                  <a:pt x="11" y="152"/>
                </a:cubicBezTo>
                <a:cubicBezTo>
                  <a:pt x="14" y="152"/>
                  <a:pt x="15" y="150"/>
                  <a:pt x="15" y="148"/>
                </a:cubicBezTo>
                <a:cubicBezTo>
                  <a:pt x="15" y="145"/>
                  <a:pt x="14" y="144"/>
                  <a:pt x="11" y="144"/>
                </a:cubicBezTo>
                <a:close/>
                <a:moveTo>
                  <a:pt x="15" y="20"/>
                </a:moveTo>
                <a:cubicBezTo>
                  <a:pt x="15" y="17"/>
                  <a:pt x="13" y="16"/>
                  <a:pt x="11" y="16"/>
                </a:cubicBezTo>
                <a:cubicBezTo>
                  <a:pt x="9" y="16"/>
                  <a:pt x="7" y="17"/>
                  <a:pt x="7" y="20"/>
                </a:cubicBezTo>
                <a:cubicBezTo>
                  <a:pt x="7" y="22"/>
                  <a:pt x="9" y="24"/>
                  <a:pt x="11" y="24"/>
                </a:cubicBezTo>
                <a:cubicBezTo>
                  <a:pt x="13" y="24"/>
                  <a:pt x="15" y="22"/>
                  <a:pt x="15" y="20"/>
                </a:cubicBezTo>
                <a:close/>
                <a:moveTo>
                  <a:pt x="11" y="128"/>
                </a:moveTo>
                <a:cubicBezTo>
                  <a:pt x="9" y="128"/>
                  <a:pt x="7" y="129"/>
                  <a:pt x="7" y="132"/>
                </a:cubicBezTo>
                <a:cubicBezTo>
                  <a:pt x="7" y="134"/>
                  <a:pt x="9" y="136"/>
                  <a:pt x="11" y="136"/>
                </a:cubicBezTo>
                <a:cubicBezTo>
                  <a:pt x="14" y="136"/>
                  <a:pt x="15" y="134"/>
                  <a:pt x="15" y="132"/>
                </a:cubicBezTo>
                <a:cubicBezTo>
                  <a:pt x="15" y="129"/>
                  <a:pt x="14" y="128"/>
                  <a:pt x="11" y="128"/>
                </a:cubicBezTo>
                <a:close/>
                <a:moveTo>
                  <a:pt x="17" y="157"/>
                </a:moveTo>
                <a:cubicBezTo>
                  <a:pt x="14" y="154"/>
                  <a:pt x="8" y="154"/>
                  <a:pt x="4" y="157"/>
                </a:cubicBezTo>
                <a:cubicBezTo>
                  <a:pt x="0" y="161"/>
                  <a:pt x="0" y="167"/>
                  <a:pt x="4" y="171"/>
                </a:cubicBezTo>
                <a:cubicBezTo>
                  <a:pt x="8" y="175"/>
                  <a:pt x="14" y="175"/>
                  <a:pt x="17" y="171"/>
                </a:cubicBezTo>
                <a:cubicBezTo>
                  <a:pt x="21" y="167"/>
                  <a:pt x="21" y="161"/>
                  <a:pt x="17" y="157"/>
                </a:cubicBezTo>
                <a:close/>
                <a:moveTo>
                  <a:pt x="11" y="104"/>
                </a:moveTo>
                <a:cubicBezTo>
                  <a:pt x="14" y="104"/>
                  <a:pt x="15" y="102"/>
                  <a:pt x="15" y="100"/>
                </a:cubicBezTo>
                <a:cubicBezTo>
                  <a:pt x="15" y="97"/>
                  <a:pt x="13" y="96"/>
                  <a:pt x="11" y="96"/>
                </a:cubicBezTo>
                <a:cubicBezTo>
                  <a:pt x="9" y="96"/>
                  <a:pt x="7" y="97"/>
                  <a:pt x="7" y="100"/>
                </a:cubicBezTo>
                <a:cubicBezTo>
                  <a:pt x="7" y="102"/>
                  <a:pt x="9" y="104"/>
                  <a:pt x="11" y="104"/>
                </a:cubicBezTo>
                <a:close/>
                <a:moveTo>
                  <a:pt x="11" y="8"/>
                </a:moveTo>
                <a:cubicBezTo>
                  <a:pt x="13" y="8"/>
                  <a:pt x="15" y="6"/>
                  <a:pt x="15" y="4"/>
                </a:cubicBezTo>
                <a:cubicBezTo>
                  <a:pt x="15" y="1"/>
                  <a:pt x="13" y="0"/>
                  <a:pt x="11" y="0"/>
                </a:cubicBezTo>
                <a:cubicBezTo>
                  <a:pt x="9" y="0"/>
                  <a:pt x="7" y="1"/>
                  <a:pt x="7" y="4"/>
                </a:cubicBezTo>
                <a:cubicBezTo>
                  <a:pt x="7" y="6"/>
                  <a:pt x="9" y="8"/>
                  <a:pt x="11" y="8"/>
                </a:cubicBezTo>
                <a:close/>
                <a:moveTo>
                  <a:pt x="11" y="56"/>
                </a:moveTo>
                <a:cubicBezTo>
                  <a:pt x="13" y="56"/>
                  <a:pt x="15" y="54"/>
                  <a:pt x="15" y="52"/>
                </a:cubicBezTo>
                <a:cubicBezTo>
                  <a:pt x="15" y="49"/>
                  <a:pt x="13" y="48"/>
                  <a:pt x="11" y="48"/>
                </a:cubicBezTo>
                <a:cubicBezTo>
                  <a:pt x="9" y="48"/>
                  <a:pt x="7" y="49"/>
                  <a:pt x="7" y="52"/>
                </a:cubicBezTo>
                <a:cubicBezTo>
                  <a:pt x="7" y="54"/>
                  <a:pt x="9" y="56"/>
                  <a:pt x="11" y="56"/>
                </a:cubicBezTo>
                <a:close/>
                <a:moveTo>
                  <a:pt x="11" y="88"/>
                </a:moveTo>
                <a:cubicBezTo>
                  <a:pt x="13" y="88"/>
                  <a:pt x="15" y="86"/>
                  <a:pt x="15" y="84"/>
                </a:cubicBezTo>
                <a:cubicBezTo>
                  <a:pt x="15" y="81"/>
                  <a:pt x="13" y="80"/>
                  <a:pt x="11" y="80"/>
                </a:cubicBezTo>
                <a:cubicBezTo>
                  <a:pt x="9" y="80"/>
                  <a:pt x="7" y="81"/>
                  <a:pt x="7" y="84"/>
                </a:cubicBezTo>
                <a:cubicBezTo>
                  <a:pt x="7" y="86"/>
                  <a:pt x="9" y="88"/>
                  <a:pt x="11" y="88"/>
                </a:cubicBezTo>
                <a:close/>
                <a:moveTo>
                  <a:pt x="11" y="72"/>
                </a:moveTo>
                <a:cubicBezTo>
                  <a:pt x="13" y="72"/>
                  <a:pt x="15" y="70"/>
                  <a:pt x="15" y="68"/>
                </a:cubicBezTo>
                <a:cubicBezTo>
                  <a:pt x="15" y="65"/>
                  <a:pt x="13" y="64"/>
                  <a:pt x="11" y="64"/>
                </a:cubicBezTo>
                <a:cubicBezTo>
                  <a:pt x="9" y="64"/>
                  <a:pt x="7" y="65"/>
                  <a:pt x="7" y="68"/>
                </a:cubicBezTo>
                <a:cubicBezTo>
                  <a:pt x="7" y="70"/>
                  <a:pt x="9" y="72"/>
                  <a:pt x="11" y="72"/>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5" name="Freeform 7"/>
          <p:cNvSpPr>
            <a:spLocks noEditPoints="1"/>
          </p:cNvSpPr>
          <p:nvPr/>
        </p:nvSpPr>
        <p:spPr bwMode="auto">
          <a:xfrm>
            <a:off x="2995891" y="2702720"/>
            <a:ext cx="50006" cy="416719"/>
          </a:xfrm>
          <a:custGeom>
            <a:avLst/>
            <a:gdLst>
              <a:gd name="T0" fmla="*/ 11 w 21"/>
              <a:gd name="T1" fmla="*/ 96 h 175"/>
              <a:gd name="T2" fmla="*/ 7 w 21"/>
              <a:gd name="T3" fmla="*/ 100 h 175"/>
              <a:gd name="T4" fmla="*/ 11 w 21"/>
              <a:gd name="T5" fmla="*/ 104 h 175"/>
              <a:gd name="T6" fmla="*/ 15 w 21"/>
              <a:gd name="T7" fmla="*/ 100 h 175"/>
              <a:gd name="T8" fmla="*/ 11 w 21"/>
              <a:gd name="T9" fmla="*/ 96 h 175"/>
              <a:gd name="T10" fmla="*/ 11 w 21"/>
              <a:gd name="T11" fmla="*/ 80 h 175"/>
              <a:gd name="T12" fmla="*/ 7 w 21"/>
              <a:gd name="T13" fmla="*/ 84 h 175"/>
              <a:gd name="T14" fmla="*/ 11 w 21"/>
              <a:gd name="T15" fmla="*/ 88 h 175"/>
              <a:gd name="T16" fmla="*/ 15 w 21"/>
              <a:gd name="T17" fmla="*/ 84 h 175"/>
              <a:gd name="T18" fmla="*/ 11 w 21"/>
              <a:gd name="T19" fmla="*/ 80 h 175"/>
              <a:gd name="T20" fmla="*/ 11 w 21"/>
              <a:gd name="T21" fmla="*/ 64 h 175"/>
              <a:gd name="T22" fmla="*/ 7 w 21"/>
              <a:gd name="T23" fmla="*/ 68 h 175"/>
              <a:gd name="T24" fmla="*/ 11 w 21"/>
              <a:gd name="T25" fmla="*/ 72 h 175"/>
              <a:gd name="T26" fmla="*/ 15 w 21"/>
              <a:gd name="T27" fmla="*/ 68 h 175"/>
              <a:gd name="T28" fmla="*/ 11 w 21"/>
              <a:gd name="T29" fmla="*/ 64 h 175"/>
              <a:gd name="T30" fmla="*/ 11 w 21"/>
              <a:gd name="T31" fmla="*/ 128 h 175"/>
              <a:gd name="T32" fmla="*/ 7 w 21"/>
              <a:gd name="T33" fmla="*/ 132 h 175"/>
              <a:gd name="T34" fmla="*/ 11 w 21"/>
              <a:gd name="T35" fmla="*/ 136 h 175"/>
              <a:gd name="T36" fmla="*/ 15 w 21"/>
              <a:gd name="T37" fmla="*/ 132 h 175"/>
              <a:gd name="T38" fmla="*/ 11 w 21"/>
              <a:gd name="T39" fmla="*/ 128 h 175"/>
              <a:gd name="T40" fmla="*/ 11 w 21"/>
              <a:gd name="T41" fmla="*/ 112 h 175"/>
              <a:gd name="T42" fmla="*/ 7 w 21"/>
              <a:gd name="T43" fmla="*/ 116 h 175"/>
              <a:gd name="T44" fmla="*/ 11 w 21"/>
              <a:gd name="T45" fmla="*/ 120 h 175"/>
              <a:gd name="T46" fmla="*/ 15 w 21"/>
              <a:gd name="T47" fmla="*/ 116 h 175"/>
              <a:gd name="T48" fmla="*/ 11 w 21"/>
              <a:gd name="T49" fmla="*/ 112 h 175"/>
              <a:gd name="T50" fmla="*/ 11 w 21"/>
              <a:gd name="T51" fmla="*/ 144 h 175"/>
              <a:gd name="T52" fmla="*/ 7 w 21"/>
              <a:gd name="T53" fmla="*/ 148 h 175"/>
              <a:gd name="T54" fmla="*/ 11 w 21"/>
              <a:gd name="T55" fmla="*/ 152 h 175"/>
              <a:gd name="T56" fmla="*/ 15 w 21"/>
              <a:gd name="T57" fmla="*/ 148 h 175"/>
              <a:gd name="T58" fmla="*/ 11 w 21"/>
              <a:gd name="T59" fmla="*/ 144 h 175"/>
              <a:gd name="T60" fmla="*/ 11 w 21"/>
              <a:gd name="T61" fmla="*/ 56 h 175"/>
              <a:gd name="T62" fmla="*/ 15 w 21"/>
              <a:gd name="T63" fmla="*/ 52 h 175"/>
              <a:gd name="T64" fmla="*/ 11 w 21"/>
              <a:gd name="T65" fmla="*/ 48 h 175"/>
              <a:gd name="T66" fmla="*/ 7 w 21"/>
              <a:gd name="T67" fmla="*/ 52 h 175"/>
              <a:gd name="T68" fmla="*/ 11 w 21"/>
              <a:gd name="T69" fmla="*/ 56 h 175"/>
              <a:gd name="T70" fmla="*/ 11 w 21"/>
              <a:gd name="T71" fmla="*/ 8 h 175"/>
              <a:gd name="T72" fmla="*/ 15 w 21"/>
              <a:gd name="T73" fmla="*/ 4 h 175"/>
              <a:gd name="T74" fmla="*/ 11 w 21"/>
              <a:gd name="T75" fmla="*/ 0 h 175"/>
              <a:gd name="T76" fmla="*/ 7 w 21"/>
              <a:gd name="T77" fmla="*/ 4 h 175"/>
              <a:gd name="T78" fmla="*/ 11 w 21"/>
              <a:gd name="T79" fmla="*/ 8 h 175"/>
              <a:gd name="T80" fmla="*/ 17 w 21"/>
              <a:gd name="T81" fmla="*/ 157 h 175"/>
              <a:gd name="T82" fmla="*/ 3 w 21"/>
              <a:gd name="T83" fmla="*/ 157 h 175"/>
              <a:gd name="T84" fmla="*/ 3 w 21"/>
              <a:gd name="T85" fmla="*/ 171 h 175"/>
              <a:gd name="T86" fmla="*/ 17 w 21"/>
              <a:gd name="T87" fmla="*/ 171 h 175"/>
              <a:gd name="T88" fmla="*/ 17 w 21"/>
              <a:gd name="T89" fmla="*/ 157 h 175"/>
              <a:gd name="T90" fmla="*/ 11 w 21"/>
              <a:gd name="T91" fmla="*/ 24 h 175"/>
              <a:gd name="T92" fmla="*/ 15 w 21"/>
              <a:gd name="T93" fmla="*/ 20 h 175"/>
              <a:gd name="T94" fmla="*/ 11 w 21"/>
              <a:gd name="T95" fmla="*/ 16 h 175"/>
              <a:gd name="T96" fmla="*/ 7 w 21"/>
              <a:gd name="T97" fmla="*/ 20 h 175"/>
              <a:gd name="T98" fmla="*/ 11 w 21"/>
              <a:gd name="T99" fmla="*/ 24 h 175"/>
              <a:gd name="T100" fmla="*/ 11 w 21"/>
              <a:gd name="T101" fmla="*/ 40 h 175"/>
              <a:gd name="T102" fmla="*/ 15 w 21"/>
              <a:gd name="T103" fmla="*/ 36 h 175"/>
              <a:gd name="T104" fmla="*/ 11 w 21"/>
              <a:gd name="T105" fmla="*/ 32 h 175"/>
              <a:gd name="T106" fmla="*/ 7 w 21"/>
              <a:gd name="T107" fmla="*/ 36 h 175"/>
              <a:gd name="T108" fmla="*/ 11 w 21"/>
              <a:gd name="T109"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96"/>
                </a:moveTo>
                <a:cubicBezTo>
                  <a:pt x="9" y="96"/>
                  <a:pt x="7" y="97"/>
                  <a:pt x="7" y="100"/>
                </a:cubicBezTo>
                <a:cubicBezTo>
                  <a:pt x="7" y="102"/>
                  <a:pt x="9" y="104"/>
                  <a:pt x="11" y="104"/>
                </a:cubicBezTo>
                <a:cubicBezTo>
                  <a:pt x="13" y="104"/>
                  <a:pt x="15" y="102"/>
                  <a:pt x="15" y="100"/>
                </a:cubicBezTo>
                <a:cubicBezTo>
                  <a:pt x="15" y="97"/>
                  <a:pt x="13" y="96"/>
                  <a:pt x="11" y="96"/>
                </a:cubicBezTo>
                <a:close/>
                <a:moveTo>
                  <a:pt x="11" y="80"/>
                </a:moveTo>
                <a:cubicBezTo>
                  <a:pt x="9" y="80"/>
                  <a:pt x="7" y="81"/>
                  <a:pt x="7" y="84"/>
                </a:cubicBezTo>
                <a:cubicBezTo>
                  <a:pt x="7" y="86"/>
                  <a:pt x="9" y="88"/>
                  <a:pt x="11" y="88"/>
                </a:cubicBezTo>
                <a:cubicBezTo>
                  <a:pt x="13" y="88"/>
                  <a:pt x="15" y="86"/>
                  <a:pt x="15" y="84"/>
                </a:cubicBezTo>
                <a:cubicBezTo>
                  <a:pt x="15" y="81"/>
                  <a:pt x="13" y="80"/>
                  <a:pt x="11" y="80"/>
                </a:cubicBezTo>
                <a:close/>
                <a:moveTo>
                  <a:pt x="11" y="64"/>
                </a:moveTo>
                <a:cubicBezTo>
                  <a:pt x="9" y="64"/>
                  <a:pt x="7" y="65"/>
                  <a:pt x="7" y="68"/>
                </a:cubicBezTo>
                <a:cubicBezTo>
                  <a:pt x="7" y="70"/>
                  <a:pt x="9" y="72"/>
                  <a:pt x="11" y="72"/>
                </a:cubicBezTo>
                <a:cubicBezTo>
                  <a:pt x="13" y="72"/>
                  <a:pt x="15" y="70"/>
                  <a:pt x="15" y="68"/>
                </a:cubicBezTo>
                <a:cubicBezTo>
                  <a:pt x="15" y="65"/>
                  <a:pt x="13" y="64"/>
                  <a:pt x="11" y="64"/>
                </a:cubicBezTo>
                <a:close/>
                <a:moveTo>
                  <a:pt x="11" y="128"/>
                </a:moveTo>
                <a:cubicBezTo>
                  <a:pt x="9" y="128"/>
                  <a:pt x="7" y="129"/>
                  <a:pt x="7" y="132"/>
                </a:cubicBezTo>
                <a:cubicBezTo>
                  <a:pt x="7" y="134"/>
                  <a:pt x="9" y="136"/>
                  <a:pt x="11" y="136"/>
                </a:cubicBezTo>
                <a:cubicBezTo>
                  <a:pt x="13" y="136"/>
                  <a:pt x="15" y="134"/>
                  <a:pt x="15" y="132"/>
                </a:cubicBezTo>
                <a:cubicBezTo>
                  <a:pt x="15" y="129"/>
                  <a:pt x="13" y="128"/>
                  <a:pt x="11" y="128"/>
                </a:cubicBezTo>
                <a:close/>
                <a:moveTo>
                  <a:pt x="11" y="112"/>
                </a:moveTo>
                <a:cubicBezTo>
                  <a:pt x="9" y="112"/>
                  <a:pt x="7" y="113"/>
                  <a:pt x="7" y="116"/>
                </a:cubicBezTo>
                <a:cubicBezTo>
                  <a:pt x="7" y="118"/>
                  <a:pt x="9" y="120"/>
                  <a:pt x="11" y="120"/>
                </a:cubicBezTo>
                <a:cubicBezTo>
                  <a:pt x="13" y="120"/>
                  <a:pt x="15" y="118"/>
                  <a:pt x="15" y="116"/>
                </a:cubicBezTo>
                <a:cubicBezTo>
                  <a:pt x="15" y="113"/>
                  <a:pt x="13" y="112"/>
                  <a:pt x="11" y="112"/>
                </a:cubicBezTo>
                <a:close/>
                <a:moveTo>
                  <a:pt x="11" y="144"/>
                </a:moveTo>
                <a:cubicBezTo>
                  <a:pt x="9" y="144"/>
                  <a:pt x="7" y="145"/>
                  <a:pt x="7" y="148"/>
                </a:cubicBezTo>
                <a:cubicBezTo>
                  <a:pt x="7" y="150"/>
                  <a:pt x="9" y="152"/>
                  <a:pt x="11" y="152"/>
                </a:cubicBezTo>
                <a:cubicBezTo>
                  <a:pt x="13" y="152"/>
                  <a:pt x="15" y="150"/>
                  <a:pt x="15" y="148"/>
                </a:cubicBezTo>
                <a:cubicBezTo>
                  <a:pt x="15" y="145"/>
                  <a:pt x="13" y="144"/>
                  <a:pt x="11" y="144"/>
                </a:cubicBezTo>
                <a:close/>
                <a:moveTo>
                  <a:pt x="11" y="56"/>
                </a:moveTo>
                <a:cubicBezTo>
                  <a:pt x="13" y="56"/>
                  <a:pt x="15" y="54"/>
                  <a:pt x="15" y="52"/>
                </a:cubicBezTo>
                <a:cubicBezTo>
                  <a:pt x="15" y="49"/>
                  <a:pt x="13" y="48"/>
                  <a:pt x="11" y="48"/>
                </a:cubicBezTo>
                <a:cubicBezTo>
                  <a:pt x="9" y="48"/>
                  <a:pt x="7" y="49"/>
                  <a:pt x="7" y="52"/>
                </a:cubicBezTo>
                <a:cubicBezTo>
                  <a:pt x="7" y="54"/>
                  <a:pt x="9" y="56"/>
                  <a:pt x="11" y="56"/>
                </a:cubicBezTo>
                <a:close/>
                <a:moveTo>
                  <a:pt x="11" y="8"/>
                </a:moveTo>
                <a:cubicBezTo>
                  <a:pt x="13" y="8"/>
                  <a:pt x="15" y="6"/>
                  <a:pt x="15" y="4"/>
                </a:cubicBezTo>
                <a:cubicBezTo>
                  <a:pt x="15" y="1"/>
                  <a:pt x="13" y="0"/>
                  <a:pt x="11" y="0"/>
                </a:cubicBezTo>
                <a:cubicBezTo>
                  <a:pt x="9" y="0"/>
                  <a:pt x="7" y="1"/>
                  <a:pt x="7" y="4"/>
                </a:cubicBezTo>
                <a:cubicBezTo>
                  <a:pt x="7" y="6"/>
                  <a:pt x="9" y="8"/>
                  <a:pt x="11" y="8"/>
                </a:cubicBezTo>
                <a:close/>
                <a:moveTo>
                  <a:pt x="17" y="157"/>
                </a:moveTo>
                <a:cubicBezTo>
                  <a:pt x="13" y="154"/>
                  <a:pt x="7" y="154"/>
                  <a:pt x="3" y="157"/>
                </a:cubicBezTo>
                <a:cubicBezTo>
                  <a:pt x="0" y="161"/>
                  <a:pt x="0" y="167"/>
                  <a:pt x="3" y="171"/>
                </a:cubicBezTo>
                <a:cubicBezTo>
                  <a:pt x="7" y="175"/>
                  <a:pt x="13" y="175"/>
                  <a:pt x="17" y="171"/>
                </a:cubicBezTo>
                <a:cubicBezTo>
                  <a:pt x="21" y="167"/>
                  <a:pt x="21" y="161"/>
                  <a:pt x="17" y="157"/>
                </a:cubicBezTo>
                <a:close/>
                <a:moveTo>
                  <a:pt x="11" y="24"/>
                </a:moveTo>
                <a:cubicBezTo>
                  <a:pt x="13" y="24"/>
                  <a:pt x="15" y="22"/>
                  <a:pt x="15" y="20"/>
                </a:cubicBezTo>
                <a:cubicBezTo>
                  <a:pt x="15" y="17"/>
                  <a:pt x="13" y="16"/>
                  <a:pt x="11" y="16"/>
                </a:cubicBezTo>
                <a:cubicBezTo>
                  <a:pt x="9" y="16"/>
                  <a:pt x="7" y="17"/>
                  <a:pt x="7" y="20"/>
                </a:cubicBezTo>
                <a:cubicBezTo>
                  <a:pt x="7" y="22"/>
                  <a:pt x="9" y="24"/>
                  <a:pt x="11" y="24"/>
                </a:cubicBezTo>
                <a:close/>
                <a:moveTo>
                  <a:pt x="11" y="40"/>
                </a:moveTo>
                <a:cubicBezTo>
                  <a:pt x="13" y="40"/>
                  <a:pt x="15" y="38"/>
                  <a:pt x="15" y="36"/>
                </a:cubicBezTo>
                <a:cubicBezTo>
                  <a:pt x="15" y="33"/>
                  <a:pt x="13" y="32"/>
                  <a:pt x="11" y="32"/>
                </a:cubicBezTo>
                <a:cubicBezTo>
                  <a:pt x="9" y="32"/>
                  <a:pt x="7" y="33"/>
                  <a:pt x="7" y="36"/>
                </a:cubicBezTo>
                <a:cubicBezTo>
                  <a:pt x="7" y="38"/>
                  <a:pt x="9" y="40"/>
                  <a:pt x="11" y="40"/>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6" name="Freeform 8"/>
          <p:cNvSpPr>
            <a:spLocks noEditPoints="1"/>
          </p:cNvSpPr>
          <p:nvPr/>
        </p:nvSpPr>
        <p:spPr bwMode="auto">
          <a:xfrm>
            <a:off x="4545807" y="2702720"/>
            <a:ext cx="52388" cy="416719"/>
          </a:xfrm>
          <a:custGeom>
            <a:avLst/>
            <a:gdLst>
              <a:gd name="T0" fmla="*/ 12 w 22"/>
              <a:gd name="T1" fmla="*/ 88 h 175"/>
              <a:gd name="T2" fmla="*/ 16 w 22"/>
              <a:gd name="T3" fmla="*/ 84 h 175"/>
              <a:gd name="T4" fmla="*/ 12 w 22"/>
              <a:gd name="T5" fmla="*/ 80 h 175"/>
              <a:gd name="T6" fmla="*/ 8 w 22"/>
              <a:gd name="T7" fmla="*/ 84 h 175"/>
              <a:gd name="T8" fmla="*/ 12 w 22"/>
              <a:gd name="T9" fmla="*/ 88 h 175"/>
              <a:gd name="T10" fmla="*/ 12 w 22"/>
              <a:gd name="T11" fmla="*/ 56 h 175"/>
              <a:gd name="T12" fmla="*/ 16 w 22"/>
              <a:gd name="T13" fmla="*/ 52 h 175"/>
              <a:gd name="T14" fmla="*/ 12 w 22"/>
              <a:gd name="T15" fmla="*/ 48 h 175"/>
              <a:gd name="T16" fmla="*/ 8 w 22"/>
              <a:gd name="T17" fmla="*/ 52 h 175"/>
              <a:gd name="T18" fmla="*/ 12 w 22"/>
              <a:gd name="T19" fmla="*/ 56 h 175"/>
              <a:gd name="T20" fmla="*/ 12 w 22"/>
              <a:gd name="T21" fmla="*/ 104 h 175"/>
              <a:gd name="T22" fmla="*/ 16 w 22"/>
              <a:gd name="T23" fmla="*/ 100 h 175"/>
              <a:gd name="T24" fmla="*/ 12 w 22"/>
              <a:gd name="T25" fmla="*/ 96 h 175"/>
              <a:gd name="T26" fmla="*/ 8 w 22"/>
              <a:gd name="T27" fmla="*/ 100 h 175"/>
              <a:gd name="T28" fmla="*/ 12 w 22"/>
              <a:gd name="T29" fmla="*/ 104 h 175"/>
              <a:gd name="T30" fmla="*/ 12 w 22"/>
              <a:gd name="T31" fmla="*/ 120 h 175"/>
              <a:gd name="T32" fmla="*/ 16 w 22"/>
              <a:gd name="T33" fmla="*/ 116 h 175"/>
              <a:gd name="T34" fmla="*/ 12 w 22"/>
              <a:gd name="T35" fmla="*/ 112 h 175"/>
              <a:gd name="T36" fmla="*/ 8 w 22"/>
              <a:gd name="T37" fmla="*/ 116 h 175"/>
              <a:gd name="T38" fmla="*/ 12 w 22"/>
              <a:gd name="T39" fmla="*/ 120 h 175"/>
              <a:gd name="T40" fmla="*/ 12 w 22"/>
              <a:gd name="T41" fmla="*/ 72 h 175"/>
              <a:gd name="T42" fmla="*/ 16 w 22"/>
              <a:gd name="T43" fmla="*/ 68 h 175"/>
              <a:gd name="T44" fmla="*/ 12 w 22"/>
              <a:gd name="T45" fmla="*/ 64 h 175"/>
              <a:gd name="T46" fmla="*/ 8 w 22"/>
              <a:gd name="T47" fmla="*/ 68 h 175"/>
              <a:gd name="T48" fmla="*/ 12 w 22"/>
              <a:gd name="T49" fmla="*/ 72 h 175"/>
              <a:gd name="T50" fmla="*/ 12 w 22"/>
              <a:gd name="T51" fmla="*/ 8 h 175"/>
              <a:gd name="T52" fmla="*/ 16 w 22"/>
              <a:gd name="T53" fmla="*/ 4 h 175"/>
              <a:gd name="T54" fmla="*/ 12 w 22"/>
              <a:gd name="T55" fmla="*/ 0 h 175"/>
              <a:gd name="T56" fmla="*/ 8 w 22"/>
              <a:gd name="T57" fmla="*/ 4 h 175"/>
              <a:gd name="T58" fmla="*/ 12 w 22"/>
              <a:gd name="T59" fmla="*/ 8 h 175"/>
              <a:gd name="T60" fmla="*/ 12 w 22"/>
              <a:gd name="T61" fmla="*/ 128 h 175"/>
              <a:gd name="T62" fmla="*/ 8 w 22"/>
              <a:gd name="T63" fmla="*/ 132 h 175"/>
              <a:gd name="T64" fmla="*/ 12 w 22"/>
              <a:gd name="T65" fmla="*/ 136 h 175"/>
              <a:gd name="T66" fmla="*/ 16 w 22"/>
              <a:gd name="T67" fmla="*/ 132 h 175"/>
              <a:gd name="T68" fmla="*/ 12 w 22"/>
              <a:gd name="T69" fmla="*/ 128 h 175"/>
              <a:gd name="T70" fmla="*/ 18 w 22"/>
              <a:gd name="T71" fmla="*/ 157 h 175"/>
              <a:gd name="T72" fmla="*/ 4 w 22"/>
              <a:gd name="T73" fmla="*/ 157 h 175"/>
              <a:gd name="T74" fmla="*/ 4 w 22"/>
              <a:gd name="T75" fmla="*/ 171 h 175"/>
              <a:gd name="T76" fmla="*/ 18 w 22"/>
              <a:gd name="T77" fmla="*/ 171 h 175"/>
              <a:gd name="T78" fmla="*/ 18 w 22"/>
              <a:gd name="T79" fmla="*/ 157 h 175"/>
              <a:gd name="T80" fmla="*/ 12 w 22"/>
              <a:gd name="T81" fmla="*/ 24 h 175"/>
              <a:gd name="T82" fmla="*/ 16 w 22"/>
              <a:gd name="T83" fmla="*/ 20 h 175"/>
              <a:gd name="T84" fmla="*/ 12 w 22"/>
              <a:gd name="T85" fmla="*/ 16 h 175"/>
              <a:gd name="T86" fmla="*/ 8 w 22"/>
              <a:gd name="T87" fmla="*/ 20 h 175"/>
              <a:gd name="T88" fmla="*/ 12 w 22"/>
              <a:gd name="T89" fmla="*/ 24 h 175"/>
              <a:gd name="T90" fmla="*/ 12 w 22"/>
              <a:gd name="T91" fmla="*/ 144 h 175"/>
              <a:gd name="T92" fmla="*/ 8 w 22"/>
              <a:gd name="T93" fmla="*/ 148 h 175"/>
              <a:gd name="T94" fmla="*/ 12 w 22"/>
              <a:gd name="T95" fmla="*/ 152 h 175"/>
              <a:gd name="T96" fmla="*/ 16 w 22"/>
              <a:gd name="T97" fmla="*/ 148 h 175"/>
              <a:gd name="T98" fmla="*/ 12 w 22"/>
              <a:gd name="T99" fmla="*/ 144 h 175"/>
              <a:gd name="T100" fmla="*/ 12 w 22"/>
              <a:gd name="T101" fmla="*/ 32 h 175"/>
              <a:gd name="T102" fmla="*/ 8 w 22"/>
              <a:gd name="T103" fmla="*/ 36 h 175"/>
              <a:gd name="T104" fmla="*/ 12 w 22"/>
              <a:gd name="T105" fmla="*/ 40 h 175"/>
              <a:gd name="T106" fmla="*/ 16 w 22"/>
              <a:gd name="T107" fmla="*/ 36 h 175"/>
              <a:gd name="T108" fmla="*/ 12 w 22"/>
              <a:gd name="T109" fmla="*/ 3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 h="175">
                <a:moveTo>
                  <a:pt x="12" y="88"/>
                </a:moveTo>
                <a:cubicBezTo>
                  <a:pt x="14" y="88"/>
                  <a:pt x="16" y="86"/>
                  <a:pt x="16" y="84"/>
                </a:cubicBezTo>
                <a:cubicBezTo>
                  <a:pt x="16" y="81"/>
                  <a:pt x="14" y="80"/>
                  <a:pt x="12" y="80"/>
                </a:cubicBezTo>
                <a:cubicBezTo>
                  <a:pt x="9" y="80"/>
                  <a:pt x="8" y="81"/>
                  <a:pt x="8" y="84"/>
                </a:cubicBezTo>
                <a:cubicBezTo>
                  <a:pt x="8" y="86"/>
                  <a:pt x="9" y="88"/>
                  <a:pt x="12" y="88"/>
                </a:cubicBezTo>
                <a:close/>
                <a:moveTo>
                  <a:pt x="12" y="56"/>
                </a:moveTo>
                <a:cubicBezTo>
                  <a:pt x="14" y="56"/>
                  <a:pt x="16" y="54"/>
                  <a:pt x="16" y="52"/>
                </a:cubicBezTo>
                <a:cubicBezTo>
                  <a:pt x="16" y="49"/>
                  <a:pt x="14" y="48"/>
                  <a:pt x="12" y="48"/>
                </a:cubicBezTo>
                <a:cubicBezTo>
                  <a:pt x="9" y="48"/>
                  <a:pt x="8" y="49"/>
                  <a:pt x="8" y="52"/>
                </a:cubicBezTo>
                <a:cubicBezTo>
                  <a:pt x="8" y="54"/>
                  <a:pt x="9" y="56"/>
                  <a:pt x="12" y="56"/>
                </a:cubicBezTo>
                <a:close/>
                <a:moveTo>
                  <a:pt x="12" y="104"/>
                </a:moveTo>
                <a:cubicBezTo>
                  <a:pt x="14" y="104"/>
                  <a:pt x="16" y="102"/>
                  <a:pt x="16" y="100"/>
                </a:cubicBezTo>
                <a:cubicBezTo>
                  <a:pt x="16" y="97"/>
                  <a:pt x="14" y="96"/>
                  <a:pt x="12" y="96"/>
                </a:cubicBezTo>
                <a:cubicBezTo>
                  <a:pt x="9" y="96"/>
                  <a:pt x="8" y="97"/>
                  <a:pt x="8" y="100"/>
                </a:cubicBezTo>
                <a:cubicBezTo>
                  <a:pt x="8" y="102"/>
                  <a:pt x="9" y="104"/>
                  <a:pt x="12" y="104"/>
                </a:cubicBezTo>
                <a:close/>
                <a:moveTo>
                  <a:pt x="12" y="120"/>
                </a:moveTo>
                <a:cubicBezTo>
                  <a:pt x="14" y="120"/>
                  <a:pt x="16" y="118"/>
                  <a:pt x="16" y="116"/>
                </a:cubicBezTo>
                <a:cubicBezTo>
                  <a:pt x="16" y="113"/>
                  <a:pt x="14" y="112"/>
                  <a:pt x="12" y="112"/>
                </a:cubicBezTo>
                <a:cubicBezTo>
                  <a:pt x="9" y="112"/>
                  <a:pt x="8" y="113"/>
                  <a:pt x="8" y="116"/>
                </a:cubicBezTo>
                <a:cubicBezTo>
                  <a:pt x="8" y="118"/>
                  <a:pt x="9" y="120"/>
                  <a:pt x="12" y="120"/>
                </a:cubicBezTo>
                <a:close/>
                <a:moveTo>
                  <a:pt x="12" y="72"/>
                </a:moveTo>
                <a:cubicBezTo>
                  <a:pt x="14" y="72"/>
                  <a:pt x="16" y="70"/>
                  <a:pt x="16" y="68"/>
                </a:cubicBezTo>
                <a:cubicBezTo>
                  <a:pt x="16" y="65"/>
                  <a:pt x="14" y="64"/>
                  <a:pt x="12" y="64"/>
                </a:cubicBezTo>
                <a:cubicBezTo>
                  <a:pt x="9" y="64"/>
                  <a:pt x="8" y="65"/>
                  <a:pt x="8" y="68"/>
                </a:cubicBezTo>
                <a:cubicBezTo>
                  <a:pt x="8" y="70"/>
                  <a:pt x="9" y="72"/>
                  <a:pt x="12" y="72"/>
                </a:cubicBezTo>
                <a:close/>
                <a:moveTo>
                  <a:pt x="12" y="8"/>
                </a:moveTo>
                <a:cubicBezTo>
                  <a:pt x="14" y="8"/>
                  <a:pt x="16" y="6"/>
                  <a:pt x="16" y="4"/>
                </a:cubicBezTo>
                <a:cubicBezTo>
                  <a:pt x="16" y="1"/>
                  <a:pt x="14" y="0"/>
                  <a:pt x="12" y="0"/>
                </a:cubicBezTo>
                <a:cubicBezTo>
                  <a:pt x="9" y="0"/>
                  <a:pt x="8" y="1"/>
                  <a:pt x="8" y="4"/>
                </a:cubicBezTo>
                <a:cubicBezTo>
                  <a:pt x="8" y="6"/>
                  <a:pt x="9" y="8"/>
                  <a:pt x="12" y="8"/>
                </a:cubicBezTo>
                <a:close/>
                <a:moveTo>
                  <a:pt x="12" y="128"/>
                </a:moveTo>
                <a:cubicBezTo>
                  <a:pt x="9" y="128"/>
                  <a:pt x="8" y="129"/>
                  <a:pt x="8" y="132"/>
                </a:cubicBezTo>
                <a:cubicBezTo>
                  <a:pt x="8" y="134"/>
                  <a:pt x="9" y="136"/>
                  <a:pt x="12" y="136"/>
                </a:cubicBezTo>
                <a:cubicBezTo>
                  <a:pt x="14" y="136"/>
                  <a:pt x="16" y="134"/>
                  <a:pt x="16" y="132"/>
                </a:cubicBezTo>
                <a:cubicBezTo>
                  <a:pt x="16" y="129"/>
                  <a:pt x="14" y="128"/>
                  <a:pt x="12" y="128"/>
                </a:cubicBezTo>
                <a:close/>
                <a:moveTo>
                  <a:pt x="18" y="157"/>
                </a:moveTo>
                <a:cubicBezTo>
                  <a:pt x="14" y="154"/>
                  <a:pt x="8" y="154"/>
                  <a:pt x="4" y="157"/>
                </a:cubicBezTo>
                <a:cubicBezTo>
                  <a:pt x="0" y="161"/>
                  <a:pt x="0" y="167"/>
                  <a:pt x="4" y="171"/>
                </a:cubicBezTo>
                <a:cubicBezTo>
                  <a:pt x="8" y="175"/>
                  <a:pt x="14" y="175"/>
                  <a:pt x="18" y="171"/>
                </a:cubicBezTo>
                <a:cubicBezTo>
                  <a:pt x="22" y="167"/>
                  <a:pt x="22" y="161"/>
                  <a:pt x="18" y="157"/>
                </a:cubicBezTo>
                <a:close/>
                <a:moveTo>
                  <a:pt x="12" y="24"/>
                </a:moveTo>
                <a:cubicBezTo>
                  <a:pt x="14" y="24"/>
                  <a:pt x="16" y="22"/>
                  <a:pt x="16" y="20"/>
                </a:cubicBezTo>
                <a:cubicBezTo>
                  <a:pt x="16" y="17"/>
                  <a:pt x="14" y="16"/>
                  <a:pt x="12" y="16"/>
                </a:cubicBezTo>
                <a:cubicBezTo>
                  <a:pt x="9" y="16"/>
                  <a:pt x="8" y="17"/>
                  <a:pt x="8" y="20"/>
                </a:cubicBezTo>
                <a:cubicBezTo>
                  <a:pt x="8" y="22"/>
                  <a:pt x="9" y="24"/>
                  <a:pt x="12" y="24"/>
                </a:cubicBezTo>
                <a:close/>
                <a:moveTo>
                  <a:pt x="12" y="144"/>
                </a:moveTo>
                <a:cubicBezTo>
                  <a:pt x="10" y="144"/>
                  <a:pt x="8" y="145"/>
                  <a:pt x="8" y="148"/>
                </a:cubicBezTo>
                <a:cubicBezTo>
                  <a:pt x="8" y="150"/>
                  <a:pt x="10" y="152"/>
                  <a:pt x="12" y="152"/>
                </a:cubicBezTo>
                <a:cubicBezTo>
                  <a:pt x="14" y="152"/>
                  <a:pt x="16" y="150"/>
                  <a:pt x="16" y="148"/>
                </a:cubicBezTo>
                <a:cubicBezTo>
                  <a:pt x="16" y="145"/>
                  <a:pt x="14" y="144"/>
                  <a:pt x="12" y="144"/>
                </a:cubicBezTo>
                <a:close/>
                <a:moveTo>
                  <a:pt x="12" y="32"/>
                </a:moveTo>
                <a:cubicBezTo>
                  <a:pt x="9" y="32"/>
                  <a:pt x="8" y="33"/>
                  <a:pt x="8" y="36"/>
                </a:cubicBezTo>
                <a:cubicBezTo>
                  <a:pt x="8" y="38"/>
                  <a:pt x="9" y="40"/>
                  <a:pt x="12" y="40"/>
                </a:cubicBezTo>
                <a:cubicBezTo>
                  <a:pt x="14" y="40"/>
                  <a:pt x="16" y="38"/>
                  <a:pt x="16" y="36"/>
                </a:cubicBezTo>
                <a:cubicBezTo>
                  <a:pt x="16" y="33"/>
                  <a:pt x="14" y="32"/>
                  <a:pt x="12" y="32"/>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7" name="Freeform 9"/>
          <p:cNvSpPr>
            <a:spLocks noEditPoints="1"/>
          </p:cNvSpPr>
          <p:nvPr/>
        </p:nvSpPr>
        <p:spPr bwMode="auto">
          <a:xfrm>
            <a:off x="6182805" y="2702720"/>
            <a:ext cx="50006" cy="416719"/>
          </a:xfrm>
          <a:custGeom>
            <a:avLst/>
            <a:gdLst>
              <a:gd name="T0" fmla="*/ 11 w 21"/>
              <a:gd name="T1" fmla="*/ 112 h 175"/>
              <a:gd name="T2" fmla="*/ 7 w 21"/>
              <a:gd name="T3" fmla="*/ 116 h 175"/>
              <a:gd name="T4" fmla="*/ 11 w 21"/>
              <a:gd name="T5" fmla="*/ 120 h 175"/>
              <a:gd name="T6" fmla="*/ 15 w 21"/>
              <a:gd name="T7" fmla="*/ 116 h 175"/>
              <a:gd name="T8" fmla="*/ 11 w 21"/>
              <a:gd name="T9" fmla="*/ 112 h 175"/>
              <a:gd name="T10" fmla="*/ 11 w 21"/>
              <a:gd name="T11" fmla="*/ 80 h 175"/>
              <a:gd name="T12" fmla="*/ 7 w 21"/>
              <a:gd name="T13" fmla="*/ 84 h 175"/>
              <a:gd name="T14" fmla="*/ 11 w 21"/>
              <a:gd name="T15" fmla="*/ 88 h 175"/>
              <a:gd name="T16" fmla="*/ 15 w 21"/>
              <a:gd name="T17" fmla="*/ 84 h 175"/>
              <a:gd name="T18" fmla="*/ 11 w 21"/>
              <a:gd name="T19" fmla="*/ 80 h 175"/>
              <a:gd name="T20" fmla="*/ 11 w 21"/>
              <a:gd name="T21" fmla="*/ 96 h 175"/>
              <a:gd name="T22" fmla="*/ 7 w 21"/>
              <a:gd name="T23" fmla="*/ 100 h 175"/>
              <a:gd name="T24" fmla="*/ 11 w 21"/>
              <a:gd name="T25" fmla="*/ 104 h 175"/>
              <a:gd name="T26" fmla="*/ 15 w 21"/>
              <a:gd name="T27" fmla="*/ 100 h 175"/>
              <a:gd name="T28" fmla="*/ 11 w 21"/>
              <a:gd name="T29" fmla="*/ 96 h 175"/>
              <a:gd name="T30" fmla="*/ 11 w 21"/>
              <a:gd name="T31" fmla="*/ 128 h 175"/>
              <a:gd name="T32" fmla="*/ 7 w 21"/>
              <a:gd name="T33" fmla="*/ 132 h 175"/>
              <a:gd name="T34" fmla="*/ 11 w 21"/>
              <a:gd name="T35" fmla="*/ 136 h 175"/>
              <a:gd name="T36" fmla="*/ 15 w 21"/>
              <a:gd name="T37" fmla="*/ 132 h 175"/>
              <a:gd name="T38" fmla="*/ 11 w 21"/>
              <a:gd name="T39" fmla="*/ 128 h 175"/>
              <a:gd name="T40" fmla="*/ 11 w 21"/>
              <a:gd name="T41" fmla="*/ 144 h 175"/>
              <a:gd name="T42" fmla="*/ 7 w 21"/>
              <a:gd name="T43" fmla="*/ 148 h 175"/>
              <a:gd name="T44" fmla="*/ 11 w 21"/>
              <a:gd name="T45" fmla="*/ 152 h 175"/>
              <a:gd name="T46" fmla="*/ 15 w 21"/>
              <a:gd name="T47" fmla="*/ 148 h 175"/>
              <a:gd name="T48" fmla="*/ 11 w 21"/>
              <a:gd name="T49" fmla="*/ 144 h 175"/>
              <a:gd name="T50" fmla="*/ 11 w 21"/>
              <a:gd name="T51" fmla="*/ 64 h 175"/>
              <a:gd name="T52" fmla="*/ 7 w 21"/>
              <a:gd name="T53" fmla="*/ 68 h 175"/>
              <a:gd name="T54" fmla="*/ 11 w 21"/>
              <a:gd name="T55" fmla="*/ 72 h 175"/>
              <a:gd name="T56" fmla="*/ 15 w 21"/>
              <a:gd name="T57" fmla="*/ 68 h 175"/>
              <a:gd name="T58" fmla="*/ 11 w 21"/>
              <a:gd name="T59" fmla="*/ 64 h 175"/>
              <a:gd name="T60" fmla="*/ 11 w 21"/>
              <a:gd name="T61" fmla="*/ 56 h 175"/>
              <a:gd name="T62" fmla="*/ 15 w 21"/>
              <a:gd name="T63" fmla="*/ 52 h 175"/>
              <a:gd name="T64" fmla="*/ 11 w 21"/>
              <a:gd name="T65" fmla="*/ 48 h 175"/>
              <a:gd name="T66" fmla="*/ 7 w 21"/>
              <a:gd name="T67" fmla="*/ 52 h 175"/>
              <a:gd name="T68" fmla="*/ 11 w 21"/>
              <a:gd name="T69" fmla="*/ 56 h 175"/>
              <a:gd name="T70" fmla="*/ 11 w 21"/>
              <a:gd name="T71" fmla="*/ 40 h 175"/>
              <a:gd name="T72" fmla="*/ 15 w 21"/>
              <a:gd name="T73" fmla="*/ 36 h 175"/>
              <a:gd name="T74" fmla="*/ 11 w 21"/>
              <a:gd name="T75" fmla="*/ 32 h 175"/>
              <a:gd name="T76" fmla="*/ 7 w 21"/>
              <a:gd name="T77" fmla="*/ 36 h 175"/>
              <a:gd name="T78" fmla="*/ 11 w 21"/>
              <a:gd name="T79" fmla="*/ 40 h 175"/>
              <a:gd name="T80" fmla="*/ 18 w 21"/>
              <a:gd name="T81" fmla="*/ 157 h 175"/>
              <a:gd name="T82" fmla="*/ 4 w 21"/>
              <a:gd name="T83" fmla="*/ 157 h 175"/>
              <a:gd name="T84" fmla="*/ 4 w 21"/>
              <a:gd name="T85" fmla="*/ 171 h 175"/>
              <a:gd name="T86" fmla="*/ 18 w 21"/>
              <a:gd name="T87" fmla="*/ 171 h 175"/>
              <a:gd name="T88" fmla="*/ 18 w 21"/>
              <a:gd name="T89" fmla="*/ 157 h 175"/>
              <a:gd name="T90" fmla="*/ 11 w 21"/>
              <a:gd name="T91" fmla="*/ 8 h 175"/>
              <a:gd name="T92" fmla="*/ 15 w 21"/>
              <a:gd name="T93" fmla="*/ 4 h 175"/>
              <a:gd name="T94" fmla="*/ 11 w 21"/>
              <a:gd name="T95" fmla="*/ 0 h 175"/>
              <a:gd name="T96" fmla="*/ 7 w 21"/>
              <a:gd name="T97" fmla="*/ 4 h 175"/>
              <a:gd name="T98" fmla="*/ 11 w 21"/>
              <a:gd name="T99" fmla="*/ 8 h 175"/>
              <a:gd name="T100" fmla="*/ 11 w 21"/>
              <a:gd name="T101" fmla="*/ 24 h 175"/>
              <a:gd name="T102" fmla="*/ 15 w 21"/>
              <a:gd name="T103" fmla="*/ 20 h 175"/>
              <a:gd name="T104" fmla="*/ 11 w 21"/>
              <a:gd name="T105" fmla="*/ 16 h 175"/>
              <a:gd name="T106" fmla="*/ 7 w 21"/>
              <a:gd name="T107" fmla="*/ 20 h 175"/>
              <a:gd name="T108" fmla="*/ 11 w 21"/>
              <a:gd name="T109"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112"/>
                </a:moveTo>
                <a:cubicBezTo>
                  <a:pt x="9" y="112"/>
                  <a:pt x="7" y="113"/>
                  <a:pt x="7" y="116"/>
                </a:cubicBezTo>
                <a:cubicBezTo>
                  <a:pt x="7" y="118"/>
                  <a:pt x="9" y="120"/>
                  <a:pt x="11" y="120"/>
                </a:cubicBezTo>
                <a:cubicBezTo>
                  <a:pt x="14" y="120"/>
                  <a:pt x="15" y="118"/>
                  <a:pt x="15" y="116"/>
                </a:cubicBezTo>
                <a:cubicBezTo>
                  <a:pt x="15" y="113"/>
                  <a:pt x="14" y="112"/>
                  <a:pt x="11" y="112"/>
                </a:cubicBezTo>
                <a:close/>
                <a:moveTo>
                  <a:pt x="11" y="80"/>
                </a:moveTo>
                <a:cubicBezTo>
                  <a:pt x="9" y="80"/>
                  <a:pt x="7" y="81"/>
                  <a:pt x="7" y="84"/>
                </a:cubicBezTo>
                <a:cubicBezTo>
                  <a:pt x="7" y="86"/>
                  <a:pt x="9" y="88"/>
                  <a:pt x="11" y="88"/>
                </a:cubicBezTo>
                <a:cubicBezTo>
                  <a:pt x="14" y="88"/>
                  <a:pt x="15" y="86"/>
                  <a:pt x="15" y="84"/>
                </a:cubicBezTo>
                <a:cubicBezTo>
                  <a:pt x="15" y="81"/>
                  <a:pt x="14" y="80"/>
                  <a:pt x="11" y="80"/>
                </a:cubicBezTo>
                <a:close/>
                <a:moveTo>
                  <a:pt x="11" y="96"/>
                </a:moveTo>
                <a:cubicBezTo>
                  <a:pt x="9" y="96"/>
                  <a:pt x="7" y="97"/>
                  <a:pt x="7" y="100"/>
                </a:cubicBezTo>
                <a:cubicBezTo>
                  <a:pt x="7" y="102"/>
                  <a:pt x="9" y="104"/>
                  <a:pt x="11" y="104"/>
                </a:cubicBezTo>
                <a:cubicBezTo>
                  <a:pt x="14" y="104"/>
                  <a:pt x="15" y="102"/>
                  <a:pt x="15" y="100"/>
                </a:cubicBezTo>
                <a:cubicBezTo>
                  <a:pt x="15" y="97"/>
                  <a:pt x="14" y="96"/>
                  <a:pt x="11" y="96"/>
                </a:cubicBezTo>
                <a:close/>
                <a:moveTo>
                  <a:pt x="11" y="128"/>
                </a:moveTo>
                <a:cubicBezTo>
                  <a:pt x="9" y="128"/>
                  <a:pt x="7" y="129"/>
                  <a:pt x="7" y="132"/>
                </a:cubicBezTo>
                <a:cubicBezTo>
                  <a:pt x="7" y="134"/>
                  <a:pt x="9" y="136"/>
                  <a:pt x="11" y="136"/>
                </a:cubicBezTo>
                <a:cubicBezTo>
                  <a:pt x="14" y="136"/>
                  <a:pt x="15" y="134"/>
                  <a:pt x="15" y="132"/>
                </a:cubicBezTo>
                <a:cubicBezTo>
                  <a:pt x="15" y="129"/>
                  <a:pt x="14" y="128"/>
                  <a:pt x="11" y="128"/>
                </a:cubicBezTo>
                <a:close/>
                <a:moveTo>
                  <a:pt x="11" y="144"/>
                </a:moveTo>
                <a:cubicBezTo>
                  <a:pt x="9" y="144"/>
                  <a:pt x="7" y="145"/>
                  <a:pt x="7" y="148"/>
                </a:cubicBezTo>
                <a:cubicBezTo>
                  <a:pt x="7" y="150"/>
                  <a:pt x="9" y="152"/>
                  <a:pt x="11" y="152"/>
                </a:cubicBezTo>
                <a:cubicBezTo>
                  <a:pt x="14" y="152"/>
                  <a:pt x="15" y="150"/>
                  <a:pt x="15" y="148"/>
                </a:cubicBezTo>
                <a:cubicBezTo>
                  <a:pt x="15" y="145"/>
                  <a:pt x="14" y="144"/>
                  <a:pt x="11" y="144"/>
                </a:cubicBezTo>
                <a:close/>
                <a:moveTo>
                  <a:pt x="11" y="64"/>
                </a:moveTo>
                <a:cubicBezTo>
                  <a:pt x="9" y="64"/>
                  <a:pt x="7" y="65"/>
                  <a:pt x="7" y="68"/>
                </a:cubicBezTo>
                <a:cubicBezTo>
                  <a:pt x="7" y="70"/>
                  <a:pt x="9" y="72"/>
                  <a:pt x="11" y="72"/>
                </a:cubicBezTo>
                <a:cubicBezTo>
                  <a:pt x="14" y="72"/>
                  <a:pt x="15" y="70"/>
                  <a:pt x="15" y="68"/>
                </a:cubicBezTo>
                <a:cubicBezTo>
                  <a:pt x="15" y="65"/>
                  <a:pt x="14" y="64"/>
                  <a:pt x="11" y="64"/>
                </a:cubicBezTo>
                <a:close/>
                <a:moveTo>
                  <a:pt x="11" y="56"/>
                </a:moveTo>
                <a:cubicBezTo>
                  <a:pt x="14" y="56"/>
                  <a:pt x="15" y="54"/>
                  <a:pt x="15" y="52"/>
                </a:cubicBezTo>
                <a:cubicBezTo>
                  <a:pt x="15" y="49"/>
                  <a:pt x="14" y="48"/>
                  <a:pt x="11" y="48"/>
                </a:cubicBezTo>
                <a:cubicBezTo>
                  <a:pt x="9" y="48"/>
                  <a:pt x="7" y="49"/>
                  <a:pt x="7" y="52"/>
                </a:cubicBezTo>
                <a:cubicBezTo>
                  <a:pt x="7" y="54"/>
                  <a:pt x="9" y="56"/>
                  <a:pt x="11" y="56"/>
                </a:cubicBezTo>
                <a:close/>
                <a:moveTo>
                  <a:pt x="11" y="40"/>
                </a:moveTo>
                <a:cubicBezTo>
                  <a:pt x="14" y="40"/>
                  <a:pt x="15" y="38"/>
                  <a:pt x="15" y="36"/>
                </a:cubicBezTo>
                <a:cubicBezTo>
                  <a:pt x="15" y="33"/>
                  <a:pt x="14" y="32"/>
                  <a:pt x="11" y="32"/>
                </a:cubicBezTo>
                <a:cubicBezTo>
                  <a:pt x="9" y="32"/>
                  <a:pt x="7" y="33"/>
                  <a:pt x="7" y="36"/>
                </a:cubicBezTo>
                <a:cubicBezTo>
                  <a:pt x="7" y="38"/>
                  <a:pt x="9" y="40"/>
                  <a:pt x="11" y="40"/>
                </a:cubicBezTo>
                <a:close/>
                <a:moveTo>
                  <a:pt x="18" y="157"/>
                </a:moveTo>
                <a:cubicBezTo>
                  <a:pt x="14" y="154"/>
                  <a:pt x="8" y="154"/>
                  <a:pt x="4" y="157"/>
                </a:cubicBezTo>
                <a:cubicBezTo>
                  <a:pt x="0" y="161"/>
                  <a:pt x="0" y="167"/>
                  <a:pt x="4" y="171"/>
                </a:cubicBezTo>
                <a:cubicBezTo>
                  <a:pt x="8" y="175"/>
                  <a:pt x="14" y="175"/>
                  <a:pt x="18" y="171"/>
                </a:cubicBezTo>
                <a:cubicBezTo>
                  <a:pt x="21" y="167"/>
                  <a:pt x="21" y="161"/>
                  <a:pt x="18" y="157"/>
                </a:cubicBezTo>
                <a:close/>
                <a:moveTo>
                  <a:pt x="11" y="8"/>
                </a:moveTo>
                <a:cubicBezTo>
                  <a:pt x="14" y="8"/>
                  <a:pt x="15" y="6"/>
                  <a:pt x="15" y="4"/>
                </a:cubicBezTo>
                <a:cubicBezTo>
                  <a:pt x="15" y="1"/>
                  <a:pt x="14" y="0"/>
                  <a:pt x="11" y="0"/>
                </a:cubicBezTo>
                <a:cubicBezTo>
                  <a:pt x="9" y="0"/>
                  <a:pt x="7" y="1"/>
                  <a:pt x="7" y="4"/>
                </a:cubicBezTo>
                <a:cubicBezTo>
                  <a:pt x="7" y="6"/>
                  <a:pt x="9" y="8"/>
                  <a:pt x="11" y="8"/>
                </a:cubicBezTo>
                <a:close/>
                <a:moveTo>
                  <a:pt x="11" y="24"/>
                </a:moveTo>
                <a:cubicBezTo>
                  <a:pt x="14" y="24"/>
                  <a:pt x="15" y="22"/>
                  <a:pt x="15" y="20"/>
                </a:cubicBezTo>
                <a:cubicBezTo>
                  <a:pt x="15" y="17"/>
                  <a:pt x="14" y="16"/>
                  <a:pt x="11" y="16"/>
                </a:cubicBezTo>
                <a:cubicBezTo>
                  <a:pt x="9" y="16"/>
                  <a:pt x="7" y="17"/>
                  <a:pt x="7" y="20"/>
                </a:cubicBezTo>
                <a:cubicBezTo>
                  <a:pt x="7" y="22"/>
                  <a:pt x="9" y="24"/>
                  <a:pt x="11" y="24"/>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8" name="Freeform 10"/>
          <p:cNvSpPr>
            <a:spLocks noEditPoints="1"/>
          </p:cNvSpPr>
          <p:nvPr/>
        </p:nvSpPr>
        <p:spPr bwMode="auto">
          <a:xfrm>
            <a:off x="7818609" y="2702720"/>
            <a:ext cx="50006" cy="416719"/>
          </a:xfrm>
          <a:custGeom>
            <a:avLst/>
            <a:gdLst>
              <a:gd name="T0" fmla="*/ 11 w 21"/>
              <a:gd name="T1" fmla="*/ 88 h 175"/>
              <a:gd name="T2" fmla="*/ 15 w 21"/>
              <a:gd name="T3" fmla="*/ 84 h 175"/>
              <a:gd name="T4" fmla="*/ 11 w 21"/>
              <a:gd name="T5" fmla="*/ 80 h 175"/>
              <a:gd name="T6" fmla="*/ 7 w 21"/>
              <a:gd name="T7" fmla="*/ 84 h 175"/>
              <a:gd name="T8" fmla="*/ 11 w 21"/>
              <a:gd name="T9" fmla="*/ 88 h 175"/>
              <a:gd name="T10" fmla="*/ 11 w 21"/>
              <a:gd name="T11" fmla="*/ 104 h 175"/>
              <a:gd name="T12" fmla="*/ 15 w 21"/>
              <a:gd name="T13" fmla="*/ 100 h 175"/>
              <a:gd name="T14" fmla="*/ 11 w 21"/>
              <a:gd name="T15" fmla="*/ 96 h 175"/>
              <a:gd name="T16" fmla="*/ 7 w 21"/>
              <a:gd name="T17" fmla="*/ 100 h 175"/>
              <a:gd name="T18" fmla="*/ 11 w 21"/>
              <a:gd name="T19" fmla="*/ 104 h 175"/>
              <a:gd name="T20" fmla="*/ 11 w 21"/>
              <a:gd name="T21" fmla="*/ 72 h 175"/>
              <a:gd name="T22" fmla="*/ 15 w 21"/>
              <a:gd name="T23" fmla="*/ 68 h 175"/>
              <a:gd name="T24" fmla="*/ 11 w 21"/>
              <a:gd name="T25" fmla="*/ 64 h 175"/>
              <a:gd name="T26" fmla="*/ 7 w 21"/>
              <a:gd name="T27" fmla="*/ 68 h 175"/>
              <a:gd name="T28" fmla="*/ 11 w 21"/>
              <a:gd name="T29" fmla="*/ 72 h 175"/>
              <a:gd name="T30" fmla="*/ 15 w 21"/>
              <a:gd name="T31" fmla="*/ 52 h 175"/>
              <a:gd name="T32" fmla="*/ 11 w 21"/>
              <a:gd name="T33" fmla="*/ 48 h 175"/>
              <a:gd name="T34" fmla="*/ 7 w 21"/>
              <a:gd name="T35" fmla="*/ 52 h 175"/>
              <a:gd name="T36" fmla="*/ 11 w 21"/>
              <a:gd name="T37" fmla="*/ 56 h 175"/>
              <a:gd name="T38" fmla="*/ 15 w 21"/>
              <a:gd name="T39" fmla="*/ 52 h 175"/>
              <a:gd name="T40" fmla="*/ 11 w 21"/>
              <a:gd name="T41" fmla="*/ 120 h 175"/>
              <a:gd name="T42" fmla="*/ 15 w 21"/>
              <a:gd name="T43" fmla="*/ 116 h 175"/>
              <a:gd name="T44" fmla="*/ 11 w 21"/>
              <a:gd name="T45" fmla="*/ 112 h 175"/>
              <a:gd name="T46" fmla="*/ 7 w 21"/>
              <a:gd name="T47" fmla="*/ 116 h 175"/>
              <a:gd name="T48" fmla="*/ 11 w 21"/>
              <a:gd name="T49" fmla="*/ 120 h 175"/>
              <a:gd name="T50" fmla="*/ 11 w 21"/>
              <a:gd name="T51" fmla="*/ 8 h 175"/>
              <a:gd name="T52" fmla="*/ 15 w 21"/>
              <a:gd name="T53" fmla="*/ 4 h 175"/>
              <a:gd name="T54" fmla="*/ 11 w 21"/>
              <a:gd name="T55" fmla="*/ 0 h 175"/>
              <a:gd name="T56" fmla="*/ 7 w 21"/>
              <a:gd name="T57" fmla="*/ 4 h 175"/>
              <a:gd name="T58" fmla="*/ 11 w 21"/>
              <a:gd name="T59" fmla="*/ 8 h 175"/>
              <a:gd name="T60" fmla="*/ 11 w 21"/>
              <a:gd name="T61" fmla="*/ 128 h 175"/>
              <a:gd name="T62" fmla="*/ 7 w 21"/>
              <a:gd name="T63" fmla="*/ 132 h 175"/>
              <a:gd name="T64" fmla="*/ 11 w 21"/>
              <a:gd name="T65" fmla="*/ 136 h 175"/>
              <a:gd name="T66" fmla="*/ 15 w 21"/>
              <a:gd name="T67" fmla="*/ 132 h 175"/>
              <a:gd name="T68" fmla="*/ 11 w 21"/>
              <a:gd name="T69" fmla="*/ 128 h 175"/>
              <a:gd name="T70" fmla="*/ 17 w 21"/>
              <a:gd name="T71" fmla="*/ 157 h 175"/>
              <a:gd name="T72" fmla="*/ 4 w 21"/>
              <a:gd name="T73" fmla="*/ 157 h 175"/>
              <a:gd name="T74" fmla="*/ 4 w 21"/>
              <a:gd name="T75" fmla="*/ 171 h 175"/>
              <a:gd name="T76" fmla="*/ 17 w 21"/>
              <a:gd name="T77" fmla="*/ 171 h 175"/>
              <a:gd name="T78" fmla="*/ 17 w 21"/>
              <a:gd name="T79" fmla="*/ 157 h 175"/>
              <a:gd name="T80" fmla="*/ 15 w 21"/>
              <a:gd name="T81" fmla="*/ 20 h 175"/>
              <a:gd name="T82" fmla="*/ 11 w 21"/>
              <a:gd name="T83" fmla="*/ 16 h 175"/>
              <a:gd name="T84" fmla="*/ 7 w 21"/>
              <a:gd name="T85" fmla="*/ 20 h 175"/>
              <a:gd name="T86" fmla="*/ 11 w 21"/>
              <a:gd name="T87" fmla="*/ 24 h 175"/>
              <a:gd name="T88" fmla="*/ 15 w 21"/>
              <a:gd name="T89" fmla="*/ 20 h 175"/>
              <a:gd name="T90" fmla="*/ 11 w 21"/>
              <a:gd name="T91" fmla="*/ 152 h 175"/>
              <a:gd name="T92" fmla="*/ 15 w 21"/>
              <a:gd name="T93" fmla="*/ 148 h 175"/>
              <a:gd name="T94" fmla="*/ 11 w 21"/>
              <a:gd name="T95" fmla="*/ 144 h 175"/>
              <a:gd name="T96" fmla="*/ 7 w 21"/>
              <a:gd name="T97" fmla="*/ 148 h 175"/>
              <a:gd name="T98" fmla="*/ 11 w 21"/>
              <a:gd name="T99" fmla="*/ 152 h 175"/>
              <a:gd name="T100" fmla="*/ 11 w 21"/>
              <a:gd name="T101" fmla="*/ 32 h 175"/>
              <a:gd name="T102" fmla="*/ 7 w 21"/>
              <a:gd name="T103" fmla="*/ 36 h 175"/>
              <a:gd name="T104" fmla="*/ 11 w 21"/>
              <a:gd name="T105" fmla="*/ 40 h 175"/>
              <a:gd name="T106" fmla="*/ 15 w 21"/>
              <a:gd name="T107" fmla="*/ 36 h 175"/>
              <a:gd name="T108" fmla="*/ 11 w 21"/>
              <a:gd name="T109" fmla="*/ 3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88"/>
                </a:moveTo>
                <a:cubicBezTo>
                  <a:pt x="13" y="88"/>
                  <a:pt x="15" y="86"/>
                  <a:pt x="15" y="84"/>
                </a:cubicBezTo>
                <a:cubicBezTo>
                  <a:pt x="15" y="81"/>
                  <a:pt x="13" y="80"/>
                  <a:pt x="11" y="80"/>
                </a:cubicBezTo>
                <a:cubicBezTo>
                  <a:pt x="9" y="80"/>
                  <a:pt x="7" y="81"/>
                  <a:pt x="7" y="84"/>
                </a:cubicBezTo>
                <a:cubicBezTo>
                  <a:pt x="7" y="86"/>
                  <a:pt x="9" y="88"/>
                  <a:pt x="11" y="88"/>
                </a:cubicBezTo>
                <a:close/>
                <a:moveTo>
                  <a:pt x="11" y="104"/>
                </a:moveTo>
                <a:cubicBezTo>
                  <a:pt x="13" y="104"/>
                  <a:pt x="15" y="102"/>
                  <a:pt x="15" y="100"/>
                </a:cubicBezTo>
                <a:cubicBezTo>
                  <a:pt x="15" y="97"/>
                  <a:pt x="13" y="96"/>
                  <a:pt x="11" y="96"/>
                </a:cubicBezTo>
                <a:cubicBezTo>
                  <a:pt x="9" y="96"/>
                  <a:pt x="7" y="97"/>
                  <a:pt x="7" y="100"/>
                </a:cubicBezTo>
                <a:cubicBezTo>
                  <a:pt x="7" y="102"/>
                  <a:pt x="9" y="104"/>
                  <a:pt x="11" y="104"/>
                </a:cubicBezTo>
                <a:close/>
                <a:moveTo>
                  <a:pt x="11" y="72"/>
                </a:moveTo>
                <a:cubicBezTo>
                  <a:pt x="13" y="72"/>
                  <a:pt x="15" y="70"/>
                  <a:pt x="15" y="68"/>
                </a:cubicBezTo>
                <a:cubicBezTo>
                  <a:pt x="15" y="65"/>
                  <a:pt x="13" y="64"/>
                  <a:pt x="11" y="64"/>
                </a:cubicBezTo>
                <a:cubicBezTo>
                  <a:pt x="9" y="64"/>
                  <a:pt x="7" y="65"/>
                  <a:pt x="7" y="68"/>
                </a:cubicBezTo>
                <a:cubicBezTo>
                  <a:pt x="7" y="70"/>
                  <a:pt x="9" y="72"/>
                  <a:pt x="11" y="72"/>
                </a:cubicBezTo>
                <a:close/>
                <a:moveTo>
                  <a:pt x="15" y="52"/>
                </a:moveTo>
                <a:cubicBezTo>
                  <a:pt x="15" y="49"/>
                  <a:pt x="13" y="48"/>
                  <a:pt x="11" y="48"/>
                </a:cubicBezTo>
                <a:cubicBezTo>
                  <a:pt x="9" y="48"/>
                  <a:pt x="7" y="49"/>
                  <a:pt x="7" y="52"/>
                </a:cubicBezTo>
                <a:cubicBezTo>
                  <a:pt x="7" y="54"/>
                  <a:pt x="9" y="56"/>
                  <a:pt x="11" y="56"/>
                </a:cubicBezTo>
                <a:cubicBezTo>
                  <a:pt x="13" y="56"/>
                  <a:pt x="15" y="54"/>
                  <a:pt x="15" y="52"/>
                </a:cubicBezTo>
                <a:close/>
                <a:moveTo>
                  <a:pt x="11" y="120"/>
                </a:moveTo>
                <a:cubicBezTo>
                  <a:pt x="13" y="120"/>
                  <a:pt x="15" y="118"/>
                  <a:pt x="15" y="116"/>
                </a:cubicBezTo>
                <a:cubicBezTo>
                  <a:pt x="15" y="113"/>
                  <a:pt x="13" y="112"/>
                  <a:pt x="11" y="112"/>
                </a:cubicBezTo>
                <a:cubicBezTo>
                  <a:pt x="9" y="112"/>
                  <a:pt x="7" y="113"/>
                  <a:pt x="7" y="116"/>
                </a:cubicBezTo>
                <a:cubicBezTo>
                  <a:pt x="7" y="118"/>
                  <a:pt x="9" y="120"/>
                  <a:pt x="11" y="120"/>
                </a:cubicBezTo>
                <a:close/>
                <a:moveTo>
                  <a:pt x="11" y="8"/>
                </a:moveTo>
                <a:cubicBezTo>
                  <a:pt x="13" y="8"/>
                  <a:pt x="15" y="6"/>
                  <a:pt x="15" y="4"/>
                </a:cubicBezTo>
                <a:cubicBezTo>
                  <a:pt x="15" y="1"/>
                  <a:pt x="13" y="0"/>
                  <a:pt x="11" y="0"/>
                </a:cubicBezTo>
                <a:cubicBezTo>
                  <a:pt x="9" y="0"/>
                  <a:pt x="7" y="1"/>
                  <a:pt x="7" y="4"/>
                </a:cubicBezTo>
                <a:cubicBezTo>
                  <a:pt x="7" y="6"/>
                  <a:pt x="9" y="8"/>
                  <a:pt x="11" y="8"/>
                </a:cubicBezTo>
                <a:close/>
                <a:moveTo>
                  <a:pt x="11" y="128"/>
                </a:moveTo>
                <a:cubicBezTo>
                  <a:pt x="9" y="128"/>
                  <a:pt x="7" y="129"/>
                  <a:pt x="7" y="132"/>
                </a:cubicBezTo>
                <a:cubicBezTo>
                  <a:pt x="7" y="134"/>
                  <a:pt x="9" y="136"/>
                  <a:pt x="11" y="136"/>
                </a:cubicBezTo>
                <a:cubicBezTo>
                  <a:pt x="13" y="136"/>
                  <a:pt x="15" y="134"/>
                  <a:pt x="15" y="132"/>
                </a:cubicBezTo>
                <a:cubicBezTo>
                  <a:pt x="15" y="129"/>
                  <a:pt x="13" y="128"/>
                  <a:pt x="11" y="128"/>
                </a:cubicBezTo>
                <a:close/>
                <a:moveTo>
                  <a:pt x="17" y="157"/>
                </a:moveTo>
                <a:cubicBezTo>
                  <a:pt x="13" y="154"/>
                  <a:pt x="7" y="154"/>
                  <a:pt x="4" y="157"/>
                </a:cubicBezTo>
                <a:cubicBezTo>
                  <a:pt x="0" y="161"/>
                  <a:pt x="0" y="167"/>
                  <a:pt x="4" y="171"/>
                </a:cubicBezTo>
                <a:cubicBezTo>
                  <a:pt x="7" y="175"/>
                  <a:pt x="13" y="175"/>
                  <a:pt x="17" y="171"/>
                </a:cubicBezTo>
                <a:cubicBezTo>
                  <a:pt x="21" y="167"/>
                  <a:pt x="21" y="161"/>
                  <a:pt x="17" y="157"/>
                </a:cubicBezTo>
                <a:close/>
                <a:moveTo>
                  <a:pt x="15" y="20"/>
                </a:moveTo>
                <a:cubicBezTo>
                  <a:pt x="15" y="17"/>
                  <a:pt x="13" y="16"/>
                  <a:pt x="11" y="16"/>
                </a:cubicBezTo>
                <a:cubicBezTo>
                  <a:pt x="9" y="16"/>
                  <a:pt x="7" y="17"/>
                  <a:pt x="7" y="20"/>
                </a:cubicBezTo>
                <a:cubicBezTo>
                  <a:pt x="7" y="22"/>
                  <a:pt x="9" y="24"/>
                  <a:pt x="11" y="24"/>
                </a:cubicBezTo>
                <a:cubicBezTo>
                  <a:pt x="13" y="24"/>
                  <a:pt x="15" y="22"/>
                  <a:pt x="15" y="20"/>
                </a:cubicBezTo>
                <a:close/>
                <a:moveTo>
                  <a:pt x="11" y="152"/>
                </a:moveTo>
                <a:cubicBezTo>
                  <a:pt x="13" y="152"/>
                  <a:pt x="15" y="150"/>
                  <a:pt x="15" y="148"/>
                </a:cubicBezTo>
                <a:cubicBezTo>
                  <a:pt x="15" y="145"/>
                  <a:pt x="13" y="144"/>
                  <a:pt x="11" y="144"/>
                </a:cubicBezTo>
                <a:cubicBezTo>
                  <a:pt x="9" y="144"/>
                  <a:pt x="7" y="145"/>
                  <a:pt x="7" y="148"/>
                </a:cubicBezTo>
                <a:cubicBezTo>
                  <a:pt x="7" y="150"/>
                  <a:pt x="9" y="152"/>
                  <a:pt x="11" y="152"/>
                </a:cubicBezTo>
                <a:close/>
                <a:moveTo>
                  <a:pt x="11" y="32"/>
                </a:moveTo>
                <a:cubicBezTo>
                  <a:pt x="9" y="32"/>
                  <a:pt x="7" y="33"/>
                  <a:pt x="7" y="36"/>
                </a:cubicBezTo>
                <a:cubicBezTo>
                  <a:pt x="7" y="38"/>
                  <a:pt x="9" y="40"/>
                  <a:pt x="11" y="40"/>
                </a:cubicBezTo>
                <a:cubicBezTo>
                  <a:pt x="13" y="40"/>
                  <a:pt x="15" y="38"/>
                  <a:pt x="15" y="36"/>
                </a:cubicBezTo>
                <a:cubicBezTo>
                  <a:pt x="15" y="33"/>
                  <a:pt x="13" y="32"/>
                  <a:pt x="11" y="32"/>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9" name="Freeform 11"/>
          <p:cNvSpPr>
            <a:spLocks/>
          </p:cNvSpPr>
          <p:nvPr/>
        </p:nvSpPr>
        <p:spPr bwMode="auto">
          <a:xfrm>
            <a:off x="908726" y="1633539"/>
            <a:ext cx="1069181" cy="1259681"/>
          </a:xfrm>
          <a:custGeom>
            <a:avLst/>
            <a:gdLst>
              <a:gd name="T0" fmla="*/ 449 w 449"/>
              <a:gd name="T1" fmla="*/ 381 h 529"/>
              <a:gd name="T2" fmla="*/ 394 w 449"/>
              <a:gd name="T3" fmla="*/ 450 h 529"/>
              <a:gd name="T4" fmla="*/ 56 w 449"/>
              <a:gd name="T5" fmla="*/ 522 h 529"/>
              <a:gd name="T6" fmla="*/ 0 w 449"/>
              <a:gd name="T7" fmla="*/ 477 h 529"/>
              <a:gd name="T8" fmla="*/ 0 w 449"/>
              <a:gd name="T9" fmla="*/ 51 h 529"/>
              <a:gd name="T10" fmla="*/ 56 w 449"/>
              <a:gd name="T11" fmla="*/ 6 h 529"/>
              <a:gd name="T12" fmla="*/ 394 w 449"/>
              <a:gd name="T13" fmla="*/ 79 h 529"/>
              <a:gd name="T14" fmla="*/ 449 w 449"/>
              <a:gd name="T15" fmla="*/ 147 h 529"/>
              <a:gd name="T16" fmla="*/ 449 w 449"/>
              <a:gd name="T17" fmla="*/ 38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381"/>
                </a:moveTo>
                <a:cubicBezTo>
                  <a:pt x="449" y="412"/>
                  <a:pt x="424" y="443"/>
                  <a:pt x="394" y="450"/>
                </a:cubicBezTo>
                <a:cubicBezTo>
                  <a:pt x="56" y="522"/>
                  <a:pt x="56" y="522"/>
                  <a:pt x="56" y="522"/>
                </a:cubicBezTo>
                <a:cubicBezTo>
                  <a:pt x="25" y="529"/>
                  <a:pt x="0" y="509"/>
                  <a:pt x="0" y="477"/>
                </a:cubicBezTo>
                <a:cubicBezTo>
                  <a:pt x="0" y="51"/>
                  <a:pt x="0" y="51"/>
                  <a:pt x="0" y="51"/>
                </a:cubicBezTo>
                <a:cubicBezTo>
                  <a:pt x="0" y="20"/>
                  <a:pt x="25" y="0"/>
                  <a:pt x="56" y="6"/>
                </a:cubicBezTo>
                <a:cubicBezTo>
                  <a:pt x="394" y="79"/>
                  <a:pt x="394" y="79"/>
                  <a:pt x="394" y="79"/>
                </a:cubicBezTo>
                <a:cubicBezTo>
                  <a:pt x="424" y="85"/>
                  <a:pt x="449" y="116"/>
                  <a:pt x="449" y="147"/>
                </a:cubicBezTo>
                <a:lnTo>
                  <a:pt x="449" y="381"/>
                </a:ln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0" name="Freeform 12"/>
          <p:cNvSpPr>
            <a:spLocks noEditPoints="1"/>
          </p:cNvSpPr>
          <p:nvPr/>
        </p:nvSpPr>
        <p:spPr bwMode="auto">
          <a:xfrm>
            <a:off x="1311157" y="1928812"/>
            <a:ext cx="264319" cy="385763"/>
          </a:xfrm>
          <a:custGeom>
            <a:avLst/>
            <a:gdLst>
              <a:gd name="T0" fmla="*/ 30 w 111"/>
              <a:gd name="T1" fmla="*/ 124 h 162"/>
              <a:gd name="T2" fmla="*/ 31 w 111"/>
              <a:gd name="T3" fmla="*/ 133 h 162"/>
              <a:gd name="T4" fmla="*/ 56 w 111"/>
              <a:gd name="T5" fmla="*/ 137 h 162"/>
              <a:gd name="T6" fmla="*/ 80 w 111"/>
              <a:gd name="T7" fmla="*/ 133 h 162"/>
              <a:gd name="T8" fmla="*/ 81 w 111"/>
              <a:gd name="T9" fmla="*/ 124 h 162"/>
              <a:gd name="T10" fmla="*/ 56 w 111"/>
              <a:gd name="T11" fmla="*/ 129 h 162"/>
              <a:gd name="T12" fmla="*/ 30 w 111"/>
              <a:gd name="T13" fmla="*/ 124 h 162"/>
              <a:gd name="T14" fmla="*/ 32 w 111"/>
              <a:gd name="T15" fmla="*/ 140 h 162"/>
              <a:gd name="T16" fmla="*/ 33 w 111"/>
              <a:gd name="T17" fmla="*/ 149 h 162"/>
              <a:gd name="T18" fmla="*/ 41 w 111"/>
              <a:gd name="T19" fmla="*/ 153 h 162"/>
              <a:gd name="T20" fmla="*/ 41 w 111"/>
              <a:gd name="T21" fmla="*/ 158 h 162"/>
              <a:gd name="T22" fmla="*/ 56 w 111"/>
              <a:gd name="T23" fmla="*/ 162 h 162"/>
              <a:gd name="T24" fmla="*/ 70 w 111"/>
              <a:gd name="T25" fmla="*/ 158 h 162"/>
              <a:gd name="T26" fmla="*/ 70 w 111"/>
              <a:gd name="T27" fmla="*/ 153 h 162"/>
              <a:gd name="T28" fmla="*/ 78 w 111"/>
              <a:gd name="T29" fmla="*/ 149 h 162"/>
              <a:gd name="T30" fmla="*/ 79 w 111"/>
              <a:gd name="T31" fmla="*/ 140 h 162"/>
              <a:gd name="T32" fmla="*/ 56 w 111"/>
              <a:gd name="T33" fmla="*/ 144 h 162"/>
              <a:gd name="T34" fmla="*/ 32 w 111"/>
              <a:gd name="T35" fmla="*/ 140 h 162"/>
              <a:gd name="T36" fmla="*/ 56 w 111"/>
              <a:gd name="T37" fmla="*/ 22 h 162"/>
              <a:gd name="T38" fmla="*/ 59 w 111"/>
              <a:gd name="T39" fmla="*/ 20 h 162"/>
              <a:gd name="T40" fmla="*/ 56 w 111"/>
              <a:gd name="T41" fmla="*/ 17 h 162"/>
              <a:gd name="T42" fmla="*/ 17 w 111"/>
              <a:gd name="T43" fmla="*/ 55 h 162"/>
              <a:gd name="T44" fmla="*/ 20 w 111"/>
              <a:gd name="T45" fmla="*/ 58 h 162"/>
              <a:gd name="T46" fmla="*/ 23 w 111"/>
              <a:gd name="T47" fmla="*/ 55 h 162"/>
              <a:gd name="T48" fmla="*/ 56 w 111"/>
              <a:gd name="T49" fmla="*/ 22 h 162"/>
              <a:gd name="T50" fmla="*/ 56 w 111"/>
              <a:gd name="T51" fmla="*/ 0 h 162"/>
              <a:gd name="T52" fmla="*/ 0 w 111"/>
              <a:gd name="T53" fmla="*/ 55 h 162"/>
              <a:gd name="T54" fmla="*/ 27 w 111"/>
              <a:gd name="T55" fmla="*/ 103 h 162"/>
              <a:gd name="T56" fmla="*/ 29 w 111"/>
              <a:gd name="T57" fmla="*/ 117 h 162"/>
              <a:gd name="T58" fmla="*/ 56 w 111"/>
              <a:gd name="T59" fmla="*/ 122 h 162"/>
              <a:gd name="T60" fmla="*/ 82 w 111"/>
              <a:gd name="T61" fmla="*/ 117 h 162"/>
              <a:gd name="T62" fmla="*/ 84 w 111"/>
              <a:gd name="T63" fmla="*/ 103 h 162"/>
              <a:gd name="T64" fmla="*/ 111 w 111"/>
              <a:gd name="T65" fmla="*/ 55 h 162"/>
              <a:gd name="T66" fmla="*/ 56 w 111"/>
              <a:gd name="T67" fmla="*/ 0 h 162"/>
              <a:gd name="T68" fmla="*/ 76 w 111"/>
              <a:gd name="T69" fmla="*/ 96 h 162"/>
              <a:gd name="T70" fmla="*/ 75 w 111"/>
              <a:gd name="T71" fmla="*/ 110 h 162"/>
              <a:gd name="T72" fmla="*/ 56 w 111"/>
              <a:gd name="T73" fmla="*/ 113 h 162"/>
              <a:gd name="T74" fmla="*/ 36 w 111"/>
              <a:gd name="T75" fmla="*/ 110 h 162"/>
              <a:gd name="T76" fmla="*/ 35 w 111"/>
              <a:gd name="T77" fmla="*/ 96 h 162"/>
              <a:gd name="T78" fmla="*/ 10 w 111"/>
              <a:gd name="T79" fmla="*/ 55 h 162"/>
              <a:gd name="T80" fmla="*/ 56 w 111"/>
              <a:gd name="T81" fmla="*/ 9 h 162"/>
              <a:gd name="T82" fmla="*/ 102 w 111"/>
              <a:gd name="T83" fmla="*/ 55 h 162"/>
              <a:gd name="T84" fmla="*/ 76 w 111"/>
              <a:gd name="T85" fmla="*/ 96 h 162"/>
              <a:gd name="T86" fmla="*/ 68 w 111"/>
              <a:gd name="T87" fmla="*/ 76 h 162"/>
              <a:gd name="T88" fmla="*/ 56 w 111"/>
              <a:gd name="T89" fmla="*/ 53 h 162"/>
              <a:gd name="T90" fmla="*/ 43 w 111"/>
              <a:gd name="T91" fmla="*/ 76 h 162"/>
              <a:gd name="T92" fmla="*/ 38 w 111"/>
              <a:gd name="T93" fmla="*/ 65 h 162"/>
              <a:gd name="T94" fmla="*/ 30 w 111"/>
              <a:gd name="T95" fmla="*/ 69 h 162"/>
              <a:gd name="T96" fmla="*/ 43 w 111"/>
              <a:gd name="T97" fmla="*/ 95 h 162"/>
              <a:gd name="T98" fmla="*/ 56 w 111"/>
              <a:gd name="T99" fmla="*/ 72 h 162"/>
              <a:gd name="T100" fmla="*/ 69 w 111"/>
              <a:gd name="T101" fmla="*/ 95 h 162"/>
              <a:gd name="T102" fmla="*/ 81 w 111"/>
              <a:gd name="T103" fmla="*/ 69 h 162"/>
              <a:gd name="T104" fmla="*/ 73 w 111"/>
              <a:gd name="T105" fmla="*/ 65 h 162"/>
              <a:gd name="T106" fmla="*/ 68 w 111"/>
              <a:gd name="T107"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2">
                <a:moveTo>
                  <a:pt x="30" y="124"/>
                </a:moveTo>
                <a:cubicBezTo>
                  <a:pt x="31" y="133"/>
                  <a:pt x="31" y="133"/>
                  <a:pt x="31" y="133"/>
                </a:cubicBezTo>
                <a:cubicBezTo>
                  <a:pt x="38" y="136"/>
                  <a:pt x="47" y="137"/>
                  <a:pt x="56" y="137"/>
                </a:cubicBezTo>
                <a:cubicBezTo>
                  <a:pt x="64" y="137"/>
                  <a:pt x="73" y="136"/>
                  <a:pt x="80" y="133"/>
                </a:cubicBezTo>
                <a:cubicBezTo>
                  <a:pt x="81" y="124"/>
                  <a:pt x="81" y="124"/>
                  <a:pt x="81" y="124"/>
                </a:cubicBezTo>
                <a:cubicBezTo>
                  <a:pt x="74" y="127"/>
                  <a:pt x="65" y="129"/>
                  <a:pt x="56" y="129"/>
                </a:cubicBezTo>
                <a:cubicBezTo>
                  <a:pt x="46" y="129"/>
                  <a:pt x="38" y="127"/>
                  <a:pt x="30" y="124"/>
                </a:cubicBezTo>
                <a:close/>
                <a:moveTo>
                  <a:pt x="32" y="140"/>
                </a:moveTo>
                <a:cubicBezTo>
                  <a:pt x="33" y="149"/>
                  <a:pt x="33" y="149"/>
                  <a:pt x="33" y="149"/>
                </a:cubicBezTo>
                <a:cubicBezTo>
                  <a:pt x="33" y="149"/>
                  <a:pt x="35" y="151"/>
                  <a:pt x="41" y="153"/>
                </a:cubicBezTo>
                <a:cubicBezTo>
                  <a:pt x="41" y="158"/>
                  <a:pt x="41" y="158"/>
                  <a:pt x="41" y="158"/>
                </a:cubicBezTo>
                <a:cubicBezTo>
                  <a:pt x="41" y="158"/>
                  <a:pt x="45" y="162"/>
                  <a:pt x="56" y="162"/>
                </a:cubicBezTo>
                <a:cubicBezTo>
                  <a:pt x="67" y="162"/>
                  <a:pt x="70" y="158"/>
                  <a:pt x="70" y="158"/>
                </a:cubicBezTo>
                <a:cubicBezTo>
                  <a:pt x="70" y="153"/>
                  <a:pt x="70" y="153"/>
                  <a:pt x="70" y="153"/>
                </a:cubicBezTo>
                <a:cubicBezTo>
                  <a:pt x="76" y="151"/>
                  <a:pt x="78" y="149"/>
                  <a:pt x="78" y="149"/>
                </a:cubicBezTo>
                <a:cubicBezTo>
                  <a:pt x="79" y="140"/>
                  <a:pt x="79" y="140"/>
                  <a:pt x="79" y="140"/>
                </a:cubicBezTo>
                <a:cubicBezTo>
                  <a:pt x="72" y="142"/>
                  <a:pt x="64" y="144"/>
                  <a:pt x="56" y="144"/>
                </a:cubicBezTo>
                <a:cubicBezTo>
                  <a:pt x="47" y="144"/>
                  <a:pt x="39" y="142"/>
                  <a:pt x="32" y="140"/>
                </a:cubicBezTo>
                <a:close/>
                <a:moveTo>
                  <a:pt x="56" y="22"/>
                </a:moveTo>
                <a:cubicBezTo>
                  <a:pt x="57" y="22"/>
                  <a:pt x="59" y="21"/>
                  <a:pt x="59" y="20"/>
                </a:cubicBezTo>
                <a:cubicBezTo>
                  <a:pt x="59" y="18"/>
                  <a:pt x="57" y="17"/>
                  <a:pt x="56" y="17"/>
                </a:cubicBezTo>
                <a:cubicBezTo>
                  <a:pt x="34" y="17"/>
                  <a:pt x="17" y="34"/>
                  <a:pt x="17" y="55"/>
                </a:cubicBezTo>
                <a:cubicBezTo>
                  <a:pt x="17" y="57"/>
                  <a:pt x="18" y="58"/>
                  <a:pt x="20" y="58"/>
                </a:cubicBezTo>
                <a:cubicBezTo>
                  <a:pt x="21" y="58"/>
                  <a:pt x="23" y="57"/>
                  <a:pt x="23" y="55"/>
                </a:cubicBezTo>
                <a:cubicBezTo>
                  <a:pt x="23" y="37"/>
                  <a:pt x="37" y="22"/>
                  <a:pt x="56" y="22"/>
                </a:cubicBezTo>
                <a:close/>
                <a:moveTo>
                  <a:pt x="56" y="0"/>
                </a:moveTo>
                <a:cubicBezTo>
                  <a:pt x="25" y="0"/>
                  <a:pt x="0" y="25"/>
                  <a:pt x="0" y="55"/>
                </a:cubicBezTo>
                <a:cubicBezTo>
                  <a:pt x="0" y="75"/>
                  <a:pt x="11" y="93"/>
                  <a:pt x="27" y="103"/>
                </a:cubicBezTo>
                <a:cubicBezTo>
                  <a:pt x="29" y="117"/>
                  <a:pt x="29" y="117"/>
                  <a:pt x="29" y="117"/>
                </a:cubicBezTo>
                <a:cubicBezTo>
                  <a:pt x="37" y="120"/>
                  <a:pt x="46" y="122"/>
                  <a:pt x="56" y="122"/>
                </a:cubicBezTo>
                <a:cubicBezTo>
                  <a:pt x="65" y="122"/>
                  <a:pt x="75" y="120"/>
                  <a:pt x="82" y="117"/>
                </a:cubicBezTo>
                <a:cubicBezTo>
                  <a:pt x="84" y="103"/>
                  <a:pt x="84" y="103"/>
                  <a:pt x="84" y="103"/>
                </a:cubicBezTo>
                <a:cubicBezTo>
                  <a:pt x="101" y="93"/>
                  <a:pt x="111" y="75"/>
                  <a:pt x="111" y="55"/>
                </a:cubicBezTo>
                <a:cubicBezTo>
                  <a:pt x="111" y="25"/>
                  <a:pt x="86" y="0"/>
                  <a:pt x="56" y="0"/>
                </a:cubicBezTo>
                <a:close/>
                <a:moveTo>
                  <a:pt x="76" y="96"/>
                </a:moveTo>
                <a:cubicBezTo>
                  <a:pt x="75" y="110"/>
                  <a:pt x="75" y="110"/>
                  <a:pt x="75" y="110"/>
                </a:cubicBezTo>
                <a:cubicBezTo>
                  <a:pt x="75" y="110"/>
                  <a:pt x="70" y="113"/>
                  <a:pt x="56" y="113"/>
                </a:cubicBezTo>
                <a:cubicBezTo>
                  <a:pt x="41" y="113"/>
                  <a:pt x="36" y="110"/>
                  <a:pt x="36" y="110"/>
                </a:cubicBezTo>
                <a:cubicBezTo>
                  <a:pt x="35" y="96"/>
                  <a:pt x="35" y="96"/>
                  <a:pt x="35" y="96"/>
                </a:cubicBezTo>
                <a:cubicBezTo>
                  <a:pt x="20" y="89"/>
                  <a:pt x="10" y="73"/>
                  <a:pt x="10" y="55"/>
                </a:cubicBezTo>
                <a:cubicBezTo>
                  <a:pt x="10" y="30"/>
                  <a:pt x="30" y="9"/>
                  <a:pt x="56" y="9"/>
                </a:cubicBezTo>
                <a:cubicBezTo>
                  <a:pt x="81" y="9"/>
                  <a:pt x="102" y="30"/>
                  <a:pt x="102" y="55"/>
                </a:cubicBezTo>
                <a:cubicBezTo>
                  <a:pt x="102" y="73"/>
                  <a:pt x="91" y="89"/>
                  <a:pt x="76" y="96"/>
                </a:cubicBezTo>
                <a:close/>
                <a:moveTo>
                  <a:pt x="68" y="76"/>
                </a:moveTo>
                <a:cubicBezTo>
                  <a:pt x="56" y="53"/>
                  <a:pt x="56" y="53"/>
                  <a:pt x="56" y="53"/>
                </a:cubicBezTo>
                <a:cubicBezTo>
                  <a:pt x="43" y="76"/>
                  <a:pt x="43" y="76"/>
                  <a:pt x="43" y="76"/>
                </a:cubicBezTo>
                <a:cubicBezTo>
                  <a:pt x="38" y="65"/>
                  <a:pt x="38" y="65"/>
                  <a:pt x="38" y="65"/>
                </a:cubicBezTo>
                <a:cubicBezTo>
                  <a:pt x="30" y="69"/>
                  <a:pt x="30" y="69"/>
                  <a:pt x="30" y="69"/>
                </a:cubicBezTo>
                <a:cubicBezTo>
                  <a:pt x="43" y="95"/>
                  <a:pt x="43" y="95"/>
                  <a:pt x="43" y="95"/>
                </a:cubicBezTo>
                <a:cubicBezTo>
                  <a:pt x="56" y="72"/>
                  <a:pt x="56" y="72"/>
                  <a:pt x="56" y="72"/>
                </a:cubicBezTo>
                <a:cubicBezTo>
                  <a:pt x="69" y="95"/>
                  <a:pt x="69" y="95"/>
                  <a:pt x="69" y="95"/>
                </a:cubicBezTo>
                <a:cubicBezTo>
                  <a:pt x="81" y="69"/>
                  <a:pt x="81" y="69"/>
                  <a:pt x="81" y="69"/>
                </a:cubicBezTo>
                <a:cubicBezTo>
                  <a:pt x="73" y="65"/>
                  <a:pt x="73" y="65"/>
                  <a:pt x="73" y="65"/>
                </a:cubicBezTo>
                <a:lnTo>
                  <a:pt x="68" y="7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1" name="Freeform 13"/>
          <p:cNvSpPr>
            <a:spLocks/>
          </p:cNvSpPr>
          <p:nvPr/>
        </p:nvSpPr>
        <p:spPr bwMode="auto">
          <a:xfrm>
            <a:off x="2487493" y="1633539"/>
            <a:ext cx="1067991" cy="1259681"/>
          </a:xfrm>
          <a:custGeom>
            <a:avLst/>
            <a:gdLst>
              <a:gd name="T0" fmla="*/ 449 w 449"/>
              <a:gd name="T1" fmla="*/ 381 h 529"/>
              <a:gd name="T2" fmla="*/ 393 w 449"/>
              <a:gd name="T3" fmla="*/ 450 h 529"/>
              <a:gd name="T4" fmla="*/ 55 w 449"/>
              <a:gd name="T5" fmla="*/ 522 h 529"/>
              <a:gd name="T6" fmla="*/ 0 w 449"/>
              <a:gd name="T7" fmla="*/ 477 h 529"/>
              <a:gd name="T8" fmla="*/ 0 w 449"/>
              <a:gd name="T9" fmla="*/ 51 h 529"/>
              <a:gd name="T10" fmla="*/ 55 w 449"/>
              <a:gd name="T11" fmla="*/ 6 h 529"/>
              <a:gd name="T12" fmla="*/ 393 w 449"/>
              <a:gd name="T13" fmla="*/ 79 h 529"/>
              <a:gd name="T14" fmla="*/ 449 w 449"/>
              <a:gd name="T15" fmla="*/ 147 h 529"/>
              <a:gd name="T16" fmla="*/ 449 w 449"/>
              <a:gd name="T17" fmla="*/ 38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381"/>
                </a:moveTo>
                <a:cubicBezTo>
                  <a:pt x="449" y="412"/>
                  <a:pt x="424" y="443"/>
                  <a:pt x="393" y="450"/>
                </a:cubicBezTo>
                <a:cubicBezTo>
                  <a:pt x="55" y="522"/>
                  <a:pt x="55" y="522"/>
                  <a:pt x="55" y="522"/>
                </a:cubicBezTo>
                <a:cubicBezTo>
                  <a:pt x="25" y="529"/>
                  <a:pt x="0" y="509"/>
                  <a:pt x="0" y="477"/>
                </a:cubicBezTo>
                <a:cubicBezTo>
                  <a:pt x="0" y="51"/>
                  <a:pt x="0" y="51"/>
                  <a:pt x="0" y="51"/>
                </a:cubicBezTo>
                <a:cubicBezTo>
                  <a:pt x="0" y="20"/>
                  <a:pt x="25" y="0"/>
                  <a:pt x="55" y="6"/>
                </a:cubicBezTo>
                <a:cubicBezTo>
                  <a:pt x="393" y="79"/>
                  <a:pt x="393" y="79"/>
                  <a:pt x="393" y="79"/>
                </a:cubicBezTo>
                <a:cubicBezTo>
                  <a:pt x="424" y="85"/>
                  <a:pt x="449" y="116"/>
                  <a:pt x="449" y="147"/>
                </a:cubicBezTo>
                <a:lnTo>
                  <a:pt x="449" y="381"/>
                </a:ln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22" name="Freeform 14"/>
          <p:cNvSpPr>
            <a:spLocks noEditPoints="1"/>
          </p:cNvSpPr>
          <p:nvPr/>
        </p:nvSpPr>
        <p:spPr bwMode="auto">
          <a:xfrm>
            <a:off x="2869683" y="1931195"/>
            <a:ext cx="300038" cy="378619"/>
          </a:xfrm>
          <a:custGeom>
            <a:avLst/>
            <a:gdLst>
              <a:gd name="T0" fmla="*/ 182 w 252"/>
              <a:gd name="T1" fmla="*/ 92 h 318"/>
              <a:gd name="T2" fmla="*/ 44 w 252"/>
              <a:gd name="T3" fmla="*/ 92 h 318"/>
              <a:gd name="T4" fmla="*/ 44 w 252"/>
              <a:gd name="T5" fmla="*/ 112 h 318"/>
              <a:gd name="T6" fmla="*/ 182 w 252"/>
              <a:gd name="T7" fmla="*/ 112 h 318"/>
              <a:gd name="T8" fmla="*/ 182 w 252"/>
              <a:gd name="T9" fmla="*/ 92 h 318"/>
              <a:gd name="T10" fmla="*/ 182 w 252"/>
              <a:gd name="T11" fmla="*/ 52 h 318"/>
              <a:gd name="T12" fmla="*/ 44 w 252"/>
              <a:gd name="T13" fmla="*/ 52 h 318"/>
              <a:gd name="T14" fmla="*/ 44 w 252"/>
              <a:gd name="T15" fmla="*/ 72 h 318"/>
              <a:gd name="T16" fmla="*/ 182 w 252"/>
              <a:gd name="T17" fmla="*/ 72 h 318"/>
              <a:gd name="T18" fmla="*/ 182 w 252"/>
              <a:gd name="T19" fmla="*/ 52 h 318"/>
              <a:gd name="T20" fmla="*/ 182 w 252"/>
              <a:gd name="T21" fmla="*/ 130 h 318"/>
              <a:gd name="T22" fmla="*/ 44 w 252"/>
              <a:gd name="T23" fmla="*/ 130 h 318"/>
              <a:gd name="T24" fmla="*/ 44 w 252"/>
              <a:gd name="T25" fmla="*/ 150 h 318"/>
              <a:gd name="T26" fmla="*/ 182 w 252"/>
              <a:gd name="T27" fmla="*/ 150 h 318"/>
              <a:gd name="T28" fmla="*/ 182 w 252"/>
              <a:gd name="T29" fmla="*/ 130 h 318"/>
              <a:gd name="T30" fmla="*/ 44 w 252"/>
              <a:gd name="T31" fmla="*/ 190 h 318"/>
              <a:gd name="T32" fmla="*/ 112 w 252"/>
              <a:gd name="T33" fmla="*/ 190 h 318"/>
              <a:gd name="T34" fmla="*/ 112 w 252"/>
              <a:gd name="T35" fmla="*/ 170 h 318"/>
              <a:gd name="T36" fmla="*/ 44 w 252"/>
              <a:gd name="T37" fmla="*/ 170 h 318"/>
              <a:gd name="T38" fmla="*/ 44 w 252"/>
              <a:gd name="T39" fmla="*/ 190 h 318"/>
              <a:gd name="T40" fmla="*/ 224 w 252"/>
              <a:gd name="T41" fmla="*/ 28 h 318"/>
              <a:gd name="T42" fmla="*/ 224 w 252"/>
              <a:gd name="T43" fmla="*/ 0 h 318"/>
              <a:gd name="T44" fmla="*/ 0 w 252"/>
              <a:gd name="T45" fmla="*/ 0 h 318"/>
              <a:gd name="T46" fmla="*/ 0 w 252"/>
              <a:gd name="T47" fmla="*/ 290 h 318"/>
              <a:gd name="T48" fmla="*/ 28 w 252"/>
              <a:gd name="T49" fmla="*/ 290 h 318"/>
              <a:gd name="T50" fmla="*/ 28 w 252"/>
              <a:gd name="T51" fmla="*/ 318 h 318"/>
              <a:gd name="T52" fmla="*/ 252 w 252"/>
              <a:gd name="T53" fmla="*/ 318 h 318"/>
              <a:gd name="T54" fmla="*/ 252 w 252"/>
              <a:gd name="T55" fmla="*/ 28 h 318"/>
              <a:gd name="T56" fmla="*/ 224 w 252"/>
              <a:gd name="T57" fmla="*/ 28 h 318"/>
              <a:gd name="T58" fmla="*/ 16 w 252"/>
              <a:gd name="T59" fmla="*/ 274 h 318"/>
              <a:gd name="T60" fmla="*/ 16 w 252"/>
              <a:gd name="T61" fmla="*/ 16 h 318"/>
              <a:gd name="T62" fmla="*/ 210 w 252"/>
              <a:gd name="T63" fmla="*/ 16 h 318"/>
              <a:gd name="T64" fmla="*/ 210 w 252"/>
              <a:gd name="T65" fmla="*/ 208 h 318"/>
              <a:gd name="T66" fmla="*/ 144 w 252"/>
              <a:gd name="T67" fmla="*/ 208 h 318"/>
              <a:gd name="T68" fmla="*/ 144 w 252"/>
              <a:gd name="T69" fmla="*/ 274 h 318"/>
              <a:gd name="T70" fmla="*/ 16 w 252"/>
              <a:gd name="T71" fmla="*/ 274 h 318"/>
              <a:gd name="T72" fmla="*/ 238 w 252"/>
              <a:gd name="T73" fmla="*/ 302 h 318"/>
              <a:gd name="T74" fmla="*/ 44 w 252"/>
              <a:gd name="T75" fmla="*/ 302 h 318"/>
              <a:gd name="T76" fmla="*/ 44 w 252"/>
              <a:gd name="T77" fmla="*/ 290 h 318"/>
              <a:gd name="T78" fmla="*/ 150 w 252"/>
              <a:gd name="T79" fmla="*/ 290 h 318"/>
              <a:gd name="T80" fmla="*/ 224 w 252"/>
              <a:gd name="T81" fmla="*/ 216 h 318"/>
              <a:gd name="T82" fmla="*/ 224 w 252"/>
              <a:gd name="T83" fmla="*/ 44 h 318"/>
              <a:gd name="T84" fmla="*/ 238 w 252"/>
              <a:gd name="T85" fmla="*/ 44 h 318"/>
              <a:gd name="T86" fmla="*/ 238 w 252"/>
              <a:gd name="T87" fmla="*/ 30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2" h="318">
                <a:moveTo>
                  <a:pt x="182" y="92"/>
                </a:moveTo>
                <a:lnTo>
                  <a:pt x="44" y="92"/>
                </a:lnTo>
                <a:lnTo>
                  <a:pt x="44" y="112"/>
                </a:lnTo>
                <a:lnTo>
                  <a:pt x="182" y="112"/>
                </a:lnTo>
                <a:lnTo>
                  <a:pt x="182" y="92"/>
                </a:lnTo>
                <a:close/>
                <a:moveTo>
                  <a:pt x="182" y="52"/>
                </a:moveTo>
                <a:lnTo>
                  <a:pt x="44" y="52"/>
                </a:lnTo>
                <a:lnTo>
                  <a:pt x="44" y="72"/>
                </a:lnTo>
                <a:lnTo>
                  <a:pt x="182" y="72"/>
                </a:lnTo>
                <a:lnTo>
                  <a:pt x="182" y="52"/>
                </a:lnTo>
                <a:close/>
                <a:moveTo>
                  <a:pt x="182" y="130"/>
                </a:moveTo>
                <a:lnTo>
                  <a:pt x="44" y="130"/>
                </a:lnTo>
                <a:lnTo>
                  <a:pt x="44" y="150"/>
                </a:lnTo>
                <a:lnTo>
                  <a:pt x="182" y="150"/>
                </a:lnTo>
                <a:lnTo>
                  <a:pt x="182" y="130"/>
                </a:lnTo>
                <a:close/>
                <a:moveTo>
                  <a:pt x="44" y="190"/>
                </a:moveTo>
                <a:lnTo>
                  <a:pt x="112" y="190"/>
                </a:lnTo>
                <a:lnTo>
                  <a:pt x="112" y="170"/>
                </a:lnTo>
                <a:lnTo>
                  <a:pt x="44" y="170"/>
                </a:lnTo>
                <a:lnTo>
                  <a:pt x="44" y="190"/>
                </a:lnTo>
                <a:close/>
                <a:moveTo>
                  <a:pt x="224" y="28"/>
                </a:moveTo>
                <a:lnTo>
                  <a:pt x="224" y="0"/>
                </a:lnTo>
                <a:lnTo>
                  <a:pt x="0" y="0"/>
                </a:lnTo>
                <a:lnTo>
                  <a:pt x="0" y="290"/>
                </a:lnTo>
                <a:lnTo>
                  <a:pt x="28" y="290"/>
                </a:lnTo>
                <a:lnTo>
                  <a:pt x="28" y="318"/>
                </a:lnTo>
                <a:lnTo>
                  <a:pt x="252" y="318"/>
                </a:lnTo>
                <a:lnTo>
                  <a:pt x="252" y="28"/>
                </a:lnTo>
                <a:lnTo>
                  <a:pt x="224" y="28"/>
                </a:lnTo>
                <a:close/>
                <a:moveTo>
                  <a:pt x="16" y="274"/>
                </a:moveTo>
                <a:lnTo>
                  <a:pt x="16" y="16"/>
                </a:lnTo>
                <a:lnTo>
                  <a:pt x="210" y="16"/>
                </a:lnTo>
                <a:lnTo>
                  <a:pt x="210" y="208"/>
                </a:lnTo>
                <a:lnTo>
                  <a:pt x="144" y="208"/>
                </a:lnTo>
                <a:lnTo>
                  <a:pt x="144" y="274"/>
                </a:lnTo>
                <a:lnTo>
                  <a:pt x="16" y="274"/>
                </a:lnTo>
                <a:close/>
                <a:moveTo>
                  <a:pt x="238" y="302"/>
                </a:moveTo>
                <a:lnTo>
                  <a:pt x="44" y="302"/>
                </a:lnTo>
                <a:lnTo>
                  <a:pt x="44" y="290"/>
                </a:lnTo>
                <a:lnTo>
                  <a:pt x="150" y="290"/>
                </a:lnTo>
                <a:lnTo>
                  <a:pt x="224" y="216"/>
                </a:lnTo>
                <a:lnTo>
                  <a:pt x="224" y="44"/>
                </a:lnTo>
                <a:lnTo>
                  <a:pt x="238" y="44"/>
                </a:lnTo>
                <a:lnTo>
                  <a:pt x="238" y="30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3" name="Freeform 15"/>
          <p:cNvSpPr>
            <a:spLocks/>
          </p:cNvSpPr>
          <p:nvPr/>
        </p:nvSpPr>
        <p:spPr bwMode="auto">
          <a:xfrm>
            <a:off x="4036221" y="1728789"/>
            <a:ext cx="1069181" cy="1069181"/>
          </a:xfrm>
          <a:custGeom>
            <a:avLst/>
            <a:gdLst>
              <a:gd name="T0" fmla="*/ 449 w 449"/>
              <a:gd name="T1" fmla="*/ 392 h 449"/>
              <a:gd name="T2" fmla="*/ 393 w 449"/>
              <a:gd name="T3" fmla="*/ 449 h 449"/>
              <a:gd name="T4" fmla="*/ 57 w 449"/>
              <a:gd name="T5" fmla="*/ 449 h 449"/>
              <a:gd name="T6" fmla="*/ 0 w 449"/>
              <a:gd name="T7" fmla="*/ 392 h 449"/>
              <a:gd name="T8" fmla="*/ 0 w 449"/>
              <a:gd name="T9" fmla="*/ 56 h 449"/>
              <a:gd name="T10" fmla="*/ 57 w 449"/>
              <a:gd name="T11" fmla="*/ 0 h 449"/>
              <a:gd name="T12" fmla="*/ 393 w 449"/>
              <a:gd name="T13" fmla="*/ 0 h 449"/>
              <a:gd name="T14" fmla="*/ 449 w 449"/>
              <a:gd name="T15" fmla="*/ 56 h 449"/>
              <a:gd name="T16" fmla="*/ 449 w 449"/>
              <a:gd name="T17" fmla="*/ 39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449">
                <a:moveTo>
                  <a:pt x="449" y="392"/>
                </a:moveTo>
                <a:cubicBezTo>
                  <a:pt x="449" y="423"/>
                  <a:pt x="424" y="449"/>
                  <a:pt x="393" y="449"/>
                </a:cubicBezTo>
                <a:cubicBezTo>
                  <a:pt x="57" y="449"/>
                  <a:pt x="57" y="449"/>
                  <a:pt x="57" y="449"/>
                </a:cubicBezTo>
                <a:cubicBezTo>
                  <a:pt x="26" y="449"/>
                  <a:pt x="0" y="423"/>
                  <a:pt x="0" y="392"/>
                </a:cubicBezTo>
                <a:cubicBezTo>
                  <a:pt x="0" y="56"/>
                  <a:pt x="0" y="56"/>
                  <a:pt x="0" y="56"/>
                </a:cubicBezTo>
                <a:cubicBezTo>
                  <a:pt x="0" y="25"/>
                  <a:pt x="26" y="0"/>
                  <a:pt x="57" y="0"/>
                </a:cubicBezTo>
                <a:cubicBezTo>
                  <a:pt x="393" y="0"/>
                  <a:pt x="393" y="0"/>
                  <a:pt x="393" y="0"/>
                </a:cubicBezTo>
                <a:cubicBezTo>
                  <a:pt x="424" y="0"/>
                  <a:pt x="449" y="25"/>
                  <a:pt x="449" y="56"/>
                </a:cubicBezTo>
                <a:lnTo>
                  <a:pt x="449" y="392"/>
                </a:lnTo>
                <a:close/>
              </a:path>
            </a:pathLst>
          </a:cu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en-US" dirty="0">
              <a:solidFill>
                <a:prstClr val="white"/>
              </a:solidFill>
              <a:cs typeface="+mn-ea"/>
              <a:sym typeface="+mn-lt"/>
            </a:endParaRPr>
          </a:p>
        </p:txBody>
      </p:sp>
      <p:sp>
        <p:nvSpPr>
          <p:cNvPr id="24" name="Freeform 16"/>
          <p:cNvSpPr>
            <a:spLocks noEditPoints="1"/>
          </p:cNvSpPr>
          <p:nvPr/>
        </p:nvSpPr>
        <p:spPr bwMode="auto">
          <a:xfrm>
            <a:off x="4395788" y="1971676"/>
            <a:ext cx="352425" cy="297656"/>
          </a:xfrm>
          <a:custGeom>
            <a:avLst/>
            <a:gdLst>
              <a:gd name="T0" fmla="*/ 52 w 148"/>
              <a:gd name="T1" fmla="*/ 81 h 125"/>
              <a:gd name="T2" fmla="*/ 52 w 148"/>
              <a:gd name="T3" fmla="*/ 125 h 125"/>
              <a:gd name="T4" fmla="*/ 85 w 148"/>
              <a:gd name="T5" fmla="*/ 125 h 125"/>
              <a:gd name="T6" fmla="*/ 85 w 148"/>
              <a:gd name="T7" fmla="*/ 86 h 125"/>
              <a:gd name="T8" fmla="*/ 71 w 148"/>
              <a:gd name="T9" fmla="*/ 100 h 125"/>
              <a:gd name="T10" fmla="*/ 52 w 148"/>
              <a:gd name="T11" fmla="*/ 81 h 125"/>
              <a:gd name="T12" fmla="*/ 118 w 148"/>
              <a:gd name="T13" fmla="*/ 3 h 125"/>
              <a:gd name="T14" fmla="*/ 113 w 148"/>
              <a:gd name="T15" fmla="*/ 9 h 125"/>
              <a:gd name="T16" fmla="*/ 119 w 148"/>
              <a:gd name="T17" fmla="*/ 14 h 125"/>
              <a:gd name="T18" fmla="*/ 126 w 148"/>
              <a:gd name="T19" fmla="*/ 14 h 125"/>
              <a:gd name="T20" fmla="*/ 71 w 148"/>
              <a:gd name="T21" fmla="*/ 68 h 125"/>
              <a:gd name="T22" fmla="*/ 39 w 148"/>
              <a:gd name="T23" fmla="*/ 36 h 125"/>
              <a:gd name="T24" fmla="*/ 2 w 148"/>
              <a:gd name="T25" fmla="*/ 73 h 125"/>
              <a:gd name="T26" fmla="*/ 2 w 148"/>
              <a:gd name="T27" fmla="*/ 82 h 125"/>
              <a:gd name="T28" fmla="*/ 10 w 148"/>
              <a:gd name="T29" fmla="*/ 82 h 125"/>
              <a:gd name="T30" fmla="*/ 39 w 148"/>
              <a:gd name="T31" fmla="*/ 53 h 125"/>
              <a:gd name="T32" fmla="*/ 71 w 148"/>
              <a:gd name="T33" fmla="*/ 85 h 125"/>
              <a:gd name="T34" fmla="*/ 134 w 148"/>
              <a:gd name="T35" fmla="*/ 22 h 125"/>
              <a:gd name="T36" fmla="*/ 133 w 148"/>
              <a:gd name="T37" fmla="*/ 28 h 125"/>
              <a:gd name="T38" fmla="*/ 139 w 148"/>
              <a:gd name="T39" fmla="*/ 35 h 125"/>
              <a:gd name="T40" fmla="*/ 139 w 148"/>
              <a:gd name="T41" fmla="*/ 35 h 125"/>
              <a:gd name="T42" fmla="*/ 145 w 148"/>
              <a:gd name="T43" fmla="*/ 29 h 125"/>
              <a:gd name="T44" fmla="*/ 148 w 148"/>
              <a:gd name="T45" fmla="*/ 0 h 125"/>
              <a:gd name="T46" fmla="*/ 118 w 148"/>
              <a:gd name="T47" fmla="*/ 3 h 125"/>
              <a:gd name="T48" fmla="*/ 6 w 148"/>
              <a:gd name="T49" fmla="*/ 120 h 125"/>
              <a:gd name="T50" fmla="*/ 12 w 148"/>
              <a:gd name="T51" fmla="*/ 125 h 125"/>
              <a:gd name="T52" fmla="*/ 39 w 148"/>
              <a:gd name="T53" fmla="*/ 125 h 125"/>
              <a:gd name="T54" fmla="*/ 39 w 148"/>
              <a:gd name="T55" fmla="*/ 68 h 125"/>
              <a:gd name="T56" fmla="*/ 6 w 148"/>
              <a:gd name="T57" fmla="*/ 101 h 125"/>
              <a:gd name="T58" fmla="*/ 6 w 148"/>
              <a:gd name="T59" fmla="*/ 120 h 125"/>
              <a:gd name="T60" fmla="*/ 98 w 148"/>
              <a:gd name="T61" fmla="*/ 73 h 125"/>
              <a:gd name="T62" fmla="*/ 98 w 148"/>
              <a:gd name="T63" fmla="*/ 125 h 125"/>
              <a:gd name="T64" fmla="*/ 126 w 148"/>
              <a:gd name="T65" fmla="*/ 125 h 125"/>
              <a:gd name="T66" fmla="*/ 131 w 148"/>
              <a:gd name="T67" fmla="*/ 120 h 125"/>
              <a:gd name="T68" fmla="*/ 131 w 148"/>
              <a:gd name="T69" fmla="*/ 40 h 125"/>
              <a:gd name="T70" fmla="*/ 103 w 148"/>
              <a:gd name="T71" fmla="*/ 68 h 125"/>
              <a:gd name="T72" fmla="*/ 98 w 148"/>
              <a:gd name="T73"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5">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118" y="3"/>
                </a:moveTo>
                <a:cubicBezTo>
                  <a:pt x="115" y="3"/>
                  <a:pt x="113" y="6"/>
                  <a:pt x="113" y="9"/>
                </a:cubicBezTo>
                <a:cubicBezTo>
                  <a:pt x="113" y="12"/>
                  <a:pt x="116" y="15"/>
                  <a:pt x="119" y="14"/>
                </a:cubicBezTo>
                <a:cubicBezTo>
                  <a:pt x="126" y="14"/>
                  <a:pt x="126" y="14"/>
                  <a:pt x="126" y="14"/>
                </a:cubicBezTo>
                <a:cubicBezTo>
                  <a:pt x="71" y="68"/>
                  <a:pt x="71" y="68"/>
                  <a:pt x="71" y="68"/>
                </a:cubicBezTo>
                <a:cubicBezTo>
                  <a:pt x="39" y="36"/>
                  <a:pt x="39" y="36"/>
                  <a:pt x="39" y="36"/>
                </a:cubicBezTo>
                <a:cubicBezTo>
                  <a:pt x="2" y="73"/>
                  <a:pt x="2" y="73"/>
                  <a:pt x="2" y="73"/>
                </a:cubicBezTo>
                <a:cubicBezTo>
                  <a:pt x="0" y="76"/>
                  <a:pt x="0" y="79"/>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2"/>
                  <a:pt x="135" y="35"/>
                  <a:pt x="139" y="35"/>
                </a:cubicBezTo>
                <a:cubicBezTo>
                  <a:pt x="139" y="35"/>
                  <a:pt x="139" y="35"/>
                  <a:pt x="139" y="35"/>
                </a:cubicBezTo>
                <a:cubicBezTo>
                  <a:pt x="142" y="35"/>
                  <a:pt x="145" y="33"/>
                  <a:pt x="145" y="29"/>
                </a:cubicBezTo>
                <a:cubicBezTo>
                  <a:pt x="148" y="0"/>
                  <a:pt x="148" y="0"/>
                  <a:pt x="148" y="0"/>
                </a:cubicBezTo>
                <a:lnTo>
                  <a:pt x="118" y="3"/>
                </a:lnTo>
                <a:close/>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98" y="73"/>
                </a:moveTo>
                <a:cubicBezTo>
                  <a:pt x="98" y="125"/>
                  <a:pt x="98" y="125"/>
                  <a:pt x="98"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8" y="7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5" name="Freeform 17"/>
          <p:cNvSpPr>
            <a:spLocks/>
          </p:cNvSpPr>
          <p:nvPr/>
        </p:nvSpPr>
        <p:spPr bwMode="auto">
          <a:xfrm>
            <a:off x="5673216" y="1633539"/>
            <a:ext cx="1067991" cy="1259681"/>
          </a:xfrm>
          <a:custGeom>
            <a:avLst/>
            <a:gdLst>
              <a:gd name="T0" fmla="*/ 449 w 449"/>
              <a:gd name="T1" fmla="*/ 477 h 529"/>
              <a:gd name="T2" fmla="*/ 394 w 449"/>
              <a:gd name="T3" fmla="*/ 522 h 529"/>
              <a:gd name="T4" fmla="*/ 56 w 449"/>
              <a:gd name="T5" fmla="*/ 450 h 529"/>
              <a:gd name="T6" fmla="*/ 0 w 449"/>
              <a:gd name="T7" fmla="*/ 381 h 529"/>
              <a:gd name="T8" fmla="*/ 0 w 449"/>
              <a:gd name="T9" fmla="*/ 147 h 529"/>
              <a:gd name="T10" fmla="*/ 56 w 449"/>
              <a:gd name="T11" fmla="*/ 79 h 529"/>
              <a:gd name="T12" fmla="*/ 394 w 449"/>
              <a:gd name="T13" fmla="*/ 6 h 529"/>
              <a:gd name="T14" fmla="*/ 449 w 449"/>
              <a:gd name="T15" fmla="*/ 51 h 529"/>
              <a:gd name="T16" fmla="*/ 449 w 449"/>
              <a:gd name="T17" fmla="*/ 47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477"/>
                </a:moveTo>
                <a:cubicBezTo>
                  <a:pt x="449" y="509"/>
                  <a:pt x="424" y="529"/>
                  <a:pt x="394" y="522"/>
                </a:cubicBezTo>
                <a:cubicBezTo>
                  <a:pt x="56" y="450"/>
                  <a:pt x="56" y="450"/>
                  <a:pt x="56" y="450"/>
                </a:cubicBezTo>
                <a:cubicBezTo>
                  <a:pt x="25" y="443"/>
                  <a:pt x="0" y="412"/>
                  <a:pt x="0" y="381"/>
                </a:cubicBezTo>
                <a:cubicBezTo>
                  <a:pt x="0" y="147"/>
                  <a:pt x="0" y="147"/>
                  <a:pt x="0" y="147"/>
                </a:cubicBezTo>
                <a:cubicBezTo>
                  <a:pt x="0" y="116"/>
                  <a:pt x="25" y="85"/>
                  <a:pt x="56" y="79"/>
                </a:cubicBezTo>
                <a:cubicBezTo>
                  <a:pt x="394" y="6"/>
                  <a:pt x="394" y="6"/>
                  <a:pt x="394" y="6"/>
                </a:cubicBezTo>
                <a:cubicBezTo>
                  <a:pt x="424" y="0"/>
                  <a:pt x="449" y="20"/>
                  <a:pt x="449" y="51"/>
                </a:cubicBezTo>
                <a:lnTo>
                  <a:pt x="449" y="477"/>
                </a:ln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6" name="Freeform 18"/>
          <p:cNvSpPr>
            <a:spLocks noEditPoints="1"/>
          </p:cNvSpPr>
          <p:nvPr/>
        </p:nvSpPr>
        <p:spPr bwMode="auto">
          <a:xfrm>
            <a:off x="6051835" y="1964532"/>
            <a:ext cx="314325" cy="311944"/>
          </a:xfrm>
          <a:custGeom>
            <a:avLst/>
            <a:gdLst>
              <a:gd name="T0" fmla="*/ 65 w 132"/>
              <a:gd name="T1" fmla="*/ 91 h 131"/>
              <a:gd name="T2" fmla="*/ 67 w 132"/>
              <a:gd name="T3" fmla="*/ 91 h 131"/>
              <a:gd name="T4" fmla="*/ 76 w 132"/>
              <a:gd name="T5" fmla="*/ 85 h 131"/>
              <a:gd name="T6" fmla="*/ 55 w 132"/>
              <a:gd name="T7" fmla="*/ 85 h 131"/>
              <a:gd name="T8" fmla="*/ 65 w 132"/>
              <a:gd name="T9" fmla="*/ 91 h 131"/>
              <a:gd name="T10" fmla="*/ 46 w 132"/>
              <a:gd name="T11" fmla="*/ 78 h 131"/>
              <a:gd name="T12" fmla="*/ 85 w 132"/>
              <a:gd name="T13" fmla="*/ 78 h 131"/>
              <a:gd name="T14" fmla="*/ 94 w 132"/>
              <a:gd name="T15" fmla="*/ 72 h 131"/>
              <a:gd name="T16" fmla="*/ 37 w 132"/>
              <a:gd name="T17" fmla="*/ 72 h 131"/>
              <a:gd name="T18" fmla="*/ 46 w 132"/>
              <a:gd name="T19" fmla="*/ 78 h 131"/>
              <a:gd name="T20" fmla="*/ 128 w 132"/>
              <a:gd name="T21" fmla="*/ 41 h 131"/>
              <a:gd name="T22" fmla="*/ 70 w 132"/>
              <a:gd name="T23" fmla="*/ 2 h 131"/>
              <a:gd name="T24" fmla="*/ 61 w 132"/>
              <a:gd name="T25" fmla="*/ 2 h 131"/>
              <a:gd name="T26" fmla="*/ 3 w 132"/>
              <a:gd name="T27" fmla="*/ 41 h 131"/>
              <a:gd name="T28" fmla="*/ 0 w 132"/>
              <a:gd name="T29" fmla="*/ 48 h 131"/>
              <a:gd name="T30" fmla="*/ 0 w 132"/>
              <a:gd name="T31" fmla="*/ 123 h 131"/>
              <a:gd name="T32" fmla="*/ 8 w 132"/>
              <a:gd name="T33" fmla="*/ 131 h 131"/>
              <a:gd name="T34" fmla="*/ 123 w 132"/>
              <a:gd name="T35" fmla="*/ 131 h 131"/>
              <a:gd name="T36" fmla="*/ 132 w 132"/>
              <a:gd name="T37" fmla="*/ 123 h 131"/>
              <a:gd name="T38" fmla="*/ 132 w 132"/>
              <a:gd name="T39" fmla="*/ 48 h 131"/>
              <a:gd name="T40" fmla="*/ 128 w 132"/>
              <a:gd name="T41" fmla="*/ 41 h 131"/>
              <a:gd name="T42" fmla="*/ 123 w 132"/>
              <a:gd name="T43" fmla="*/ 60 h 131"/>
              <a:gd name="T44" fmla="*/ 66 w 132"/>
              <a:gd name="T45" fmla="*/ 99 h 131"/>
              <a:gd name="T46" fmla="*/ 8 w 132"/>
              <a:gd name="T47" fmla="*/ 60 h 131"/>
              <a:gd name="T48" fmla="*/ 8 w 132"/>
              <a:gd name="T49" fmla="*/ 52 h 131"/>
              <a:gd name="T50" fmla="*/ 12 w 132"/>
              <a:gd name="T51" fmla="*/ 48 h 131"/>
              <a:gd name="T52" fmla="*/ 119 w 132"/>
              <a:gd name="T53" fmla="*/ 48 h 131"/>
              <a:gd name="T54" fmla="*/ 123 w 132"/>
              <a:gd name="T55" fmla="*/ 52 h 131"/>
              <a:gd name="T56" fmla="*/ 123 w 132"/>
              <a:gd name="T57" fmla="*/ 60 h 131"/>
              <a:gd name="T58" fmla="*/ 26 w 132"/>
              <a:gd name="T59" fmla="*/ 65 h 131"/>
              <a:gd name="T60" fmla="*/ 28 w 132"/>
              <a:gd name="T61" fmla="*/ 66 h 131"/>
              <a:gd name="T62" fmla="*/ 104 w 132"/>
              <a:gd name="T63" fmla="*/ 66 h 131"/>
              <a:gd name="T64" fmla="*/ 105 w 132"/>
              <a:gd name="T65" fmla="*/ 65 h 131"/>
              <a:gd name="T66" fmla="*/ 105 w 132"/>
              <a:gd name="T67" fmla="*/ 60 h 131"/>
              <a:gd name="T68" fmla="*/ 26 w 132"/>
              <a:gd name="T69" fmla="*/ 60 h 131"/>
              <a:gd name="T70" fmla="*/ 26 w 132"/>
              <a:gd name="T7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65" y="91"/>
                </a:moveTo>
                <a:cubicBezTo>
                  <a:pt x="67" y="91"/>
                  <a:pt x="67" y="91"/>
                  <a:pt x="67" y="91"/>
                </a:cubicBezTo>
                <a:cubicBezTo>
                  <a:pt x="76" y="85"/>
                  <a:pt x="76" y="85"/>
                  <a:pt x="76" y="85"/>
                </a:cubicBezTo>
                <a:cubicBezTo>
                  <a:pt x="55" y="85"/>
                  <a:pt x="55" y="85"/>
                  <a:pt x="55" y="85"/>
                </a:cubicBezTo>
                <a:lnTo>
                  <a:pt x="65" y="91"/>
                </a:lnTo>
                <a:close/>
                <a:moveTo>
                  <a:pt x="46" y="78"/>
                </a:moveTo>
                <a:cubicBezTo>
                  <a:pt x="85" y="78"/>
                  <a:pt x="85" y="78"/>
                  <a:pt x="85" y="78"/>
                </a:cubicBezTo>
                <a:cubicBezTo>
                  <a:pt x="94" y="72"/>
                  <a:pt x="94" y="72"/>
                  <a:pt x="94" y="72"/>
                </a:cubicBezTo>
                <a:cubicBezTo>
                  <a:pt x="37" y="72"/>
                  <a:pt x="37" y="72"/>
                  <a:pt x="37" y="72"/>
                </a:cubicBezTo>
                <a:lnTo>
                  <a:pt x="46" y="78"/>
                </a:lnTo>
                <a:close/>
                <a:moveTo>
                  <a:pt x="128" y="41"/>
                </a:moveTo>
                <a:cubicBezTo>
                  <a:pt x="70" y="2"/>
                  <a:pt x="70" y="2"/>
                  <a:pt x="70" y="2"/>
                </a:cubicBezTo>
                <a:cubicBezTo>
                  <a:pt x="68" y="0"/>
                  <a:pt x="64" y="0"/>
                  <a:pt x="61" y="2"/>
                </a:cubicBezTo>
                <a:cubicBezTo>
                  <a:pt x="3" y="41"/>
                  <a:pt x="3" y="41"/>
                  <a:pt x="3" y="41"/>
                </a:cubicBezTo>
                <a:cubicBezTo>
                  <a:pt x="1" y="43"/>
                  <a:pt x="0" y="45"/>
                  <a:pt x="0" y="48"/>
                </a:cubicBezTo>
                <a:cubicBezTo>
                  <a:pt x="0" y="123"/>
                  <a:pt x="0" y="123"/>
                  <a:pt x="0" y="123"/>
                </a:cubicBezTo>
                <a:cubicBezTo>
                  <a:pt x="0" y="127"/>
                  <a:pt x="3" y="131"/>
                  <a:pt x="8" y="131"/>
                </a:cubicBezTo>
                <a:cubicBezTo>
                  <a:pt x="123" y="131"/>
                  <a:pt x="123" y="131"/>
                  <a:pt x="123" y="131"/>
                </a:cubicBezTo>
                <a:cubicBezTo>
                  <a:pt x="128" y="131"/>
                  <a:pt x="132" y="127"/>
                  <a:pt x="132" y="123"/>
                </a:cubicBezTo>
                <a:cubicBezTo>
                  <a:pt x="132" y="48"/>
                  <a:pt x="132" y="48"/>
                  <a:pt x="132" y="48"/>
                </a:cubicBezTo>
                <a:cubicBezTo>
                  <a:pt x="132" y="45"/>
                  <a:pt x="130" y="43"/>
                  <a:pt x="128" y="41"/>
                </a:cubicBezTo>
                <a:close/>
                <a:moveTo>
                  <a:pt x="123" y="60"/>
                </a:moveTo>
                <a:cubicBezTo>
                  <a:pt x="66" y="99"/>
                  <a:pt x="66" y="99"/>
                  <a:pt x="66" y="99"/>
                </a:cubicBezTo>
                <a:cubicBezTo>
                  <a:pt x="8" y="60"/>
                  <a:pt x="8" y="60"/>
                  <a:pt x="8" y="60"/>
                </a:cubicBezTo>
                <a:cubicBezTo>
                  <a:pt x="8" y="52"/>
                  <a:pt x="8" y="52"/>
                  <a:pt x="8" y="52"/>
                </a:cubicBezTo>
                <a:cubicBezTo>
                  <a:pt x="8" y="49"/>
                  <a:pt x="10" y="48"/>
                  <a:pt x="12" y="48"/>
                </a:cubicBezTo>
                <a:cubicBezTo>
                  <a:pt x="119" y="48"/>
                  <a:pt x="119" y="48"/>
                  <a:pt x="119" y="48"/>
                </a:cubicBezTo>
                <a:cubicBezTo>
                  <a:pt x="121" y="48"/>
                  <a:pt x="123" y="49"/>
                  <a:pt x="123" y="52"/>
                </a:cubicBezTo>
                <a:lnTo>
                  <a:pt x="123" y="60"/>
                </a:lnTo>
                <a:close/>
                <a:moveTo>
                  <a:pt x="26" y="65"/>
                </a:moveTo>
                <a:cubicBezTo>
                  <a:pt x="28" y="66"/>
                  <a:pt x="28" y="66"/>
                  <a:pt x="28" y="66"/>
                </a:cubicBezTo>
                <a:cubicBezTo>
                  <a:pt x="104" y="66"/>
                  <a:pt x="104" y="66"/>
                  <a:pt x="104" y="66"/>
                </a:cubicBezTo>
                <a:cubicBezTo>
                  <a:pt x="105" y="65"/>
                  <a:pt x="105" y="65"/>
                  <a:pt x="105" y="65"/>
                </a:cubicBezTo>
                <a:cubicBezTo>
                  <a:pt x="105" y="60"/>
                  <a:pt x="105" y="60"/>
                  <a:pt x="105" y="60"/>
                </a:cubicBezTo>
                <a:cubicBezTo>
                  <a:pt x="26" y="60"/>
                  <a:pt x="26" y="60"/>
                  <a:pt x="26" y="60"/>
                </a:cubicBezTo>
                <a:lnTo>
                  <a:pt x="26" y="6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7" name="Freeform 19"/>
          <p:cNvSpPr>
            <a:spLocks/>
          </p:cNvSpPr>
          <p:nvPr/>
        </p:nvSpPr>
        <p:spPr bwMode="auto">
          <a:xfrm>
            <a:off x="7309022" y="1633539"/>
            <a:ext cx="1069181" cy="1259681"/>
          </a:xfrm>
          <a:custGeom>
            <a:avLst/>
            <a:gdLst>
              <a:gd name="T0" fmla="*/ 449 w 449"/>
              <a:gd name="T1" fmla="*/ 477 h 529"/>
              <a:gd name="T2" fmla="*/ 393 w 449"/>
              <a:gd name="T3" fmla="*/ 522 h 529"/>
              <a:gd name="T4" fmla="*/ 55 w 449"/>
              <a:gd name="T5" fmla="*/ 450 h 529"/>
              <a:gd name="T6" fmla="*/ 0 w 449"/>
              <a:gd name="T7" fmla="*/ 381 h 529"/>
              <a:gd name="T8" fmla="*/ 0 w 449"/>
              <a:gd name="T9" fmla="*/ 147 h 529"/>
              <a:gd name="T10" fmla="*/ 55 w 449"/>
              <a:gd name="T11" fmla="*/ 79 h 529"/>
              <a:gd name="T12" fmla="*/ 393 w 449"/>
              <a:gd name="T13" fmla="*/ 6 h 529"/>
              <a:gd name="T14" fmla="*/ 449 w 449"/>
              <a:gd name="T15" fmla="*/ 51 h 529"/>
              <a:gd name="T16" fmla="*/ 449 w 449"/>
              <a:gd name="T17" fmla="*/ 47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477"/>
                </a:moveTo>
                <a:cubicBezTo>
                  <a:pt x="449" y="509"/>
                  <a:pt x="424" y="529"/>
                  <a:pt x="393" y="522"/>
                </a:cubicBezTo>
                <a:cubicBezTo>
                  <a:pt x="55" y="450"/>
                  <a:pt x="55" y="450"/>
                  <a:pt x="55" y="450"/>
                </a:cubicBezTo>
                <a:cubicBezTo>
                  <a:pt x="25" y="443"/>
                  <a:pt x="0" y="412"/>
                  <a:pt x="0" y="381"/>
                </a:cubicBezTo>
                <a:cubicBezTo>
                  <a:pt x="0" y="147"/>
                  <a:pt x="0" y="147"/>
                  <a:pt x="0" y="147"/>
                </a:cubicBezTo>
                <a:cubicBezTo>
                  <a:pt x="0" y="116"/>
                  <a:pt x="25" y="85"/>
                  <a:pt x="55" y="79"/>
                </a:cubicBezTo>
                <a:cubicBezTo>
                  <a:pt x="393" y="6"/>
                  <a:pt x="393" y="6"/>
                  <a:pt x="393" y="6"/>
                </a:cubicBezTo>
                <a:cubicBezTo>
                  <a:pt x="424" y="0"/>
                  <a:pt x="449" y="20"/>
                  <a:pt x="449" y="51"/>
                </a:cubicBezTo>
                <a:lnTo>
                  <a:pt x="449" y="477"/>
                </a:ln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8" name="Freeform 20"/>
          <p:cNvSpPr>
            <a:spLocks noEditPoints="1"/>
          </p:cNvSpPr>
          <p:nvPr/>
        </p:nvSpPr>
        <p:spPr bwMode="auto">
          <a:xfrm>
            <a:off x="7649539" y="1924050"/>
            <a:ext cx="390525" cy="390525"/>
          </a:xfrm>
          <a:custGeom>
            <a:avLst/>
            <a:gdLst>
              <a:gd name="T0" fmla="*/ 141 w 164"/>
              <a:gd name="T1" fmla="*/ 23 h 164"/>
              <a:gd name="T2" fmla="*/ 58 w 164"/>
              <a:gd name="T3" fmla="*/ 23 h 164"/>
              <a:gd name="T4" fmla="*/ 50 w 164"/>
              <a:gd name="T5" fmla="*/ 95 h 164"/>
              <a:gd name="T6" fmla="*/ 7 w 164"/>
              <a:gd name="T7" fmla="*/ 138 h 164"/>
              <a:gd name="T8" fmla="*/ 11 w 164"/>
              <a:gd name="T9" fmla="*/ 153 h 164"/>
              <a:gd name="T10" fmla="*/ 26 w 164"/>
              <a:gd name="T11" fmla="*/ 157 h 164"/>
              <a:gd name="T12" fmla="*/ 69 w 164"/>
              <a:gd name="T13" fmla="*/ 114 h 164"/>
              <a:gd name="T14" fmla="*/ 141 w 164"/>
              <a:gd name="T15" fmla="*/ 106 h 164"/>
              <a:gd name="T16" fmla="*/ 141 w 164"/>
              <a:gd name="T17" fmla="*/ 23 h 164"/>
              <a:gd name="T18" fmla="*/ 134 w 164"/>
              <a:gd name="T19" fmla="*/ 99 h 164"/>
              <a:gd name="T20" fmla="*/ 65 w 164"/>
              <a:gd name="T21" fmla="*/ 99 h 164"/>
              <a:gd name="T22" fmla="*/ 65 w 164"/>
              <a:gd name="T23" fmla="*/ 30 h 164"/>
              <a:gd name="T24" fmla="*/ 134 w 164"/>
              <a:gd name="T25" fmla="*/ 30 h 164"/>
              <a:gd name="T26" fmla="*/ 134 w 164"/>
              <a:gd name="T27" fmla="*/ 99 h 164"/>
              <a:gd name="T28" fmla="*/ 129 w 164"/>
              <a:gd name="T29" fmla="*/ 36 h 164"/>
              <a:gd name="T30" fmla="*/ 124 w 164"/>
              <a:gd name="T31" fmla="*/ 36 h 164"/>
              <a:gd name="T32" fmla="*/ 124 w 164"/>
              <a:gd name="T33" fmla="*/ 40 h 164"/>
              <a:gd name="T34" fmla="*/ 124 w 164"/>
              <a:gd name="T35" fmla="*/ 89 h 164"/>
              <a:gd name="T36" fmla="*/ 124 w 164"/>
              <a:gd name="T37" fmla="*/ 94 h 164"/>
              <a:gd name="T38" fmla="*/ 129 w 164"/>
              <a:gd name="T39" fmla="*/ 94 h 164"/>
              <a:gd name="T40" fmla="*/ 129 w 164"/>
              <a:gd name="T41" fmla="*/ 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164">
                <a:moveTo>
                  <a:pt x="141" y="23"/>
                </a:moveTo>
                <a:cubicBezTo>
                  <a:pt x="118" y="0"/>
                  <a:pt x="81" y="0"/>
                  <a:pt x="58" y="23"/>
                </a:cubicBezTo>
                <a:cubicBezTo>
                  <a:pt x="39" y="43"/>
                  <a:pt x="36" y="73"/>
                  <a:pt x="50" y="95"/>
                </a:cubicBezTo>
                <a:cubicBezTo>
                  <a:pt x="7" y="138"/>
                  <a:pt x="7" y="138"/>
                  <a:pt x="7" y="138"/>
                </a:cubicBezTo>
                <a:cubicBezTo>
                  <a:pt x="7" y="138"/>
                  <a:pt x="0" y="142"/>
                  <a:pt x="11" y="153"/>
                </a:cubicBezTo>
                <a:cubicBezTo>
                  <a:pt x="22" y="164"/>
                  <a:pt x="26" y="157"/>
                  <a:pt x="26" y="157"/>
                </a:cubicBezTo>
                <a:cubicBezTo>
                  <a:pt x="69" y="114"/>
                  <a:pt x="69" y="114"/>
                  <a:pt x="69" y="114"/>
                </a:cubicBezTo>
                <a:cubicBezTo>
                  <a:pt x="91" y="128"/>
                  <a:pt x="121" y="125"/>
                  <a:pt x="141" y="106"/>
                </a:cubicBezTo>
                <a:cubicBezTo>
                  <a:pt x="164" y="83"/>
                  <a:pt x="164" y="46"/>
                  <a:pt x="141" y="23"/>
                </a:cubicBezTo>
                <a:close/>
                <a:moveTo>
                  <a:pt x="134" y="99"/>
                </a:moveTo>
                <a:cubicBezTo>
                  <a:pt x="115" y="117"/>
                  <a:pt x="84" y="117"/>
                  <a:pt x="65" y="99"/>
                </a:cubicBezTo>
                <a:cubicBezTo>
                  <a:pt x="47" y="80"/>
                  <a:pt x="47" y="49"/>
                  <a:pt x="65" y="30"/>
                </a:cubicBezTo>
                <a:cubicBezTo>
                  <a:pt x="84" y="12"/>
                  <a:pt x="115" y="12"/>
                  <a:pt x="134" y="30"/>
                </a:cubicBezTo>
                <a:cubicBezTo>
                  <a:pt x="152" y="49"/>
                  <a:pt x="152" y="80"/>
                  <a:pt x="134" y="99"/>
                </a:cubicBezTo>
                <a:close/>
                <a:moveTo>
                  <a:pt x="129" y="36"/>
                </a:moveTo>
                <a:cubicBezTo>
                  <a:pt x="127" y="34"/>
                  <a:pt x="125" y="34"/>
                  <a:pt x="124" y="36"/>
                </a:cubicBezTo>
                <a:cubicBezTo>
                  <a:pt x="122" y="37"/>
                  <a:pt x="122" y="39"/>
                  <a:pt x="124" y="40"/>
                </a:cubicBezTo>
                <a:cubicBezTo>
                  <a:pt x="137" y="54"/>
                  <a:pt x="137" y="75"/>
                  <a:pt x="124" y="89"/>
                </a:cubicBezTo>
                <a:cubicBezTo>
                  <a:pt x="122" y="90"/>
                  <a:pt x="122" y="92"/>
                  <a:pt x="124" y="94"/>
                </a:cubicBezTo>
                <a:cubicBezTo>
                  <a:pt x="125" y="95"/>
                  <a:pt x="127" y="95"/>
                  <a:pt x="129" y="94"/>
                </a:cubicBezTo>
                <a:cubicBezTo>
                  <a:pt x="145" y="78"/>
                  <a:pt x="145" y="52"/>
                  <a:pt x="129" y="3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9" name="Freeform 21"/>
          <p:cNvSpPr>
            <a:spLocks/>
          </p:cNvSpPr>
          <p:nvPr/>
        </p:nvSpPr>
        <p:spPr bwMode="auto">
          <a:xfrm>
            <a:off x="908726" y="2486026"/>
            <a:ext cx="1069181" cy="407194"/>
          </a:xfrm>
          <a:custGeom>
            <a:avLst/>
            <a:gdLst>
              <a:gd name="T0" fmla="*/ 449 w 449"/>
              <a:gd name="T1" fmla="*/ 0 h 171"/>
              <a:gd name="T2" fmla="*/ 449 w 449"/>
              <a:gd name="T3" fmla="*/ 23 h 171"/>
              <a:gd name="T4" fmla="*/ 394 w 449"/>
              <a:gd name="T5" fmla="*/ 92 h 171"/>
              <a:gd name="T6" fmla="*/ 56 w 449"/>
              <a:gd name="T7" fmla="*/ 164 h 171"/>
              <a:gd name="T8" fmla="*/ 0 w 449"/>
              <a:gd name="T9" fmla="*/ 119 h 171"/>
              <a:gd name="T10" fmla="*/ 0 w 449"/>
              <a:gd name="T11" fmla="*/ 97 h 171"/>
              <a:gd name="T12" fmla="*/ 56 w 449"/>
              <a:gd name="T13" fmla="*/ 141 h 171"/>
              <a:gd name="T14" fmla="*/ 394 w 449"/>
              <a:gd name="T15" fmla="*/ 69 h 171"/>
              <a:gd name="T16" fmla="*/ 449 w 449"/>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0"/>
                </a:moveTo>
                <a:cubicBezTo>
                  <a:pt x="449" y="23"/>
                  <a:pt x="449" y="23"/>
                  <a:pt x="449" y="23"/>
                </a:cubicBezTo>
                <a:cubicBezTo>
                  <a:pt x="449" y="54"/>
                  <a:pt x="424" y="85"/>
                  <a:pt x="394" y="92"/>
                </a:cubicBezTo>
                <a:cubicBezTo>
                  <a:pt x="56" y="164"/>
                  <a:pt x="56" y="164"/>
                  <a:pt x="56" y="164"/>
                </a:cubicBezTo>
                <a:cubicBezTo>
                  <a:pt x="25" y="171"/>
                  <a:pt x="0" y="151"/>
                  <a:pt x="0" y="119"/>
                </a:cubicBezTo>
                <a:cubicBezTo>
                  <a:pt x="0" y="97"/>
                  <a:pt x="0" y="97"/>
                  <a:pt x="0" y="97"/>
                </a:cubicBezTo>
                <a:cubicBezTo>
                  <a:pt x="0" y="128"/>
                  <a:pt x="25" y="148"/>
                  <a:pt x="56" y="141"/>
                </a:cubicBezTo>
                <a:cubicBezTo>
                  <a:pt x="394" y="69"/>
                  <a:pt x="394" y="69"/>
                  <a:pt x="394" y="69"/>
                </a:cubicBezTo>
                <a:cubicBezTo>
                  <a:pt x="424" y="62"/>
                  <a:pt x="449" y="31"/>
                  <a:pt x="449" y="0"/>
                </a:cubicBezTo>
                <a:close/>
              </a:path>
            </a:pathLst>
          </a:custGeom>
          <a:solidFill>
            <a:schemeClr val="tx1">
              <a:alpha val="15000"/>
            </a:schemeClr>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0" name="Freeform 22"/>
          <p:cNvSpPr>
            <a:spLocks/>
          </p:cNvSpPr>
          <p:nvPr/>
        </p:nvSpPr>
        <p:spPr bwMode="auto">
          <a:xfrm>
            <a:off x="2487493" y="2486026"/>
            <a:ext cx="1067991" cy="407194"/>
          </a:xfrm>
          <a:custGeom>
            <a:avLst/>
            <a:gdLst>
              <a:gd name="T0" fmla="*/ 449 w 449"/>
              <a:gd name="T1" fmla="*/ 0 h 171"/>
              <a:gd name="T2" fmla="*/ 449 w 449"/>
              <a:gd name="T3" fmla="*/ 23 h 171"/>
              <a:gd name="T4" fmla="*/ 393 w 449"/>
              <a:gd name="T5" fmla="*/ 92 h 171"/>
              <a:gd name="T6" fmla="*/ 55 w 449"/>
              <a:gd name="T7" fmla="*/ 164 h 171"/>
              <a:gd name="T8" fmla="*/ 0 w 449"/>
              <a:gd name="T9" fmla="*/ 119 h 171"/>
              <a:gd name="T10" fmla="*/ 0 w 449"/>
              <a:gd name="T11" fmla="*/ 97 h 171"/>
              <a:gd name="T12" fmla="*/ 55 w 449"/>
              <a:gd name="T13" fmla="*/ 141 h 171"/>
              <a:gd name="T14" fmla="*/ 393 w 449"/>
              <a:gd name="T15" fmla="*/ 69 h 171"/>
              <a:gd name="T16" fmla="*/ 449 w 449"/>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0"/>
                </a:moveTo>
                <a:cubicBezTo>
                  <a:pt x="449" y="23"/>
                  <a:pt x="449" y="23"/>
                  <a:pt x="449" y="23"/>
                </a:cubicBezTo>
                <a:cubicBezTo>
                  <a:pt x="449" y="54"/>
                  <a:pt x="424" y="85"/>
                  <a:pt x="393" y="92"/>
                </a:cubicBezTo>
                <a:cubicBezTo>
                  <a:pt x="55" y="164"/>
                  <a:pt x="55" y="164"/>
                  <a:pt x="55" y="164"/>
                </a:cubicBezTo>
                <a:cubicBezTo>
                  <a:pt x="25" y="171"/>
                  <a:pt x="0" y="151"/>
                  <a:pt x="0" y="119"/>
                </a:cubicBezTo>
                <a:cubicBezTo>
                  <a:pt x="0" y="97"/>
                  <a:pt x="0" y="97"/>
                  <a:pt x="0" y="97"/>
                </a:cubicBezTo>
                <a:cubicBezTo>
                  <a:pt x="0" y="128"/>
                  <a:pt x="25" y="148"/>
                  <a:pt x="55" y="141"/>
                </a:cubicBezTo>
                <a:cubicBezTo>
                  <a:pt x="393" y="69"/>
                  <a:pt x="393" y="69"/>
                  <a:pt x="393" y="69"/>
                </a:cubicBezTo>
                <a:cubicBezTo>
                  <a:pt x="424" y="62"/>
                  <a:pt x="449" y="31"/>
                  <a:pt x="449" y="0"/>
                </a:cubicBezTo>
                <a:close/>
              </a:path>
            </a:pathLst>
          </a:custGeom>
          <a:solidFill>
            <a:schemeClr val="tx1">
              <a:alpha val="15000"/>
            </a:schemeClr>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1" name="Freeform 23"/>
          <p:cNvSpPr>
            <a:spLocks/>
          </p:cNvSpPr>
          <p:nvPr/>
        </p:nvSpPr>
        <p:spPr bwMode="auto">
          <a:xfrm>
            <a:off x="4036221" y="2607469"/>
            <a:ext cx="1069181" cy="190500"/>
          </a:xfrm>
          <a:custGeom>
            <a:avLst/>
            <a:gdLst>
              <a:gd name="T0" fmla="*/ 449 w 449"/>
              <a:gd name="T1" fmla="*/ 0 h 80"/>
              <a:gd name="T2" fmla="*/ 449 w 449"/>
              <a:gd name="T3" fmla="*/ 23 h 80"/>
              <a:gd name="T4" fmla="*/ 393 w 449"/>
              <a:gd name="T5" fmla="*/ 80 h 80"/>
              <a:gd name="T6" fmla="*/ 57 w 449"/>
              <a:gd name="T7" fmla="*/ 80 h 80"/>
              <a:gd name="T8" fmla="*/ 0 w 449"/>
              <a:gd name="T9" fmla="*/ 23 h 80"/>
              <a:gd name="T10" fmla="*/ 0 w 449"/>
              <a:gd name="T11" fmla="*/ 0 h 80"/>
              <a:gd name="T12" fmla="*/ 57 w 449"/>
              <a:gd name="T13" fmla="*/ 57 h 80"/>
              <a:gd name="T14" fmla="*/ 393 w 449"/>
              <a:gd name="T15" fmla="*/ 57 h 80"/>
              <a:gd name="T16" fmla="*/ 449 w 449"/>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80">
                <a:moveTo>
                  <a:pt x="449" y="0"/>
                </a:moveTo>
                <a:cubicBezTo>
                  <a:pt x="449" y="23"/>
                  <a:pt x="449" y="23"/>
                  <a:pt x="449" y="23"/>
                </a:cubicBezTo>
                <a:cubicBezTo>
                  <a:pt x="449" y="54"/>
                  <a:pt x="424" y="80"/>
                  <a:pt x="393" y="80"/>
                </a:cubicBezTo>
                <a:cubicBezTo>
                  <a:pt x="57" y="80"/>
                  <a:pt x="57" y="80"/>
                  <a:pt x="57" y="80"/>
                </a:cubicBezTo>
                <a:cubicBezTo>
                  <a:pt x="26" y="80"/>
                  <a:pt x="0" y="54"/>
                  <a:pt x="0" y="23"/>
                </a:cubicBezTo>
                <a:cubicBezTo>
                  <a:pt x="0" y="0"/>
                  <a:pt x="0" y="0"/>
                  <a:pt x="0" y="0"/>
                </a:cubicBezTo>
                <a:cubicBezTo>
                  <a:pt x="0" y="31"/>
                  <a:pt x="26" y="57"/>
                  <a:pt x="57" y="57"/>
                </a:cubicBezTo>
                <a:cubicBezTo>
                  <a:pt x="393" y="57"/>
                  <a:pt x="393" y="57"/>
                  <a:pt x="393" y="57"/>
                </a:cubicBezTo>
                <a:cubicBezTo>
                  <a:pt x="424" y="57"/>
                  <a:pt x="449" y="31"/>
                  <a:pt x="449" y="0"/>
                </a:cubicBezTo>
                <a:close/>
              </a:path>
            </a:pathLst>
          </a:custGeom>
          <a:solidFill>
            <a:schemeClr val="tx1">
              <a:alpha val="15000"/>
            </a:schemeClr>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2" name="Freeform 24"/>
          <p:cNvSpPr>
            <a:spLocks/>
          </p:cNvSpPr>
          <p:nvPr/>
        </p:nvSpPr>
        <p:spPr bwMode="auto">
          <a:xfrm>
            <a:off x="5673216" y="2486026"/>
            <a:ext cx="1067991" cy="407194"/>
          </a:xfrm>
          <a:custGeom>
            <a:avLst/>
            <a:gdLst>
              <a:gd name="T0" fmla="*/ 449 w 449"/>
              <a:gd name="T1" fmla="*/ 97 h 171"/>
              <a:gd name="T2" fmla="*/ 449 w 449"/>
              <a:gd name="T3" fmla="*/ 119 h 171"/>
              <a:gd name="T4" fmla="*/ 394 w 449"/>
              <a:gd name="T5" fmla="*/ 164 h 171"/>
              <a:gd name="T6" fmla="*/ 56 w 449"/>
              <a:gd name="T7" fmla="*/ 92 h 171"/>
              <a:gd name="T8" fmla="*/ 0 w 449"/>
              <a:gd name="T9" fmla="*/ 23 h 171"/>
              <a:gd name="T10" fmla="*/ 0 w 449"/>
              <a:gd name="T11" fmla="*/ 0 h 171"/>
              <a:gd name="T12" fmla="*/ 56 w 449"/>
              <a:gd name="T13" fmla="*/ 69 h 171"/>
              <a:gd name="T14" fmla="*/ 394 w 449"/>
              <a:gd name="T15" fmla="*/ 141 h 171"/>
              <a:gd name="T16" fmla="*/ 449 w 449"/>
              <a:gd name="T17" fmla="*/ 9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97"/>
                </a:moveTo>
                <a:cubicBezTo>
                  <a:pt x="449" y="119"/>
                  <a:pt x="449" y="119"/>
                  <a:pt x="449" y="119"/>
                </a:cubicBezTo>
                <a:cubicBezTo>
                  <a:pt x="449" y="151"/>
                  <a:pt x="424" y="171"/>
                  <a:pt x="394" y="164"/>
                </a:cubicBezTo>
                <a:cubicBezTo>
                  <a:pt x="56" y="92"/>
                  <a:pt x="56" y="92"/>
                  <a:pt x="56" y="92"/>
                </a:cubicBezTo>
                <a:cubicBezTo>
                  <a:pt x="25" y="85"/>
                  <a:pt x="0" y="54"/>
                  <a:pt x="0" y="23"/>
                </a:cubicBezTo>
                <a:cubicBezTo>
                  <a:pt x="0" y="0"/>
                  <a:pt x="0" y="0"/>
                  <a:pt x="0" y="0"/>
                </a:cubicBezTo>
                <a:cubicBezTo>
                  <a:pt x="0" y="31"/>
                  <a:pt x="25" y="62"/>
                  <a:pt x="56" y="69"/>
                </a:cubicBezTo>
                <a:cubicBezTo>
                  <a:pt x="394" y="141"/>
                  <a:pt x="394" y="141"/>
                  <a:pt x="394" y="141"/>
                </a:cubicBezTo>
                <a:cubicBezTo>
                  <a:pt x="424" y="148"/>
                  <a:pt x="449" y="128"/>
                  <a:pt x="449" y="97"/>
                </a:cubicBezTo>
                <a:close/>
              </a:path>
            </a:pathLst>
          </a:custGeom>
          <a:solidFill>
            <a:schemeClr val="tx1">
              <a:alpha val="15000"/>
            </a:schemeClr>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3" name="Freeform 25"/>
          <p:cNvSpPr>
            <a:spLocks/>
          </p:cNvSpPr>
          <p:nvPr/>
        </p:nvSpPr>
        <p:spPr bwMode="auto">
          <a:xfrm>
            <a:off x="7309022" y="2486026"/>
            <a:ext cx="1069181" cy="407194"/>
          </a:xfrm>
          <a:custGeom>
            <a:avLst/>
            <a:gdLst>
              <a:gd name="T0" fmla="*/ 449 w 449"/>
              <a:gd name="T1" fmla="*/ 97 h 171"/>
              <a:gd name="T2" fmla="*/ 449 w 449"/>
              <a:gd name="T3" fmla="*/ 119 h 171"/>
              <a:gd name="T4" fmla="*/ 393 w 449"/>
              <a:gd name="T5" fmla="*/ 164 h 171"/>
              <a:gd name="T6" fmla="*/ 55 w 449"/>
              <a:gd name="T7" fmla="*/ 92 h 171"/>
              <a:gd name="T8" fmla="*/ 0 w 449"/>
              <a:gd name="T9" fmla="*/ 23 h 171"/>
              <a:gd name="T10" fmla="*/ 0 w 449"/>
              <a:gd name="T11" fmla="*/ 0 h 171"/>
              <a:gd name="T12" fmla="*/ 55 w 449"/>
              <a:gd name="T13" fmla="*/ 69 h 171"/>
              <a:gd name="T14" fmla="*/ 393 w 449"/>
              <a:gd name="T15" fmla="*/ 141 h 171"/>
              <a:gd name="T16" fmla="*/ 449 w 449"/>
              <a:gd name="T17" fmla="*/ 9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97"/>
                </a:moveTo>
                <a:cubicBezTo>
                  <a:pt x="449" y="119"/>
                  <a:pt x="449" y="119"/>
                  <a:pt x="449" y="119"/>
                </a:cubicBezTo>
                <a:cubicBezTo>
                  <a:pt x="449" y="151"/>
                  <a:pt x="424" y="171"/>
                  <a:pt x="393" y="164"/>
                </a:cubicBezTo>
                <a:cubicBezTo>
                  <a:pt x="55" y="92"/>
                  <a:pt x="55" y="92"/>
                  <a:pt x="55" y="92"/>
                </a:cubicBezTo>
                <a:cubicBezTo>
                  <a:pt x="25" y="85"/>
                  <a:pt x="0" y="54"/>
                  <a:pt x="0" y="23"/>
                </a:cubicBezTo>
                <a:cubicBezTo>
                  <a:pt x="0" y="0"/>
                  <a:pt x="0" y="0"/>
                  <a:pt x="0" y="0"/>
                </a:cubicBezTo>
                <a:cubicBezTo>
                  <a:pt x="0" y="31"/>
                  <a:pt x="25" y="62"/>
                  <a:pt x="55" y="69"/>
                </a:cubicBezTo>
                <a:cubicBezTo>
                  <a:pt x="393" y="141"/>
                  <a:pt x="393" y="141"/>
                  <a:pt x="393" y="141"/>
                </a:cubicBezTo>
                <a:cubicBezTo>
                  <a:pt x="424" y="148"/>
                  <a:pt x="449" y="128"/>
                  <a:pt x="449" y="97"/>
                </a:cubicBezTo>
                <a:close/>
              </a:path>
            </a:pathLst>
          </a:custGeom>
          <a:solidFill>
            <a:schemeClr val="tx1">
              <a:alpha val="15000"/>
            </a:schemeClr>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59" name="矩形 58"/>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Work Summary</a:t>
            </a:r>
          </a:p>
        </p:txBody>
      </p:sp>
      <p:sp>
        <p:nvSpPr>
          <p:cNvPr id="60" name="文本框 59"/>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工作概述</a:t>
            </a:r>
          </a:p>
        </p:txBody>
      </p:sp>
      <p:grpSp>
        <p:nvGrpSpPr>
          <p:cNvPr id="61" name="组合 60"/>
          <p:cNvGrpSpPr/>
          <p:nvPr/>
        </p:nvGrpSpPr>
        <p:grpSpPr>
          <a:xfrm>
            <a:off x="1377780" y="518988"/>
            <a:ext cx="5931242" cy="81407"/>
            <a:chOff x="1837039" y="691984"/>
            <a:chExt cx="7908323" cy="108542"/>
          </a:xfrm>
        </p:grpSpPr>
        <p:cxnSp>
          <p:nvCxnSpPr>
            <p:cNvPr id="62" name="直接连接符 61"/>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16"/>
          <p:cNvCxnSpPr/>
          <p:nvPr/>
        </p:nvCxnSpPr>
        <p:spPr>
          <a:xfrm>
            <a:off x="1378854" y="3969161"/>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67" name="TextBox 7"/>
          <p:cNvSpPr txBox="1"/>
          <p:nvPr/>
        </p:nvSpPr>
        <p:spPr>
          <a:xfrm>
            <a:off x="1177050" y="3677502"/>
            <a:ext cx="538609" cy="161583"/>
          </a:xfrm>
          <a:prstGeom prst="rect">
            <a:avLst/>
          </a:prstGeom>
          <a:noFill/>
        </p:spPr>
        <p:txBody>
          <a:bodyPr wrap="none" lIns="0" tIns="0" rIns="0" bIns="0" rtlCol="0" anchor="t">
            <a:spAutoFit/>
          </a:bodyPr>
          <a:lstStyle/>
          <a:p>
            <a:pPr algn="ct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68" name="TextBox 8"/>
          <p:cNvSpPr txBox="1"/>
          <p:nvPr/>
        </p:nvSpPr>
        <p:spPr>
          <a:xfrm>
            <a:off x="800169" y="4083918"/>
            <a:ext cx="1292371" cy="349198"/>
          </a:xfrm>
          <a:prstGeom prst="rect">
            <a:avLst/>
          </a:prstGeom>
          <a:noFill/>
        </p:spPr>
        <p:txBody>
          <a:bodyPr wrap="square" lIns="0" tIns="0" rIns="0" bIns="0" rtlCol="0" anchor="t">
            <a:spAutoFit/>
          </a:bodyPr>
          <a:lstStyle/>
          <a:p>
            <a:pPr algn="ct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69" name="Straight Connector 16"/>
          <p:cNvCxnSpPr/>
          <p:nvPr/>
        </p:nvCxnSpPr>
        <p:spPr>
          <a:xfrm>
            <a:off x="2972786" y="3969161"/>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70" name="TextBox 7"/>
          <p:cNvSpPr txBox="1"/>
          <p:nvPr/>
        </p:nvSpPr>
        <p:spPr>
          <a:xfrm>
            <a:off x="2770982" y="3677502"/>
            <a:ext cx="538609" cy="161583"/>
          </a:xfrm>
          <a:prstGeom prst="rect">
            <a:avLst/>
          </a:prstGeom>
          <a:noFill/>
        </p:spPr>
        <p:txBody>
          <a:bodyPr wrap="none" lIns="0" tIns="0" rIns="0" bIns="0" rtlCol="0" anchor="t">
            <a:spAutoFit/>
          </a:bodyPr>
          <a:lstStyle/>
          <a:p>
            <a:pPr algn="ct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71" name="TextBox 8"/>
          <p:cNvSpPr txBox="1"/>
          <p:nvPr/>
        </p:nvSpPr>
        <p:spPr>
          <a:xfrm>
            <a:off x="2394101" y="4083918"/>
            <a:ext cx="1292371" cy="349198"/>
          </a:xfrm>
          <a:prstGeom prst="rect">
            <a:avLst/>
          </a:prstGeom>
          <a:noFill/>
        </p:spPr>
        <p:txBody>
          <a:bodyPr wrap="square" lIns="0" tIns="0" rIns="0" bIns="0" rtlCol="0" anchor="t">
            <a:spAutoFit/>
          </a:bodyPr>
          <a:lstStyle/>
          <a:p>
            <a:pPr algn="ct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72" name="Straight Connector 16"/>
          <p:cNvCxnSpPr/>
          <p:nvPr/>
        </p:nvCxnSpPr>
        <p:spPr>
          <a:xfrm>
            <a:off x="4566718" y="3969161"/>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73" name="TextBox 7"/>
          <p:cNvSpPr txBox="1"/>
          <p:nvPr/>
        </p:nvSpPr>
        <p:spPr>
          <a:xfrm>
            <a:off x="4364914" y="3677502"/>
            <a:ext cx="538609" cy="161583"/>
          </a:xfrm>
          <a:prstGeom prst="rect">
            <a:avLst/>
          </a:prstGeom>
          <a:noFill/>
        </p:spPr>
        <p:txBody>
          <a:bodyPr wrap="none" lIns="0" tIns="0" rIns="0" bIns="0" rtlCol="0" anchor="t">
            <a:spAutoFit/>
          </a:bodyPr>
          <a:lstStyle/>
          <a:p>
            <a:pPr algn="ct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74" name="TextBox 8"/>
          <p:cNvSpPr txBox="1"/>
          <p:nvPr/>
        </p:nvSpPr>
        <p:spPr>
          <a:xfrm>
            <a:off x="3988033" y="4083918"/>
            <a:ext cx="1292371" cy="349198"/>
          </a:xfrm>
          <a:prstGeom prst="rect">
            <a:avLst/>
          </a:prstGeom>
          <a:noFill/>
        </p:spPr>
        <p:txBody>
          <a:bodyPr wrap="square" lIns="0" tIns="0" rIns="0" bIns="0" rtlCol="0" anchor="t">
            <a:spAutoFit/>
          </a:bodyPr>
          <a:lstStyle/>
          <a:p>
            <a:pPr algn="ct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75" name="Straight Connector 16"/>
          <p:cNvCxnSpPr/>
          <p:nvPr/>
        </p:nvCxnSpPr>
        <p:spPr>
          <a:xfrm>
            <a:off x="6160650" y="3969161"/>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76" name="TextBox 7"/>
          <p:cNvSpPr txBox="1"/>
          <p:nvPr/>
        </p:nvSpPr>
        <p:spPr>
          <a:xfrm>
            <a:off x="5958846" y="3677502"/>
            <a:ext cx="538609" cy="161583"/>
          </a:xfrm>
          <a:prstGeom prst="rect">
            <a:avLst/>
          </a:prstGeom>
          <a:noFill/>
        </p:spPr>
        <p:txBody>
          <a:bodyPr wrap="none" lIns="0" tIns="0" rIns="0" bIns="0" rtlCol="0" anchor="t">
            <a:spAutoFit/>
          </a:bodyPr>
          <a:lstStyle/>
          <a:p>
            <a:pPr algn="ct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77" name="TextBox 8"/>
          <p:cNvSpPr txBox="1"/>
          <p:nvPr/>
        </p:nvSpPr>
        <p:spPr>
          <a:xfrm>
            <a:off x="5581965" y="4083918"/>
            <a:ext cx="1292371" cy="349198"/>
          </a:xfrm>
          <a:prstGeom prst="rect">
            <a:avLst/>
          </a:prstGeom>
          <a:noFill/>
        </p:spPr>
        <p:txBody>
          <a:bodyPr wrap="square" lIns="0" tIns="0" rIns="0" bIns="0" rtlCol="0" anchor="t">
            <a:spAutoFit/>
          </a:bodyPr>
          <a:lstStyle/>
          <a:p>
            <a:pPr algn="ct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78" name="Straight Connector 16"/>
          <p:cNvCxnSpPr/>
          <p:nvPr/>
        </p:nvCxnSpPr>
        <p:spPr>
          <a:xfrm>
            <a:off x="7754582" y="3969161"/>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79" name="TextBox 7"/>
          <p:cNvSpPr txBox="1"/>
          <p:nvPr/>
        </p:nvSpPr>
        <p:spPr>
          <a:xfrm>
            <a:off x="7552778" y="3677502"/>
            <a:ext cx="538609" cy="161583"/>
          </a:xfrm>
          <a:prstGeom prst="rect">
            <a:avLst/>
          </a:prstGeom>
          <a:noFill/>
        </p:spPr>
        <p:txBody>
          <a:bodyPr wrap="none" lIns="0" tIns="0" rIns="0" bIns="0" rtlCol="0" anchor="t">
            <a:spAutoFit/>
          </a:bodyPr>
          <a:lstStyle/>
          <a:p>
            <a:pPr algn="ct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80" name="TextBox 8"/>
          <p:cNvSpPr txBox="1"/>
          <p:nvPr/>
        </p:nvSpPr>
        <p:spPr>
          <a:xfrm>
            <a:off x="7175897" y="4083918"/>
            <a:ext cx="1292371" cy="349198"/>
          </a:xfrm>
          <a:prstGeom prst="rect">
            <a:avLst/>
          </a:prstGeom>
          <a:noFill/>
        </p:spPr>
        <p:txBody>
          <a:bodyPr wrap="square" lIns="0" tIns="0" rIns="0" bIns="0" rtlCol="0" anchor="t">
            <a:spAutoFit/>
          </a:bodyPr>
          <a:lstStyle/>
          <a:p>
            <a:pPr algn="ct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spTree>
    <p:extLst>
      <p:ext uri="{BB962C8B-B14F-4D97-AF65-F5344CB8AC3E}">
        <p14:creationId xmlns:p14="http://schemas.microsoft.com/office/powerpoint/2010/main" val="1150442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09FBBB-C588-4B8D-A7FF-E25C81CC24C8}" type="slidenum">
              <a:rPr lang="en-US" smtClean="0">
                <a:latin typeface="+mn-lt"/>
                <a:ea typeface="+mn-ea"/>
                <a:cs typeface="+mn-ea"/>
                <a:sym typeface="+mn-lt"/>
              </a:rPr>
              <a:t>11</a:t>
            </a:fld>
            <a:endParaRPr lang="en-US">
              <a:latin typeface="+mn-lt"/>
              <a:ea typeface="+mn-ea"/>
              <a:cs typeface="+mn-ea"/>
              <a:sym typeface="+mn-lt"/>
            </a:endParaRPr>
          </a:p>
        </p:txBody>
      </p:sp>
      <p:sp>
        <p:nvSpPr>
          <p:cNvPr id="24" name="TextBox 23"/>
          <p:cNvSpPr txBox="1">
            <a:spLocks/>
          </p:cNvSpPr>
          <p:nvPr/>
        </p:nvSpPr>
        <p:spPr>
          <a:xfrm>
            <a:off x="5311384" y="1409779"/>
            <a:ext cx="1323696" cy="1107996"/>
          </a:xfrm>
          <a:prstGeom prst="rect">
            <a:avLst/>
          </a:prstGeom>
          <a:noFill/>
        </p:spPr>
        <p:txBody>
          <a:bodyPr wrap="square" lIns="0" tIns="0" rIns="0" bIns="0" rtlCol="0">
            <a:spAutoFit/>
          </a:bodyPr>
          <a:lstStyle/>
          <a:p>
            <a:pPr algn="ctr"/>
            <a:r>
              <a:rPr lang="zh-CN" altLang="en-US" sz="7200" b="1" spc="-23" dirty="0" smtClean="0">
                <a:solidFill>
                  <a:srgbClr val="C75050"/>
                </a:solidFill>
                <a:latin typeface="+mn-lt"/>
                <a:ea typeface="+mn-ea"/>
                <a:cs typeface="+mn-ea"/>
                <a:sym typeface="+mn-lt"/>
              </a:rPr>
              <a:t>得</a:t>
            </a:r>
            <a:endParaRPr lang="en-US" sz="7200" b="1" spc="-23" dirty="0">
              <a:solidFill>
                <a:srgbClr val="C75050"/>
              </a:solidFill>
              <a:latin typeface="+mn-lt"/>
              <a:ea typeface="+mn-ea"/>
              <a:cs typeface="+mn-ea"/>
              <a:sym typeface="+mn-lt"/>
            </a:endParaRPr>
          </a:p>
        </p:txBody>
      </p:sp>
      <p:sp>
        <p:nvSpPr>
          <p:cNvPr id="25" name="TextBox 24"/>
          <p:cNvSpPr txBox="1">
            <a:spLocks/>
          </p:cNvSpPr>
          <p:nvPr/>
        </p:nvSpPr>
        <p:spPr>
          <a:xfrm>
            <a:off x="2357465" y="3344310"/>
            <a:ext cx="1323696" cy="1107996"/>
          </a:xfrm>
          <a:prstGeom prst="rect">
            <a:avLst/>
          </a:prstGeom>
          <a:noFill/>
        </p:spPr>
        <p:txBody>
          <a:bodyPr wrap="square" lIns="0" tIns="0" rIns="0" bIns="0" rtlCol="0">
            <a:spAutoFit/>
          </a:bodyPr>
          <a:lstStyle/>
          <a:p>
            <a:pPr algn="ctr"/>
            <a:r>
              <a:rPr lang="zh-CN" altLang="en-US" sz="7200" b="1" spc="-23" dirty="0" smtClean="0">
                <a:solidFill>
                  <a:schemeClr val="bg1"/>
                </a:solidFill>
                <a:latin typeface="+mn-lt"/>
                <a:ea typeface="+mn-ea"/>
                <a:cs typeface="+mn-ea"/>
                <a:sym typeface="+mn-lt"/>
              </a:rPr>
              <a:t>失</a:t>
            </a:r>
            <a:endParaRPr lang="en-US" sz="7200" b="1" spc="-23" dirty="0">
              <a:solidFill>
                <a:schemeClr val="bg1"/>
              </a:solidFill>
              <a:latin typeface="+mn-lt"/>
              <a:ea typeface="+mn-ea"/>
              <a:cs typeface="+mn-ea"/>
              <a:sym typeface="+mn-lt"/>
            </a:endParaRPr>
          </a:p>
        </p:txBody>
      </p:sp>
      <p:sp>
        <p:nvSpPr>
          <p:cNvPr id="26" name="Freeform 55"/>
          <p:cNvSpPr>
            <a:spLocks/>
          </p:cNvSpPr>
          <p:nvPr/>
        </p:nvSpPr>
        <p:spPr bwMode="auto">
          <a:xfrm>
            <a:off x="3945733" y="3095626"/>
            <a:ext cx="1340644" cy="1507331"/>
          </a:xfrm>
          <a:custGeom>
            <a:avLst/>
            <a:gdLst>
              <a:gd name="T0" fmla="*/ 42 w 563"/>
              <a:gd name="T1" fmla="*/ 180 h 633"/>
              <a:gd name="T2" fmla="*/ 42 w 563"/>
              <a:gd name="T3" fmla="*/ 577 h 633"/>
              <a:gd name="T4" fmla="*/ 0 w 563"/>
              <a:gd name="T5" fmla="*/ 577 h 633"/>
              <a:gd name="T6" fmla="*/ 52 w 563"/>
              <a:gd name="T7" fmla="*/ 633 h 633"/>
              <a:gd name="T8" fmla="*/ 104 w 563"/>
              <a:gd name="T9" fmla="*/ 577 h 633"/>
              <a:gd name="T10" fmla="*/ 62 w 563"/>
              <a:gd name="T11" fmla="*/ 577 h 633"/>
              <a:gd name="T12" fmla="*/ 62 w 563"/>
              <a:gd name="T13" fmla="*/ 180 h 633"/>
              <a:gd name="T14" fmla="*/ 222 w 563"/>
              <a:gd name="T15" fmla="*/ 20 h 633"/>
              <a:gd name="T16" fmla="*/ 563 w 563"/>
              <a:gd name="T17" fmla="*/ 20 h 633"/>
              <a:gd name="T18" fmla="*/ 563 w 563"/>
              <a:gd name="T19" fmla="*/ 0 h 633"/>
              <a:gd name="T20" fmla="*/ 222 w 563"/>
              <a:gd name="T21" fmla="*/ 0 h 633"/>
              <a:gd name="T22" fmla="*/ 42 w 563"/>
              <a:gd name="T23" fmla="*/ 18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633">
                <a:moveTo>
                  <a:pt x="42" y="180"/>
                </a:moveTo>
                <a:cubicBezTo>
                  <a:pt x="42" y="577"/>
                  <a:pt x="42" y="577"/>
                  <a:pt x="42" y="577"/>
                </a:cubicBezTo>
                <a:cubicBezTo>
                  <a:pt x="0" y="577"/>
                  <a:pt x="0" y="577"/>
                  <a:pt x="0" y="577"/>
                </a:cubicBezTo>
                <a:cubicBezTo>
                  <a:pt x="52" y="633"/>
                  <a:pt x="52" y="633"/>
                  <a:pt x="52" y="633"/>
                </a:cubicBezTo>
                <a:cubicBezTo>
                  <a:pt x="104" y="577"/>
                  <a:pt x="104" y="577"/>
                  <a:pt x="104" y="577"/>
                </a:cubicBezTo>
                <a:cubicBezTo>
                  <a:pt x="62" y="577"/>
                  <a:pt x="62" y="577"/>
                  <a:pt x="62" y="577"/>
                </a:cubicBezTo>
                <a:cubicBezTo>
                  <a:pt x="62" y="180"/>
                  <a:pt x="62" y="180"/>
                  <a:pt x="62" y="180"/>
                </a:cubicBezTo>
                <a:cubicBezTo>
                  <a:pt x="62" y="92"/>
                  <a:pt x="134" y="20"/>
                  <a:pt x="222" y="20"/>
                </a:cubicBezTo>
                <a:cubicBezTo>
                  <a:pt x="563" y="20"/>
                  <a:pt x="563" y="20"/>
                  <a:pt x="563" y="20"/>
                </a:cubicBezTo>
                <a:cubicBezTo>
                  <a:pt x="563" y="0"/>
                  <a:pt x="563" y="0"/>
                  <a:pt x="563" y="0"/>
                </a:cubicBezTo>
                <a:cubicBezTo>
                  <a:pt x="222" y="0"/>
                  <a:pt x="222" y="0"/>
                  <a:pt x="222" y="0"/>
                </a:cubicBezTo>
                <a:cubicBezTo>
                  <a:pt x="123" y="0"/>
                  <a:pt x="42" y="81"/>
                  <a:pt x="42" y="180"/>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27" name="Freeform 56"/>
          <p:cNvSpPr>
            <a:spLocks/>
          </p:cNvSpPr>
          <p:nvPr/>
        </p:nvSpPr>
        <p:spPr bwMode="auto">
          <a:xfrm>
            <a:off x="3857627" y="1350169"/>
            <a:ext cx="1340644" cy="1276350"/>
          </a:xfrm>
          <a:custGeom>
            <a:avLst/>
            <a:gdLst>
              <a:gd name="T0" fmla="*/ 511 w 563"/>
              <a:gd name="T1" fmla="*/ 0 h 536"/>
              <a:gd name="T2" fmla="*/ 459 w 563"/>
              <a:gd name="T3" fmla="*/ 57 h 536"/>
              <a:gd name="T4" fmla="*/ 501 w 563"/>
              <a:gd name="T5" fmla="*/ 57 h 536"/>
              <a:gd name="T6" fmla="*/ 501 w 563"/>
              <a:gd name="T7" fmla="*/ 356 h 536"/>
              <a:gd name="T8" fmla="*/ 341 w 563"/>
              <a:gd name="T9" fmla="*/ 516 h 536"/>
              <a:gd name="T10" fmla="*/ 0 w 563"/>
              <a:gd name="T11" fmla="*/ 516 h 536"/>
              <a:gd name="T12" fmla="*/ 0 w 563"/>
              <a:gd name="T13" fmla="*/ 536 h 536"/>
              <a:gd name="T14" fmla="*/ 341 w 563"/>
              <a:gd name="T15" fmla="*/ 536 h 536"/>
              <a:gd name="T16" fmla="*/ 521 w 563"/>
              <a:gd name="T17" fmla="*/ 356 h 536"/>
              <a:gd name="T18" fmla="*/ 521 w 563"/>
              <a:gd name="T19" fmla="*/ 57 h 536"/>
              <a:gd name="T20" fmla="*/ 563 w 563"/>
              <a:gd name="T21" fmla="*/ 57 h 536"/>
              <a:gd name="T22" fmla="*/ 511 w 563"/>
              <a:gd name="T23"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536">
                <a:moveTo>
                  <a:pt x="511" y="0"/>
                </a:moveTo>
                <a:cubicBezTo>
                  <a:pt x="459" y="57"/>
                  <a:pt x="459" y="57"/>
                  <a:pt x="459" y="57"/>
                </a:cubicBezTo>
                <a:cubicBezTo>
                  <a:pt x="501" y="57"/>
                  <a:pt x="501" y="57"/>
                  <a:pt x="501" y="57"/>
                </a:cubicBezTo>
                <a:cubicBezTo>
                  <a:pt x="501" y="356"/>
                  <a:pt x="501" y="356"/>
                  <a:pt x="501" y="356"/>
                </a:cubicBezTo>
                <a:cubicBezTo>
                  <a:pt x="501" y="444"/>
                  <a:pt x="429" y="516"/>
                  <a:pt x="341" y="516"/>
                </a:cubicBezTo>
                <a:cubicBezTo>
                  <a:pt x="0" y="516"/>
                  <a:pt x="0" y="516"/>
                  <a:pt x="0" y="516"/>
                </a:cubicBezTo>
                <a:cubicBezTo>
                  <a:pt x="0" y="536"/>
                  <a:pt x="0" y="536"/>
                  <a:pt x="0" y="536"/>
                </a:cubicBezTo>
                <a:cubicBezTo>
                  <a:pt x="341" y="536"/>
                  <a:pt x="341" y="536"/>
                  <a:pt x="341" y="536"/>
                </a:cubicBezTo>
                <a:cubicBezTo>
                  <a:pt x="440" y="536"/>
                  <a:pt x="521" y="455"/>
                  <a:pt x="521" y="356"/>
                </a:cubicBezTo>
                <a:cubicBezTo>
                  <a:pt x="521" y="57"/>
                  <a:pt x="521" y="57"/>
                  <a:pt x="521" y="57"/>
                </a:cubicBezTo>
                <a:cubicBezTo>
                  <a:pt x="563" y="57"/>
                  <a:pt x="563" y="57"/>
                  <a:pt x="563" y="57"/>
                </a:cubicBezTo>
                <a:lnTo>
                  <a:pt x="511" y="0"/>
                </a:lnTo>
                <a:close/>
              </a:path>
            </a:pathLst>
          </a:cu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en-US" dirty="0">
              <a:solidFill>
                <a:prstClr val="white"/>
              </a:solidFill>
              <a:cs typeface="+mn-ea"/>
              <a:sym typeface="+mn-lt"/>
            </a:endParaRPr>
          </a:p>
        </p:txBody>
      </p:sp>
      <p:sp>
        <p:nvSpPr>
          <p:cNvPr id="28" name="Freeform 57"/>
          <p:cNvSpPr>
            <a:spLocks noEditPoints="1"/>
          </p:cNvSpPr>
          <p:nvPr/>
        </p:nvSpPr>
        <p:spPr bwMode="auto">
          <a:xfrm>
            <a:off x="2251474" y="2255044"/>
            <a:ext cx="69056" cy="357188"/>
          </a:xfrm>
          <a:custGeom>
            <a:avLst/>
            <a:gdLst>
              <a:gd name="T0" fmla="*/ 14 w 29"/>
              <a:gd name="T1" fmla="*/ 82 h 150"/>
              <a:gd name="T2" fmla="*/ 10 w 29"/>
              <a:gd name="T3" fmla="*/ 86 h 150"/>
              <a:gd name="T4" fmla="*/ 14 w 29"/>
              <a:gd name="T5" fmla="*/ 90 h 150"/>
              <a:gd name="T6" fmla="*/ 18 w 29"/>
              <a:gd name="T7" fmla="*/ 86 h 150"/>
              <a:gd name="T8" fmla="*/ 14 w 29"/>
              <a:gd name="T9" fmla="*/ 82 h 150"/>
              <a:gd name="T10" fmla="*/ 14 w 29"/>
              <a:gd name="T11" fmla="*/ 97 h 150"/>
              <a:gd name="T12" fmla="*/ 10 w 29"/>
              <a:gd name="T13" fmla="*/ 101 h 150"/>
              <a:gd name="T14" fmla="*/ 14 w 29"/>
              <a:gd name="T15" fmla="*/ 105 h 150"/>
              <a:gd name="T16" fmla="*/ 18 w 29"/>
              <a:gd name="T17" fmla="*/ 101 h 150"/>
              <a:gd name="T18" fmla="*/ 14 w 29"/>
              <a:gd name="T19" fmla="*/ 97 h 150"/>
              <a:gd name="T20" fmla="*/ 14 w 29"/>
              <a:gd name="T21" fmla="*/ 112 h 150"/>
              <a:gd name="T22" fmla="*/ 10 w 29"/>
              <a:gd name="T23" fmla="*/ 116 h 150"/>
              <a:gd name="T24" fmla="*/ 14 w 29"/>
              <a:gd name="T25" fmla="*/ 120 h 150"/>
              <a:gd name="T26" fmla="*/ 18 w 29"/>
              <a:gd name="T27" fmla="*/ 116 h 150"/>
              <a:gd name="T28" fmla="*/ 14 w 29"/>
              <a:gd name="T29" fmla="*/ 112 h 150"/>
              <a:gd name="T30" fmla="*/ 11 w 29"/>
              <a:gd name="T31" fmla="*/ 143 h 150"/>
              <a:gd name="T32" fmla="*/ 10 w 29"/>
              <a:gd name="T33" fmla="*/ 146 h 150"/>
              <a:gd name="T34" fmla="*/ 11 w 29"/>
              <a:gd name="T35" fmla="*/ 148 h 150"/>
              <a:gd name="T36" fmla="*/ 14 w 29"/>
              <a:gd name="T37" fmla="*/ 150 h 150"/>
              <a:gd name="T38" fmla="*/ 17 w 29"/>
              <a:gd name="T39" fmla="*/ 148 h 150"/>
              <a:gd name="T40" fmla="*/ 18 w 29"/>
              <a:gd name="T41" fmla="*/ 146 h 150"/>
              <a:gd name="T42" fmla="*/ 17 w 29"/>
              <a:gd name="T43" fmla="*/ 143 h 150"/>
              <a:gd name="T44" fmla="*/ 11 w 29"/>
              <a:gd name="T45" fmla="*/ 143 h 150"/>
              <a:gd name="T46" fmla="*/ 14 w 29"/>
              <a:gd name="T47" fmla="*/ 127 h 150"/>
              <a:gd name="T48" fmla="*/ 10 w 29"/>
              <a:gd name="T49" fmla="*/ 131 h 150"/>
              <a:gd name="T50" fmla="*/ 14 w 29"/>
              <a:gd name="T51" fmla="*/ 135 h 150"/>
              <a:gd name="T52" fmla="*/ 18 w 29"/>
              <a:gd name="T53" fmla="*/ 131 h 150"/>
              <a:gd name="T54" fmla="*/ 14 w 29"/>
              <a:gd name="T55" fmla="*/ 127 h 150"/>
              <a:gd name="T56" fmla="*/ 14 w 29"/>
              <a:gd name="T57" fmla="*/ 0 h 150"/>
              <a:gd name="T58" fmla="*/ 0 w 29"/>
              <a:gd name="T59" fmla="*/ 14 h 150"/>
              <a:gd name="T60" fmla="*/ 14 w 29"/>
              <a:gd name="T61" fmla="*/ 28 h 150"/>
              <a:gd name="T62" fmla="*/ 29 w 29"/>
              <a:gd name="T63" fmla="*/ 14 h 150"/>
              <a:gd name="T64" fmla="*/ 14 w 29"/>
              <a:gd name="T65" fmla="*/ 0 h 150"/>
              <a:gd name="T66" fmla="*/ 14 w 29"/>
              <a:gd name="T67" fmla="*/ 24 h 150"/>
              <a:gd name="T68" fmla="*/ 4 w 29"/>
              <a:gd name="T69" fmla="*/ 14 h 150"/>
              <a:gd name="T70" fmla="*/ 14 w 29"/>
              <a:gd name="T71" fmla="*/ 4 h 150"/>
              <a:gd name="T72" fmla="*/ 25 w 29"/>
              <a:gd name="T73" fmla="*/ 14 h 150"/>
              <a:gd name="T74" fmla="*/ 14 w 29"/>
              <a:gd name="T75" fmla="*/ 24 h 150"/>
              <a:gd name="T76" fmla="*/ 11 w 29"/>
              <a:gd name="T77" fmla="*/ 38 h 150"/>
              <a:gd name="T78" fmla="*/ 10 w 29"/>
              <a:gd name="T79" fmla="*/ 41 h 150"/>
              <a:gd name="T80" fmla="*/ 11 w 29"/>
              <a:gd name="T81" fmla="*/ 44 h 150"/>
              <a:gd name="T82" fmla="*/ 14 w 29"/>
              <a:gd name="T83" fmla="*/ 45 h 150"/>
              <a:gd name="T84" fmla="*/ 17 w 29"/>
              <a:gd name="T85" fmla="*/ 44 h 150"/>
              <a:gd name="T86" fmla="*/ 18 w 29"/>
              <a:gd name="T87" fmla="*/ 41 h 150"/>
              <a:gd name="T88" fmla="*/ 17 w 29"/>
              <a:gd name="T89" fmla="*/ 38 h 150"/>
              <a:gd name="T90" fmla="*/ 11 w 29"/>
              <a:gd name="T91" fmla="*/ 38 h 150"/>
              <a:gd name="T92" fmla="*/ 14 w 29"/>
              <a:gd name="T93" fmla="*/ 52 h 150"/>
              <a:gd name="T94" fmla="*/ 10 w 29"/>
              <a:gd name="T95" fmla="*/ 56 h 150"/>
              <a:gd name="T96" fmla="*/ 14 w 29"/>
              <a:gd name="T97" fmla="*/ 60 h 150"/>
              <a:gd name="T98" fmla="*/ 18 w 29"/>
              <a:gd name="T99" fmla="*/ 56 h 150"/>
              <a:gd name="T100" fmla="*/ 14 w 29"/>
              <a:gd name="T101" fmla="*/ 52 h 150"/>
              <a:gd name="T102" fmla="*/ 14 w 29"/>
              <a:gd name="T103" fmla="*/ 67 h 150"/>
              <a:gd name="T104" fmla="*/ 10 w 29"/>
              <a:gd name="T105" fmla="*/ 71 h 150"/>
              <a:gd name="T106" fmla="*/ 14 w 29"/>
              <a:gd name="T107" fmla="*/ 75 h 150"/>
              <a:gd name="T108" fmla="*/ 18 w 29"/>
              <a:gd name="T109" fmla="*/ 71 h 150"/>
              <a:gd name="T110" fmla="*/ 14 w 29"/>
              <a:gd name="T111" fmla="*/ 6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4" y="82"/>
                </a:moveTo>
                <a:cubicBezTo>
                  <a:pt x="12" y="82"/>
                  <a:pt x="10" y="84"/>
                  <a:pt x="10" y="86"/>
                </a:cubicBezTo>
                <a:cubicBezTo>
                  <a:pt x="10" y="88"/>
                  <a:pt x="12" y="90"/>
                  <a:pt x="14" y="90"/>
                </a:cubicBezTo>
                <a:cubicBezTo>
                  <a:pt x="16" y="90"/>
                  <a:pt x="18" y="88"/>
                  <a:pt x="18" y="86"/>
                </a:cubicBezTo>
                <a:cubicBezTo>
                  <a:pt x="18" y="84"/>
                  <a:pt x="16" y="82"/>
                  <a:pt x="14" y="82"/>
                </a:cubicBezTo>
                <a:close/>
                <a:moveTo>
                  <a:pt x="14" y="97"/>
                </a:moveTo>
                <a:cubicBezTo>
                  <a:pt x="12" y="97"/>
                  <a:pt x="10" y="99"/>
                  <a:pt x="10" y="101"/>
                </a:cubicBezTo>
                <a:cubicBezTo>
                  <a:pt x="10" y="103"/>
                  <a:pt x="12" y="105"/>
                  <a:pt x="14" y="105"/>
                </a:cubicBezTo>
                <a:cubicBezTo>
                  <a:pt x="16" y="105"/>
                  <a:pt x="18" y="103"/>
                  <a:pt x="18" y="101"/>
                </a:cubicBezTo>
                <a:cubicBezTo>
                  <a:pt x="18" y="99"/>
                  <a:pt x="16" y="97"/>
                  <a:pt x="14" y="97"/>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1" y="143"/>
                </a:moveTo>
                <a:cubicBezTo>
                  <a:pt x="10" y="143"/>
                  <a:pt x="10" y="145"/>
                  <a:pt x="10" y="146"/>
                </a:cubicBezTo>
                <a:cubicBezTo>
                  <a:pt x="10" y="147"/>
                  <a:pt x="10" y="148"/>
                  <a:pt x="11" y="148"/>
                </a:cubicBezTo>
                <a:cubicBezTo>
                  <a:pt x="12" y="149"/>
                  <a:pt x="13" y="150"/>
                  <a:pt x="14" y="150"/>
                </a:cubicBezTo>
                <a:cubicBezTo>
                  <a:pt x="15" y="150"/>
                  <a:pt x="16" y="149"/>
                  <a:pt x="17" y="148"/>
                </a:cubicBezTo>
                <a:cubicBezTo>
                  <a:pt x="18" y="148"/>
                  <a:pt x="18" y="147"/>
                  <a:pt x="18" y="146"/>
                </a:cubicBezTo>
                <a:cubicBezTo>
                  <a:pt x="18" y="145"/>
                  <a:pt x="18" y="143"/>
                  <a:pt x="17" y="143"/>
                </a:cubicBezTo>
                <a:cubicBezTo>
                  <a:pt x="15" y="141"/>
                  <a:pt x="13" y="141"/>
                  <a:pt x="11" y="143"/>
                </a:cubicBezTo>
                <a:close/>
                <a:moveTo>
                  <a:pt x="14" y="127"/>
                </a:moveTo>
                <a:cubicBezTo>
                  <a:pt x="12" y="127"/>
                  <a:pt x="10" y="128"/>
                  <a:pt x="10" y="131"/>
                </a:cubicBezTo>
                <a:cubicBezTo>
                  <a:pt x="10" y="133"/>
                  <a:pt x="12" y="135"/>
                  <a:pt x="14" y="135"/>
                </a:cubicBezTo>
                <a:cubicBezTo>
                  <a:pt x="16" y="135"/>
                  <a:pt x="18" y="133"/>
                  <a:pt x="18" y="131"/>
                </a:cubicBezTo>
                <a:cubicBezTo>
                  <a:pt x="18" y="128"/>
                  <a:pt x="16" y="127"/>
                  <a:pt x="14" y="127"/>
                </a:cubicBezTo>
                <a:close/>
                <a:moveTo>
                  <a:pt x="14" y="0"/>
                </a:moveTo>
                <a:cubicBezTo>
                  <a:pt x="6" y="0"/>
                  <a:pt x="0" y="6"/>
                  <a:pt x="0" y="14"/>
                </a:cubicBezTo>
                <a:cubicBezTo>
                  <a:pt x="0" y="22"/>
                  <a:pt x="6" y="28"/>
                  <a:pt x="14" y="28"/>
                </a:cubicBezTo>
                <a:cubicBezTo>
                  <a:pt x="22" y="28"/>
                  <a:pt x="29" y="22"/>
                  <a:pt x="29" y="14"/>
                </a:cubicBezTo>
                <a:cubicBezTo>
                  <a:pt x="29" y="6"/>
                  <a:pt x="22" y="0"/>
                  <a:pt x="14" y="0"/>
                </a:cubicBezTo>
                <a:close/>
                <a:moveTo>
                  <a:pt x="14" y="24"/>
                </a:moveTo>
                <a:cubicBezTo>
                  <a:pt x="8" y="24"/>
                  <a:pt x="4" y="20"/>
                  <a:pt x="4" y="14"/>
                </a:cubicBezTo>
                <a:cubicBezTo>
                  <a:pt x="4" y="8"/>
                  <a:pt x="8" y="4"/>
                  <a:pt x="14" y="4"/>
                </a:cubicBezTo>
                <a:cubicBezTo>
                  <a:pt x="20" y="4"/>
                  <a:pt x="25" y="8"/>
                  <a:pt x="25" y="14"/>
                </a:cubicBezTo>
                <a:cubicBezTo>
                  <a:pt x="25" y="20"/>
                  <a:pt x="20" y="24"/>
                  <a:pt x="14" y="24"/>
                </a:cubicBezTo>
                <a:close/>
                <a:moveTo>
                  <a:pt x="11" y="38"/>
                </a:moveTo>
                <a:cubicBezTo>
                  <a:pt x="10" y="39"/>
                  <a:pt x="10" y="40"/>
                  <a:pt x="10" y="41"/>
                </a:cubicBezTo>
                <a:cubicBezTo>
                  <a:pt x="10" y="42"/>
                  <a:pt x="10" y="43"/>
                  <a:pt x="11" y="44"/>
                </a:cubicBezTo>
                <a:cubicBezTo>
                  <a:pt x="12" y="45"/>
                  <a:pt x="13" y="45"/>
                  <a:pt x="14" y="45"/>
                </a:cubicBezTo>
                <a:cubicBezTo>
                  <a:pt x="15" y="45"/>
                  <a:pt x="16" y="45"/>
                  <a:pt x="17" y="44"/>
                </a:cubicBezTo>
                <a:cubicBezTo>
                  <a:pt x="18" y="43"/>
                  <a:pt x="18" y="42"/>
                  <a:pt x="18" y="41"/>
                </a:cubicBezTo>
                <a:cubicBezTo>
                  <a:pt x="18" y="40"/>
                  <a:pt x="18" y="39"/>
                  <a:pt x="17" y="38"/>
                </a:cubicBezTo>
                <a:cubicBezTo>
                  <a:pt x="15" y="37"/>
                  <a:pt x="13" y="37"/>
                  <a:pt x="11" y="38"/>
                </a:cubicBezTo>
                <a:close/>
                <a:moveTo>
                  <a:pt x="14" y="52"/>
                </a:moveTo>
                <a:cubicBezTo>
                  <a:pt x="12" y="52"/>
                  <a:pt x="10" y="54"/>
                  <a:pt x="10" y="56"/>
                </a:cubicBezTo>
                <a:cubicBezTo>
                  <a:pt x="10" y="58"/>
                  <a:pt x="12" y="60"/>
                  <a:pt x="14" y="60"/>
                </a:cubicBezTo>
                <a:cubicBezTo>
                  <a:pt x="16" y="60"/>
                  <a:pt x="18" y="58"/>
                  <a:pt x="18" y="56"/>
                </a:cubicBezTo>
                <a:cubicBezTo>
                  <a:pt x="18" y="54"/>
                  <a:pt x="16" y="52"/>
                  <a:pt x="14" y="52"/>
                </a:cubicBezTo>
                <a:close/>
                <a:moveTo>
                  <a:pt x="14" y="67"/>
                </a:moveTo>
                <a:cubicBezTo>
                  <a:pt x="12" y="67"/>
                  <a:pt x="10" y="69"/>
                  <a:pt x="10" y="71"/>
                </a:cubicBezTo>
                <a:cubicBezTo>
                  <a:pt x="10" y="73"/>
                  <a:pt x="12" y="75"/>
                  <a:pt x="14" y="75"/>
                </a:cubicBezTo>
                <a:cubicBezTo>
                  <a:pt x="16" y="75"/>
                  <a:pt x="18" y="73"/>
                  <a:pt x="18" y="71"/>
                </a:cubicBezTo>
                <a:cubicBezTo>
                  <a:pt x="18" y="69"/>
                  <a:pt x="16" y="67"/>
                  <a:pt x="14" y="67"/>
                </a:cubicBez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9" name="Freeform 58"/>
          <p:cNvSpPr>
            <a:spLocks noEditPoints="1"/>
          </p:cNvSpPr>
          <p:nvPr/>
        </p:nvSpPr>
        <p:spPr bwMode="auto">
          <a:xfrm>
            <a:off x="3774283" y="2255044"/>
            <a:ext cx="69056" cy="357188"/>
          </a:xfrm>
          <a:custGeom>
            <a:avLst/>
            <a:gdLst>
              <a:gd name="T0" fmla="*/ 15 w 29"/>
              <a:gd name="T1" fmla="*/ 127 h 150"/>
              <a:gd name="T2" fmla="*/ 11 w 29"/>
              <a:gd name="T3" fmla="*/ 131 h 150"/>
              <a:gd name="T4" fmla="*/ 15 w 29"/>
              <a:gd name="T5" fmla="*/ 135 h 150"/>
              <a:gd name="T6" fmla="*/ 19 w 29"/>
              <a:gd name="T7" fmla="*/ 131 h 150"/>
              <a:gd name="T8" fmla="*/ 15 w 29"/>
              <a:gd name="T9" fmla="*/ 127 h 150"/>
              <a:gd name="T10" fmla="*/ 15 w 29"/>
              <a:gd name="T11" fmla="*/ 112 h 150"/>
              <a:gd name="T12" fmla="*/ 11 w 29"/>
              <a:gd name="T13" fmla="*/ 116 h 150"/>
              <a:gd name="T14" fmla="*/ 15 w 29"/>
              <a:gd name="T15" fmla="*/ 120 h 150"/>
              <a:gd name="T16" fmla="*/ 19 w 29"/>
              <a:gd name="T17" fmla="*/ 116 h 150"/>
              <a:gd name="T18" fmla="*/ 15 w 29"/>
              <a:gd name="T19" fmla="*/ 112 h 150"/>
              <a:gd name="T20" fmla="*/ 12 w 29"/>
              <a:gd name="T21" fmla="*/ 143 h 150"/>
              <a:gd name="T22" fmla="*/ 11 w 29"/>
              <a:gd name="T23" fmla="*/ 146 h 150"/>
              <a:gd name="T24" fmla="*/ 12 w 29"/>
              <a:gd name="T25" fmla="*/ 148 h 150"/>
              <a:gd name="T26" fmla="*/ 15 w 29"/>
              <a:gd name="T27" fmla="*/ 150 h 150"/>
              <a:gd name="T28" fmla="*/ 18 w 29"/>
              <a:gd name="T29" fmla="*/ 148 h 150"/>
              <a:gd name="T30" fmla="*/ 19 w 29"/>
              <a:gd name="T31" fmla="*/ 146 h 150"/>
              <a:gd name="T32" fmla="*/ 18 w 29"/>
              <a:gd name="T33" fmla="*/ 143 h 150"/>
              <a:gd name="T34" fmla="*/ 12 w 29"/>
              <a:gd name="T35" fmla="*/ 143 h 150"/>
              <a:gd name="T36" fmla="*/ 15 w 29"/>
              <a:gd name="T37" fmla="*/ 97 h 150"/>
              <a:gd name="T38" fmla="*/ 11 w 29"/>
              <a:gd name="T39" fmla="*/ 101 h 150"/>
              <a:gd name="T40" fmla="*/ 15 w 29"/>
              <a:gd name="T41" fmla="*/ 105 h 150"/>
              <a:gd name="T42" fmla="*/ 19 w 29"/>
              <a:gd name="T43" fmla="*/ 101 h 150"/>
              <a:gd name="T44" fmla="*/ 15 w 29"/>
              <a:gd name="T45" fmla="*/ 97 h 150"/>
              <a:gd name="T46" fmla="*/ 12 w 29"/>
              <a:gd name="T47" fmla="*/ 38 h 150"/>
              <a:gd name="T48" fmla="*/ 11 w 29"/>
              <a:gd name="T49" fmla="*/ 41 h 150"/>
              <a:gd name="T50" fmla="*/ 12 w 29"/>
              <a:gd name="T51" fmla="*/ 44 h 150"/>
              <a:gd name="T52" fmla="*/ 15 w 29"/>
              <a:gd name="T53" fmla="*/ 45 h 150"/>
              <a:gd name="T54" fmla="*/ 18 w 29"/>
              <a:gd name="T55" fmla="*/ 44 h 150"/>
              <a:gd name="T56" fmla="*/ 19 w 29"/>
              <a:gd name="T57" fmla="*/ 41 h 150"/>
              <a:gd name="T58" fmla="*/ 18 w 29"/>
              <a:gd name="T59" fmla="*/ 38 h 150"/>
              <a:gd name="T60" fmla="*/ 12 w 29"/>
              <a:gd name="T61" fmla="*/ 38 h 150"/>
              <a:gd name="T62" fmla="*/ 15 w 29"/>
              <a:gd name="T63" fmla="*/ 52 h 150"/>
              <a:gd name="T64" fmla="*/ 11 w 29"/>
              <a:gd name="T65" fmla="*/ 56 h 150"/>
              <a:gd name="T66" fmla="*/ 15 w 29"/>
              <a:gd name="T67" fmla="*/ 60 h 150"/>
              <a:gd name="T68" fmla="*/ 19 w 29"/>
              <a:gd name="T69" fmla="*/ 56 h 150"/>
              <a:gd name="T70" fmla="*/ 15 w 29"/>
              <a:gd name="T71" fmla="*/ 52 h 150"/>
              <a:gd name="T72" fmla="*/ 15 w 29"/>
              <a:gd name="T73" fmla="*/ 82 h 150"/>
              <a:gd name="T74" fmla="*/ 11 w 29"/>
              <a:gd name="T75" fmla="*/ 86 h 150"/>
              <a:gd name="T76" fmla="*/ 15 w 29"/>
              <a:gd name="T77" fmla="*/ 90 h 150"/>
              <a:gd name="T78" fmla="*/ 19 w 29"/>
              <a:gd name="T79" fmla="*/ 86 h 150"/>
              <a:gd name="T80" fmla="*/ 15 w 29"/>
              <a:gd name="T81" fmla="*/ 82 h 150"/>
              <a:gd name="T82" fmla="*/ 15 w 29"/>
              <a:gd name="T83" fmla="*/ 0 h 150"/>
              <a:gd name="T84" fmla="*/ 0 w 29"/>
              <a:gd name="T85" fmla="*/ 14 h 150"/>
              <a:gd name="T86" fmla="*/ 15 w 29"/>
              <a:gd name="T87" fmla="*/ 28 h 150"/>
              <a:gd name="T88" fmla="*/ 29 w 29"/>
              <a:gd name="T89" fmla="*/ 14 h 150"/>
              <a:gd name="T90" fmla="*/ 15 w 29"/>
              <a:gd name="T91" fmla="*/ 0 h 150"/>
              <a:gd name="T92" fmla="*/ 15 w 29"/>
              <a:gd name="T93" fmla="*/ 24 h 150"/>
              <a:gd name="T94" fmla="*/ 4 w 29"/>
              <a:gd name="T95" fmla="*/ 14 h 150"/>
              <a:gd name="T96" fmla="*/ 15 w 29"/>
              <a:gd name="T97" fmla="*/ 4 h 150"/>
              <a:gd name="T98" fmla="*/ 25 w 29"/>
              <a:gd name="T99" fmla="*/ 14 h 150"/>
              <a:gd name="T100" fmla="*/ 15 w 29"/>
              <a:gd name="T101" fmla="*/ 24 h 150"/>
              <a:gd name="T102" fmla="*/ 15 w 29"/>
              <a:gd name="T103" fmla="*/ 67 h 150"/>
              <a:gd name="T104" fmla="*/ 11 w 29"/>
              <a:gd name="T105" fmla="*/ 71 h 150"/>
              <a:gd name="T106" fmla="*/ 15 w 29"/>
              <a:gd name="T107" fmla="*/ 75 h 150"/>
              <a:gd name="T108" fmla="*/ 19 w 29"/>
              <a:gd name="T109" fmla="*/ 71 h 150"/>
              <a:gd name="T110" fmla="*/ 15 w 29"/>
              <a:gd name="T111" fmla="*/ 6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5" y="127"/>
                </a:moveTo>
                <a:cubicBezTo>
                  <a:pt x="12" y="127"/>
                  <a:pt x="11" y="128"/>
                  <a:pt x="11" y="131"/>
                </a:cubicBezTo>
                <a:cubicBezTo>
                  <a:pt x="11" y="133"/>
                  <a:pt x="12" y="135"/>
                  <a:pt x="15" y="135"/>
                </a:cubicBezTo>
                <a:cubicBezTo>
                  <a:pt x="17" y="135"/>
                  <a:pt x="19" y="133"/>
                  <a:pt x="19" y="131"/>
                </a:cubicBezTo>
                <a:cubicBezTo>
                  <a:pt x="19" y="128"/>
                  <a:pt x="17" y="127"/>
                  <a:pt x="15" y="127"/>
                </a:cubicBezTo>
                <a:close/>
                <a:moveTo>
                  <a:pt x="15" y="112"/>
                </a:moveTo>
                <a:cubicBezTo>
                  <a:pt x="12" y="112"/>
                  <a:pt x="11" y="114"/>
                  <a:pt x="11" y="116"/>
                </a:cubicBezTo>
                <a:cubicBezTo>
                  <a:pt x="11" y="118"/>
                  <a:pt x="12" y="120"/>
                  <a:pt x="15" y="120"/>
                </a:cubicBezTo>
                <a:cubicBezTo>
                  <a:pt x="17" y="120"/>
                  <a:pt x="19" y="118"/>
                  <a:pt x="19" y="116"/>
                </a:cubicBezTo>
                <a:cubicBezTo>
                  <a:pt x="19" y="114"/>
                  <a:pt x="17" y="112"/>
                  <a:pt x="15" y="112"/>
                </a:cubicBezTo>
                <a:close/>
                <a:moveTo>
                  <a:pt x="12" y="143"/>
                </a:moveTo>
                <a:cubicBezTo>
                  <a:pt x="11" y="143"/>
                  <a:pt x="11" y="145"/>
                  <a:pt x="11" y="146"/>
                </a:cubicBezTo>
                <a:cubicBezTo>
                  <a:pt x="11" y="147"/>
                  <a:pt x="11" y="148"/>
                  <a:pt x="12" y="148"/>
                </a:cubicBezTo>
                <a:cubicBezTo>
                  <a:pt x="13" y="149"/>
                  <a:pt x="14" y="150"/>
                  <a:pt x="15" y="150"/>
                </a:cubicBezTo>
                <a:cubicBezTo>
                  <a:pt x="16" y="150"/>
                  <a:pt x="17" y="149"/>
                  <a:pt x="18" y="148"/>
                </a:cubicBezTo>
                <a:cubicBezTo>
                  <a:pt x="18" y="148"/>
                  <a:pt x="19" y="147"/>
                  <a:pt x="19" y="146"/>
                </a:cubicBezTo>
                <a:cubicBezTo>
                  <a:pt x="19" y="145"/>
                  <a:pt x="18" y="143"/>
                  <a:pt x="18" y="143"/>
                </a:cubicBezTo>
                <a:cubicBezTo>
                  <a:pt x="16" y="141"/>
                  <a:pt x="13" y="141"/>
                  <a:pt x="12" y="143"/>
                </a:cubicBezTo>
                <a:close/>
                <a:moveTo>
                  <a:pt x="15" y="97"/>
                </a:moveTo>
                <a:cubicBezTo>
                  <a:pt x="12" y="97"/>
                  <a:pt x="11" y="99"/>
                  <a:pt x="11" y="101"/>
                </a:cubicBezTo>
                <a:cubicBezTo>
                  <a:pt x="11" y="103"/>
                  <a:pt x="12" y="105"/>
                  <a:pt x="15" y="105"/>
                </a:cubicBezTo>
                <a:cubicBezTo>
                  <a:pt x="17" y="105"/>
                  <a:pt x="19" y="103"/>
                  <a:pt x="19" y="101"/>
                </a:cubicBezTo>
                <a:cubicBezTo>
                  <a:pt x="19" y="99"/>
                  <a:pt x="17" y="97"/>
                  <a:pt x="15" y="97"/>
                </a:cubicBezTo>
                <a:close/>
                <a:moveTo>
                  <a:pt x="12" y="38"/>
                </a:moveTo>
                <a:cubicBezTo>
                  <a:pt x="11" y="39"/>
                  <a:pt x="11" y="40"/>
                  <a:pt x="11" y="41"/>
                </a:cubicBezTo>
                <a:cubicBezTo>
                  <a:pt x="11" y="42"/>
                  <a:pt x="11" y="43"/>
                  <a:pt x="12" y="44"/>
                </a:cubicBezTo>
                <a:cubicBezTo>
                  <a:pt x="13" y="45"/>
                  <a:pt x="14" y="45"/>
                  <a:pt x="15" y="45"/>
                </a:cubicBezTo>
                <a:cubicBezTo>
                  <a:pt x="16" y="45"/>
                  <a:pt x="17" y="45"/>
                  <a:pt x="18" y="44"/>
                </a:cubicBezTo>
                <a:cubicBezTo>
                  <a:pt x="18" y="43"/>
                  <a:pt x="19" y="42"/>
                  <a:pt x="19" y="41"/>
                </a:cubicBezTo>
                <a:cubicBezTo>
                  <a:pt x="19" y="40"/>
                  <a:pt x="18" y="39"/>
                  <a:pt x="18" y="38"/>
                </a:cubicBezTo>
                <a:cubicBezTo>
                  <a:pt x="16" y="37"/>
                  <a:pt x="13" y="37"/>
                  <a:pt x="12" y="38"/>
                </a:cubicBezTo>
                <a:close/>
                <a:moveTo>
                  <a:pt x="15" y="52"/>
                </a:moveTo>
                <a:cubicBezTo>
                  <a:pt x="12" y="52"/>
                  <a:pt x="11" y="54"/>
                  <a:pt x="11" y="56"/>
                </a:cubicBezTo>
                <a:cubicBezTo>
                  <a:pt x="11" y="58"/>
                  <a:pt x="12" y="60"/>
                  <a:pt x="15" y="60"/>
                </a:cubicBezTo>
                <a:cubicBezTo>
                  <a:pt x="17" y="60"/>
                  <a:pt x="19" y="58"/>
                  <a:pt x="19" y="56"/>
                </a:cubicBezTo>
                <a:cubicBezTo>
                  <a:pt x="19" y="54"/>
                  <a:pt x="17" y="52"/>
                  <a:pt x="15" y="52"/>
                </a:cubicBezTo>
                <a:close/>
                <a:moveTo>
                  <a:pt x="15" y="82"/>
                </a:moveTo>
                <a:cubicBezTo>
                  <a:pt x="12" y="82"/>
                  <a:pt x="11" y="84"/>
                  <a:pt x="11" y="86"/>
                </a:cubicBezTo>
                <a:cubicBezTo>
                  <a:pt x="11" y="88"/>
                  <a:pt x="12" y="90"/>
                  <a:pt x="15" y="90"/>
                </a:cubicBezTo>
                <a:cubicBezTo>
                  <a:pt x="17" y="90"/>
                  <a:pt x="19" y="88"/>
                  <a:pt x="19" y="86"/>
                </a:cubicBezTo>
                <a:cubicBezTo>
                  <a:pt x="19" y="84"/>
                  <a:pt x="17" y="82"/>
                  <a:pt x="15" y="82"/>
                </a:cubicBezTo>
                <a:close/>
                <a:moveTo>
                  <a:pt x="15" y="0"/>
                </a:moveTo>
                <a:cubicBezTo>
                  <a:pt x="7" y="0"/>
                  <a:pt x="0" y="6"/>
                  <a:pt x="0" y="14"/>
                </a:cubicBezTo>
                <a:cubicBezTo>
                  <a:pt x="0" y="22"/>
                  <a:pt x="7" y="28"/>
                  <a:pt x="15" y="28"/>
                </a:cubicBezTo>
                <a:cubicBezTo>
                  <a:pt x="23" y="28"/>
                  <a:pt x="29" y="22"/>
                  <a:pt x="29" y="14"/>
                </a:cubicBezTo>
                <a:cubicBezTo>
                  <a:pt x="29" y="6"/>
                  <a:pt x="23" y="0"/>
                  <a:pt x="15" y="0"/>
                </a:cubicBezTo>
                <a:close/>
                <a:moveTo>
                  <a:pt x="15" y="24"/>
                </a:moveTo>
                <a:cubicBezTo>
                  <a:pt x="9" y="24"/>
                  <a:pt x="4" y="20"/>
                  <a:pt x="4" y="14"/>
                </a:cubicBezTo>
                <a:cubicBezTo>
                  <a:pt x="4" y="8"/>
                  <a:pt x="9" y="4"/>
                  <a:pt x="15" y="4"/>
                </a:cubicBezTo>
                <a:cubicBezTo>
                  <a:pt x="20" y="4"/>
                  <a:pt x="25" y="8"/>
                  <a:pt x="25" y="14"/>
                </a:cubicBezTo>
                <a:cubicBezTo>
                  <a:pt x="25" y="20"/>
                  <a:pt x="20" y="24"/>
                  <a:pt x="15" y="24"/>
                </a:cubicBezTo>
                <a:close/>
                <a:moveTo>
                  <a:pt x="15" y="67"/>
                </a:moveTo>
                <a:cubicBezTo>
                  <a:pt x="12" y="67"/>
                  <a:pt x="11" y="69"/>
                  <a:pt x="11" y="71"/>
                </a:cubicBezTo>
                <a:cubicBezTo>
                  <a:pt x="11" y="73"/>
                  <a:pt x="12" y="75"/>
                  <a:pt x="15" y="75"/>
                </a:cubicBezTo>
                <a:cubicBezTo>
                  <a:pt x="17" y="75"/>
                  <a:pt x="19" y="73"/>
                  <a:pt x="19" y="71"/>
                </a:cubicBezTo>
                <a:cubicBezTo>
                  <a:pt x="19" y="69"/>
                  <a:pt x="17" y="67"/>
                  <a:pt x="15" y="67"/>
                </a:cubicBez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2" name="Freeform 61"/>
          <p:cNvSpPr>
            <a:spLocks noEditPoints="1"/>
          </p:cNvSpPr>
          <p:nvPr/>
        </p:nvSpPr>
        <p:spPr bwMode="auto">
          <a:xfrm>
            <a:off x="5300665" y="3107531"/>
            <a:ext cx="69056" cy="357188"/>
          </a:xfrm>
          <a:custGeom>
            <a:avLst/>
            <a:gdLst>
              <a:gd name="T0" fmla="*/ 14 w 29"/>
              <a:gd name="T1" fmla="*/ 9 h 150"/>
              <a:gd name="T2" fmla="*/ 17 w 29"/>
              <a:gd name="T3" fmla="*/ 8 h 150"/>
              <a:gd name="T4" fmla="*/ 18 w 29"/>
              <a:gd name="T5" fmla="*/ 5 h 150"/>
              <a:gd name="T6" fmla="*/ 17 w 29"/>
              <a:gd name="T7" fmla="*/ 2 h 150"/>
              <a:gd name="T8" fmla="*/ 11 w 29"/>
              <a:gd name="T9" fmla="*/ 2 h 150"/>
              <a:gd name="T10" fmla="*/ 10 w 29"/>
              <a:gd name="T11" fmla="*/ 5 h 150"/>
              <a:gd name="T12" fmla="*/ 11 w 29"/>
              <a:gd name="T13" fmla="*/ 8 h 150"/>
              <a:gd name="T14" fmla="*/ 14 w 29"/>
              <a:gd name="T15" fmla="*/ 9 h 150"/>
              <a:gd name="T16" fmla="*/ 14 w 29"/>
              <a:gd name="T17" fmla="*/ 54 h 150"/>
              <a:gd name="T18" fmla="*/ 18 w 29"/>
              <a:gd name="T19" fmla="*/ 50 h 150"/>
              <a:gd name="T20" fmla="*/ 14 w 29"/>
              <a:gd name="T21" fmla="*/ 46 h 150"/>
              <a:gd name="T22" fmla="*/ 10 w 29"/>
              <a:gd name="T23" fmla="*/ 50 h 150"/>
              <a:gd name="T24" fmla="*/ 14 w 29"/>
              <a:gd name="T25" fmla="*/ 54 h 150"/>
              <a:gd name="T26" fmla="*/ 14 w 29"/>
              <a:gd name="T27" fmla="*/ 39 h 150"/>
              <a:gd name="T28" fmla="*/ 18 w 29"/>
              <a:gd name="T29" fmla="*/ 35 h 150"/>
              <a:gd name="T30" fmla="*/ 14 w 29"/>
              <a:gd name="T31" fmla="*/ 31 h 150"/>
              <a:gd name="T32" fmla="*/ 10 w 29"/>
              <a:gd name="T33" fmla="*/ 35 h 150"/>
              <a:gd name="T34" fmla="*/ 14 w 29"/>
              <a:gd name="T35" fmla="*/ 39 h 150"/>
              <a:gd name="T36" fmla="*/ 14 w 29"/>
              <a:gd name="T37" fmla="*/ 24 h 150"/>
              <a:gd name="T38" fmla="*/ 18 w 29"/>
              <a:gd name="T39" fmla="*/ 20 h 150"/>
              <a:gd name="T40" fmla="*/ 14 w 29"/>
              <a:gd name="T41" fmla="*/ 16 h 150"/>
              <a:gd name="T42" fmla="*/ 10 w 29"/>
              <a:gd name="T43" fmla="*/ 20 h 150"/>
              <a:gd name="T44" fmla="*/ 14 w 29"/>
              <a:gd name="T45" fmla="*/ 24 h 150"/>
              <a:gd name="T46" fmla="*/ 14 w 29"/>
              <a:gd name="T47" fmla="*/ 68 h 150"/>
              <a:gd name="T48" fmla="*/ 18 w 29"/>
              <a:gd name="T49" fmla="*/ 64 h 150"/>
              <a:gd name="T50" fmla="*/ 14 w 29"/>
              <a:gd name="T51" fmla="*/ 60 h 150"/>
              <a:gd name="T52" fmla="*/ 10 w 29"/>
              <a:gd name="T53" fmla="*/ 64 h 150"/>
              <a:gd name="T54" fmla="*/ 14 w 29"/>
              <a:gd name="T55" fmla="*/ 68 h 150"/>
              <a:gd name="T56" fmla="*/ 14 w 29"/>
              <a:gd name="T57" fmla="*/ 83 h 150"/>
              <a:gd name="T58" fmla="*/ 18 w 29"/>
              <a:gd name="T59" fmla="*/ 79 h 150"/>
              <a:gd name="T60" fmla="*/ 14 w 29"/>
              <a:gd name="T61" fmla="*/ 75 h 150"/>
              <a:gd name="T62" fmla="*/ 10 w 29"/>
              <a:gd name="T63" fmla="*/ 79 h 150"/>
              <a:gd name="T64" fmla="*/ 14 w 29"/>
              <a:gd name="T65" fmla="*/ 83 h 150"/>
              <a:gd name="T66" fmla="*/ 14 w 29"/>
              <a:gd name="T67" fmla="*/ 113 h 150"/>
              <a:gd name="T68" fmla="*/ 17 w 29"/>
              <a:gd name="T69" fmla="*/ 112 h 150"/>
              <a:gd name="T70" fmla="*/ 18 w 29"/>
              <a:gd name="T71" fmla="*/ 109 h 150"/>
              <a:gd name="T72" fmla="*/ 17 w 29"/>
              <a:gd name="T73" fmla="*/ 106 h 150"/>
              <a:gd name="T74" fmla="*/ 11 w 29"/>
              <a:gd name="T75" fmla="*/ 106 h 150"/>
              <a:gd name="T76" fmla="*/ 10 w 29"/>
              <a:gd name="T77" fmla="*/ 109 h 150"/>
              <a:gd name="T78" fmla="*/ 11 w 29"/>
              <a:gd name="T79" fmla="*/ 112 h 150"/>
              <a:gd name="T80" fmla="*/ 14 w 29"/>
              <a:gd name="T81" fmla="*/ 113 h 150"/>
              <a:gd name="T82" fmla="*/ 14 w 29"/>
              <a:gd name="T83" fmla="*/ 121 h 150"/>
              <a:gd name="T84" fmla="*/ 0 w 29"/>
              <a:gd name="T85" fmla="*/ 136 h 150"/>
              <a:gd name="T86" fmla="*/ 14 w 29"/>
              <a:gd name="T87" fmla="*/ 150 h 150"/>
              <a:gd name="T88" fmla="*/ 29 w 29"/>
              <a:gd name="T89" fmla="*/ 136 h 150"/>
              <a:gd name="T90" fmla="*/ 14 w 29"/>
              <a:gd name="T91" fmla="*/ 121 h 150"/>
              <a:gd name="T92" fmla="*/ 14 w 29"/>
              <a:gd name="T93" fmla="*/ 146 h 150"/>
              <a:gd name="T94" fmla="*/ 4 w 29"/>
              <a:gd name="T95" fmla="*/ 136 h 150"/>
              <a:gd name="T96" fmla="*/ 14 w 29"/>
              <a:gd name="T97" fmla="*/ 125 h 150"/>
              <a:gd name="T98" fmla="*/ 25 w 29"/>
              <a:gd name="T99" fmla="*/ 136 h 150"/>
              <a:gd name="T100" fmla="*/ 14 w 29"/>
              <a:gd name="T101" fmla="*/ 146 h 150"/>
              <a:gd name="T102" fmla="*/ 14 w 29"/>
              <a:gd name="T103" fmla="*/ 98 h 150"/>
              <a:gd name="T104" fmla="*/ 18 w 29"/>
              <a:gd name="T105" fmla="*/ 94 h 150"/>
              <a:gd name="T106" fmla="*/ 14 w 29"/>
              <a:gd name="T107" fmla="*/ 90 h 150"/>
              <a:gd name="T108" fmla="*/ 10 w 29"/>
              <a:gd name="T109" fmla="*/ 94 h 150"/>
              <a:gd name="T110" fmla="*/ 14 w 29"/>
              <a:gd name="T111" fmla="*/ 9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4" y="9"/>
                </a:moveTo>
                <a:cubicBezTo>
                  <a:pt x="15" y="9"/>
                  <a:pt x="16" y="8"/>
                  <a:pt x="17" y="8"/>
                </a:cubicBezTo>
                <a:cubicBezTo>
                  <a:pt x="18" y="7"/>
                  <a:pt x="18" y="6"/>
                  <a:pt x="18" y="5"/>
                </a:cubicBezTo>
                <a:cubicBezTo>
                  <a:pt x="18" y="4"/>
                  <a:pt x="18" y="3"/>
                  <a:pt x="17" y="2"/>
                </a:cubicBezTo>
                <a:cubicBezTo>
                  <a:pt x="16" y="1"/>
                  <a:pt x="13" y="0"/>
                  <a:pt x="11" y="2"/>
                </a:cubicBezTo>
                <a:cubicBezTo>
                  <a:pt x="11" y="3"/>
                  <a:pt x="10" y="4"/>
                  <a:pt x="10" y="5"/>
                </a:cubicBezTo>
                <a:cubicBezTo>
                  <a:pt x="10" y="6"/>
                  <a:pt x="11" y="7"/>
                  <a:pt x="11" y="8"/>
                </a:cubicBezTo>
                <a:cubicBezTo>
                  <a:pt x="12" y="8"/>
                  <a:pt x="13" y="9"/>
                  <a:pt x="14" y="9"/>
                </a:cubicBezTo>
                <a:close/>
                <a:moveTo>
                  <a:pt x="14" y="54"/>
                </a:moveTo>
                <a:cubicBezTo>
                  <a:pt x="17" y="54"/>
                  <a:pt x="18" y="52"/>
                  <a:pt x="18" y="50"/>
                </a:cubicBezTo>
                <a:cubicBezTo>
                  <a:pt x="18" y="47"/>
                  <a:pt x="17" y="46"/>
                  <a:pt x="14" y="46"/>
                </a:cubicBezTo>
                <a:cubicBezTo>
                  <a:pt x="12" y="46"/>
                  <a:pt x="10" y="47"/>
                  <a:pt x="10" y="50"/>
                </a:cubicBezTo>
                <a:cubicBezTo>
                  <a:pt x="10" y="52"/>
                  <a:pt x="12" y="54"/>
                  <a:pt x="14" y="54"/>
                </a:cubicBezTo>
                <a:close/>
                <a:moveTo>
                  <a:pt x="14" y="39"/>
                </a:moveTo>
                <a:cubicBezTo>
                  <a:pt x="17" y="39"/>
                  <a:pt x="18" y="37"/>
                  <a:pt x="18" y="35"/>
                </a:cubicBezTo>
                <a:cubicBezTo>
                  <a:pt x="18" y="32"/>
                  <a:pt x="17" y="31"/>
                  <a:pt x="14" y="31"/>
                </a:cubicBezTo>
                <a:cubicBezTo>
                  <a:pt x="12" y="31"/>
                  <a:pt x="10" y="32"/>
                  <a:pt x="10" y="35"/>
                </a:cubicBezTo>
                <a:cubicBezTo>
                  <a:pt x="10" y="37"/>
                  <a:pt x="12" y="39"/>
                  <a:pt x="14" y="39"/>
                </a:cubicBezTo>
                <a:close/>
                <a:moveTo>
                  <a:pt x="14" y="24"/>
                </a:moveTo>
                <a:cubicBezTo>
                  <a:pt x="17" y="24"/>
                  <a:pt x="18" y="22"/>
                  <a:pt x="18" y="20"/>
                </a:cubicBezTo>
                <a:cubicBezTo>
                  <a:pt x="18" y="18"/>
                  <a:pt x="17" y="16"/>
                  <a:pt x="14" y="16"/>
                </a:cubicBezTo>
                <a:cubicBezTo>
                  <a:pt x="12" y="16"/>
                  <a:pt x="10" y="18"/>
                  <a:pt x="10" y="20"/>
                </a:cubicBezTo>
                <a:cubicBezTo>
                  <a:pt x="10" y="22"/>
                  <a:pt x="12" y="24"/>
                  <a:pt x="14" y="24"/>
                </a:cubicBezTo>
                <a:close/>
                <a:moveTo>
                  <a:pt x="14" y="68"/>
                </a:moveTo>
                <a:cubicBezTo>
                  <a:pt x="17" y="68"/>
                  <a:pt x="18" y="67"/>
                  <a:pt x="18" y="64"/>
                </a:cubicBezTo>
                <a:cubicBezTo>
                  <a:pt x="18" y="62"/>
                  <a:pt x="17" y="60"/>
                  <a:pt x="14" y="60"/>
                </a:cubicBezTo>
                <a:cubicBezTo>
                  <a:pt x="12" y="60"/>
                  <a:pt x="10" y="62"/>
                  <a:pt x="10" y="64"/>
                </a:cubicBezTo>
                <a:cubicBezTo>
                  <a:pt x="10" y="67"/>
                  <a:pt x="12" y="68"/>
                  <a:pt x="14" y="68"/>
                </a:cubicBezTo>
                <a:close/>
                <a:moveTo>
                  <a:pt x="14" y="83"/>
                </a:moveTo>
                <a:cubicBezTo>
                  <a:pt x="17" y="83"/>
                  <a:pt x="18" y="82"/>
                  <a:pt x="18" y="79"/>
                </a:cubicBezTo>
                <a:cubicBezTo>
                  <a:pt x="18" y="77"/>
                  <a:pt x="17" y="75"/>
                  <a:pt x="14" y="75"/>
                </a:cubicBezTo>
                <a:cubicBezTo>
                  <a:pt x="12" y="75"/>
                  <a:pt x="10" y="77"/>
                  <a:pt x="10" y="79"/>
                </a:cubicBezTo>
                <a:cubicBezTo>
                  <a:pt x="10" y="82"/>
                  <a:pt x="12" y="83"/>
                  <a:pt x="14" y="83"/>
                </a:cubicBezTo>
                <a:close/>
                <a:moveTo>
                  <a:pt x="14" y="113"/>
                </a:moveTo>
                <a:cubicBezTo>
                  <a:pt x="15" y="113"/>
                  <a:pt x="16" y="113"/>
                  <a:pt x="17" y="112"/>
                </a:cubicBezTo>
                <a:cubicBezTo>
                  <a:pt x="18" y="111"/>
                  <a:pt x="18" y="110"/>
                  <a:pt x="18" y="109"/>
                </a:cubicBezTo>
                <a:cubicBezTo>
                  <a:pt x="18" y="108"/>
                  <a:pt x="18" y="107"/>
                  <a:pt x="17" y="106"/>
                </a:cubicBezTo>
                <a:cubicBezTo>
                  <a:pt x="16" y="105"/>
                  <a:pt x="13" y="105"/>
                  <a:pt x="11" y="106"/>
                </a:cubicBezTo>
                <a:cubicBezTo>
                  <a:pt x="11" y="107"/>
                  <a:pt x="10" y="108"/>
                  <a:pt x="10" y="109"/>
                </a:cubicBezTo>
                <a:cubicBezTo>
                  <a:pt x="10" y="110"/>
                  <a:pt x="11" y="111"/>
                  <a:pt x="11" y="112"/>
                </a:cubicBezTo>
                <a:cubicBezTo>
                  <a:pt x="12" y="113"/>
                  <a:pt x="13" y="113"/>
                  <a:pt x="14" y="113"/>
                </a:cubicBezTo>
                <a:close/>
                <a:moveTo>
                  <a:pt x="14" y="121"/>
                </a:moveTo>
                <a:cubicBezTo>
                  <a:pt x="6" y="121"/>
                  <a:pt x="0" y="128"/>
                  <a:pt x="0" y="136"/>
                </a:cubicBezTo>
                <a:cubicBezTo>
                  <a:pt x="0" y="144"/>
                  <a:pt x="6" y="150"/>
                  <a:pt x="14" y="150"/>
                </a:cubicBezTo>
                <a:cubicBezTo>
                  <a:pt x="22" y="150"/>
                  <a:pt x="29" y="144"/>
                  <a:pt x="29" y="136"/>
                </a:cubicBezTo>
                <a:cubicBezTo>
                  <a:pt x="29" y="128"/>
                  <a:pt x="22" y="121"/>
                  <a:pt x="14" y="121"/>
                </a:cubicBezTo>
                <a:close/>
                <a:moveTo>
                  <a:pt x="14" y="146"/>
                </a:moveTo>
                <a:cubicBezTo>
                  <a:pt x="9" y="146"/>
                  <a:pt x="4" y="142"/>
                  <a:pt x="4" y="136"/>
                </a:cubicBezTo>
                <a:cubicBezTo>
                  <a:pt x="4" y="130"/>
                  <a:pt x="9" y="125"/>
                  <a:pt x="14" y="125"/>
                </a:cubicBezTo>
                <a:cubicBezTo>
                  <a:pt x="20" y="125"/>
                  <a:pt x="25" y="130"/>
                  <a:pt x="25" y="136"/>
                </a:cubicBezTo>
                <a:cubicBezTo>
                  <a:pt x="25" y="142"/>
                  <a:pt x="20" y="146"/>
                  <a:pt x="14" y="146"/>
                </a:cubicBezTo>
                <a:close/>
                <a:moveTo>
                  <a:pt x="14" y="98"/>
                </a:moveTo>
                <a:cubicBezTo>
                  <a:pt x="17" y="98"/>
                  <a:pt x="18" y="96"/>
                  <a:pt x="18" y="94"/>
                </a:cubicBezTo>
                <a:cubicBezTo>
                  <a:pt x="18" y="92"/>
                  <a:pt x="17" y="90"/>
                  <a:pt x="14" y="90"/>
                </a:cubicBezTo>
                <a:cubicBezTo>
                  <a:pt x="12" y="90"/>
                  <a:pt x="10" y="92"/>
                  <a:pt x="10" y="94"/>
                </a:cubicBezTo>
                <a:cubicBezTo>
                  <a:pt x="10" y="96"/>
                  <a:pt x="12" y="98"/>
                  <a:pt x="14" y="98"/>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3" name="Freeform 62"/>
          <p:cNvSpPr>
            <a:spLocks noEditPoints="1"/>
          </p:cNvSpPr>
          <p:nvPr/>
        </p:nvSpPr>
        <p:spPr bwMode="auto">
          <a:xfrm>
            <a:off x="6823474" y="3107531"/>
            <a:ext cx="69056" cy="357188"/>
          </a:xfrm>
          <a:custGeom>
            <a:avLst/>
            <a:gdLst>
              <a:gd name="T0" fmla="*/ 15 w 29"/>
              <a:gd name="T1" fmla="*/ 54 h 150"/>
              <a:gd name="T2" fmla="*/ 19 w 29"/>
              <a:gd name="T3" fmla="*/ 50 h 150"/>
              <a:gd name="T4" fmla="*/ 15 w 29"/>
              <a:gd name="T5" fmla="*/ 46 h 150"/>
              <a:gd name="T6" fmla="*/ 11 w 29"/>
              <a:gd name="T7" fmla="*/ 50 h 150"/>
              <a:gd name="T8" fmla="*/ 15 w 29"/>
              <a:gd name="T9" fmla="*/ 54 h 150"/>
              <a:gd name="T10" fmla="*/ 15 w 29"/>
              <a:gd name="T11" fmla="*/ 39 h 150"/>
              <a:gd name="T12" fmla="*/ 19 w 29"/>
              <a:gd name="T13" fmla="*/ 35 h 150"/>
              <a:gd name="T14" fmla="*/ 15 w 29"/>
              <a:gd name="T15" fmla="*/ 31 h 150"/>
              <a:gd name="T16" fmla="*/ 11 w 29"/>
              <a:gd name="T17" fmla="*/ 35 h 150"/>
              <a:gd name="T18" fmla="*/ 15 w 29"/>
              <a:gd name="T19" fmla="*/ 39 h 150"/>
              <a:gd name="T20" fmla="*/ 15 w 29"/>
              <a:gd name="T21" fmla="*/ 68 h 150"/>
              <a:gd name="T22" fmla="*/ 19 w 29"/>
              <a:gd name="T23" fmla="*/ 64 h 150"/>
              <a:gd name="T24" fmla="*/ 15 w 29"/>
              <a:gd name="T25" fmla="*/ 60 h 150"/>
              <a:gd name="T26" fmla="*/ 11 w 29"/>
              <a:gd name="T27" fmla="*/ 64 h 150"/>
              <a:gd name="T28" fmla="*/ 15 w 29"/>
              <a:gd name="T29" fmla="*/ 68 h 150"/>
              <a:gd name="T30" fmla="*/ 15 w 29"/>
              <a:gd name="T31" fmla="*/ 9 h 150"/>
              <a:gd name="T32" fmla="*/ 18 w 29"/>
              <a:gd name="T33" fmla="*/ 8 h 150"/>
              <a:gd name="T34" fmla="*/ 19 w 29"/>
              <a:gd name="T35" fmla="*/ 5 h 150"/>
              <a:gd name="T36" fmla="*/ 18 w 29"/>
              <a:gd name="T37" fmla="*/ 2 h 150"/>
              <a:gd name="T38" fmla="*/ 12 w 29"/>
              <a:gd name="T39" fmla="*/ 2 h 150"/>
              <a:gd name="T40" fmla="*/ 11 w 29"/>
              <a:gd name="T41" fmla="*/ 5 h 150"/>
              <a:gd name="T42" fmla="*/ 12 w 29"/>
              <a:gd name="T43" fmla="*/ 8 h 150"/>
              <a:gd name="T44" fmla="*/ 15 w 29"/>
              <a:gd name="T45" fmla="*/ 9 h 150"/>
              <a:gd name="T46" fmla="*/ 15 w 29"/>
              <a:gd name="T47" fmla="*/ 24 h 150"/>
              <a:gd name="T48" fmla="*/ 19 w 29"/>
              <a:gd name="T49" fmla="*/ 20 h 150"/>
              <a:gd name="T50" fmla="*/ 15 w 29"/>
              <a:gd name="T51" fmla="*/ 16 h 150"/>
              <a:gd name="T52" fmla="*/ 11 w 29"/>
              <a:gd name="T53" fmla="*/ 20 h 150"/>
              <a:gd name="T54" fmla="*/ 15 w 29"/>
              <a:gd name="T55" fmla="*/ 24 h 150"/>
              <a:gd name="T56" fmla="*/ 15 w 29"/>
              <a:gd name="T57" fmla="*/ 121 h 150"/>
              <a:gd name="T58" fmla="*/ 0 w 29"/>
              <a:gd name="T59" fmla="*/ 136 h 150"/>
              <a:gd name="T60" fmla="*/ 15 w 29"/>
              <a:gd name="T61" fmla="*/ 150 h 150"/>
              <a:gd name="T62" fmla="*/ 29 w 29"/>
              <a:gd name="T63" fmla="*/ 136 h 150"/>
              <a:gd name="T64" fmla="*/ 15 w 29"/>
              <a:gd name="T65" fmla="*/ 121 h 150"/>
              <a:gd name="T66" fmla="*/ 15 w 29"/>
              <a:gd name="T67" fmla="*/ 146 h 150"/>
              <a:gd name="T68" fmla="*/ 4 w 29"/>
              <a:gd name="T69" fmla="*/ 136 h 150"/>
              <a:gd name="T70" fmla="*/ 15 w 29"/>
              <a:gd name="T71" fmla="*/ 125 h 150"/>
              <a:gd name="T72" fmla="*/ 25 w 29"/>
              <a:gd name="T73" fmla="*/ 136 h 150"/>
              <a:gd name="T74" fmla="*/ 15 w 29"/>
              <a:gd name="T75" fmla="*/ 146 h 150"/>
              <a:gd name="T76" fmla="*/ 12 w 29"/>
              <a:gd name="T77" fmla="*/ 106 h 150"/>
              <a:gd name="T78" fmla="*/ 11 w 29"/>
              <a:gd name="T79" fmla="*/ 109 h 150"/>
              <a:gd name="T80" fmla="*/ 12 w 29"/>
              <a:gd name="T81" fmla="*/ 112 h 150"/>
              <a:gd name="T82" fmla="*/ 15 w 29"/>
              <a:gd name="T83" fmla="*/ 113 h 150"/>
              <a:gd name="T84" fmla="*/ 18 w 29"/>
              <a:gd name="T85" fmla="*/ 112 h 150"/>
              <a:gd name="T86" fmla="*/ 19 w 29"/>
              <a:gd name="T87" fmla="*/ 109 h 150"/>
              <a:gd name="T88" fmla="*/ 18 w 29"/>
              <a:gd name="T89" fmla="*/ 106 h 150"/>
              <a:gd name="T90" fmla="*/ 12 w 29"/>
              <a:gd name="T91" fmla="*/ 106 h 150"/>
              <a:gd name="T92" fmla="*/ 15 w 29"/>
              <a:gd name="T93" fmla="*/ 83 h 150"/>
              <a:gd name="T94" fmla="*/ 19 w 29"/>
              <a:gd name="T95" fmla="*/ 79 h 150"/>
              <a:gd name="T96" fmla="*/ 15 w 29"/>
              <a:gd name="T97" fmla="*/ 75 h 150"/>
              <a:gd name="T98" fmla="*/ 11 w 29"/>
              <a:gd name="T99" fmla="*/ 79 h 150"/>
              <a:gd name="T100" fmla="*/ 15 w 29"/>
              <a:gd name="T101" fmla="*/ 83 h 150"/>
              <a:gd name="T102" fmla="*/ 15 w 29"/>
              <a:gd name="T103" fmla="*/ 98 h 150"/>
              <a:gd name="T104" fmla="*/ 19 w 29"/>
              <a:gd name="T105" fmla="*/ 94 h 150"/>
              <a:gd name="T106" fmla="*/ 15 w 29"/>
              <a:gd name="T107" fmla="*/ 90 h 150"/>
              <a:gd name="T108" fmla="*/ 11 w 29"/>
              <a:gd name="T109" fmla="*/ 94 h 150"/>
              <a:gd name="T110" fmla="*/ 15 w 29"/>
              <a:gd name="T111" fmla="*/ 9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5" y="54"/>
                </a:moveTo>
                <a:cubicBezTo>
                  <a:pt x="17" y="54"/>
                  <a:pt x="19" y="52"/>
                  <a:pt x="19" y="50"/>
                </a:cubicBezTo>
                <a:cubicBezTo>
                  <a:pt x="19" y="47"/>
                  <a:pt x="17" y="46"/>
                  <a:pt x="15" y="46"/>
                </a:cubicBezTo>
                <a:cubicBezTo>
                  <a:pt x="13" y="46"/>
                  <a:pt x="11" y="47"/>
                  <a:pt x="11" y="50"/>
                </a:cubicBezTo>
                <a:cubicBezTo>
                  <a:pt x="11" y="52"/>
                  <a:pt x="13" y="54"/>
                  <a:pt x="15" y="54"/>
                </a:cubicBezTo>
                <a:close/>
                <a:moveTo>
                  <a:pt x="15" y="39"/>
                </a:moveTo>
                <a:cubicBezTo>
                  <a:pt x="17" y="39"/>
                  <a:pt x="19" y="37"/>
                  <a:pt x="19" y="35"/>
                </a:cubicBezTo>
                <a:cubicBezTo>
                  <a:pt x="19" y="32"/>
                  <a:pt x="17" y="31"/>
                  <a:pt x="15" y="31"/>
                </a:cubicBezTo>
                <a:cubicBezTo>
                  <a:pt x="13" y="31"/>
                  <a:pt x="11" y="32"/>
                  <a:pt x="11" y="35"/>
                </a:cubicBezTo>
                <a:cubicBezTo>
                  <a:pt x="11" y="37"/>
                  <a:pt x="13" y="39"/>
                  <a:pt x="15" y="39"/>
                </a:cubicBezTo>
                <a:close/>
                <a:moveTo>
                  <a:pt x="15" y="68"/>
                </a:moveTo>
                <a:cubicBezTo>
                  <a:pt x="17" y="68"/>
                  <a:pt x="19" y="67"/>
                  <a:pt x="19" y="64"/>
                </a:cubicBezTo>
                <a:cubicBezTo>
                  <a:pt x="19" y="62"/>
                  <a:pt x="17" y="60"/>
                  <a:pt x="15" y="60"/>
                </a:cubicBezTo>
                <a:cubicBezTo>
                  <a:pt x="13" y="60"/>
                  <a:pt x="11" y="62"/>
                  <a:pt x="11" y="64"/>
                </a:cubicBezTo>
                <a:cubicBezTo>
                  <a:pt x="11" y="67"/>
                  <a:pt x="13" y="68"/>
                  <a:pt x="15" y="68"/>
                </a:cubicBezTo>
                <a:close/>
                <a:moveTo>
                  <a:pt x="15" y="9"/>
                </a:moveTo>
                <a:cubicBezTo>
                  <a:pt x="16" y="9"/>
                  <a:pt x="17" y="8"/>
                  <a:pt x="18" y="8"/>
                </a:cubicBezTo>
                <a:cubicBezTo>
                  <a:pt x="19" y="7"/>
                  <a:pt x="19" y="6"/>
                  <a:pt x="19" y="5"/>
                </a:cubicBezTo>
                <a:cubicBezTo>
                  <a:pt x="19" y="4"/>
                  <a:pt x="19" y="3"/>
                  <a:pt x="18" y="2"/>
                </a:cubicBezTo>
                <a:cubicBezTo>
                  <a:pt x="16" y="0"/>
                  <a:pt x="14" y="0"/>
                  <a:pt x="12" y="2"/>
                </a:cubicBezTo>
                <a:cubicBezTo>
                  <a:pt x="11" y="3"/>
                  <a:pt x="11" y="4"/>
                  <a:pt x="11" y="5"/>
                </a:cubicBezTo>
                <a:cubicBezTo>
                  <a:pt x="11" y="6"/>
                  <a:pt x="11" y="7"/>
                  <a:pt x="12" y="8"/>
                </a:cubicBezTo>
                <a:cubicBezTo>
                  <a:pt x="13" y="8"/>
                  <a:pt x="14" y="9"/>
                  <a:pt x="15" y="9"/>
                </a:cubicBezTo>
                <a:close/>
                <a:moveTo>
                  <a:pt x="15" y="24"/>
                </a:moveTo>
                <a:cubicBezTo>
                  <a:pt x="17" y="24"/>
                  <a:pt x="19" y="22"/>
                  <a:pt x="19" y="20"/>
                </a:cubicBezTo>
                <a:cubicBezTo>
                  <a:pt x="19" y="18"/>
                  <a:pt x="17" y="16"/>
                  <a:pt x="15" y="16"/>
                </a:cubicBezTo>
                <a:cubicBezTo>
                  <a:pt x="13" y="16"/>
                  <a:pt x="11" y="18"/>
                  <a:pt x="11" y="20"/>
                </a:cubicBezTo>
                <a:cubicBezTo>
                  <a:pt x="11" y="22"/>
                  <a:pt x="13" y="24"/>
                  <a:pt x="15" y="24"/>
                </a:cubicBezTo>
                <a:close/>
                <a:moveTo>
                  <a:pt x="15" y="121"/>
                </a:moveTo>
                <a:cubicBezTo>
                  <a:pt x="7" y="121"/>
                  <a:pt x="0" y="128"/>
                  <a:pt x="0" y="136"/>
                </a:cubicBezTo>
                <a:cubicBezTo>
                  <a:pt x="0" y="144"/>
                  <a:pt x="7" y="150"/>
                  <a:pt x="15" y="150"/>
                </a:cubicBezTo>
                <a:cubicBezTo>
                  <a:pt x="23" y="150"/>
                  <a:pt x="29" y="144"/>
                  <a:pt x="29" y="136"/>
                </a:cubicBezTo>
                <a:cubicBezTo>
                  <a:pt x="29" y="128"/>
                  <a:pt x="23" y="121"/>
                  <a:pt x="15" y="121"/>
                </a:cubicBezTo>
                <a:close/>
                <a:moveTo>
                  <a:pt x="15" y="146"/>
                </a:moveTo>
                <a:cubicBezTo>
                  <a:pt x="9" y="146"/>
                  <a:pt x="4" y="142"/>
                  <a:pt x="4" y="136"/>
                </a:cubicBezTo>
                <a:cubicBezTo>
                  <a:pt x="4" y="130"/>
                  <a:pt x="9" y="125"/>
                  <a:pt x="15" y="125"/>
                </a:cubicBezTo>
                <a:cubicBezTo>
                  <a:pt x="21" y="125"/>
                  <a:pt x="25" y="130"/>
                  <a:pt x="25" y="136"/>
                </a:cubicBezTo>
                <a:cubicBezTo>
                  <a:pt x="25" y="142"/>
                  <a:pt x="21" y="146"/>
                  <a:pt x="15" y="146"/>
                </a:cubicBezTo>
                <a:close/>
                <a:moveTo>
                  <a:pt x="12" y="106"/>
                </a:moveTo>
                <a:cubicBezTo>
                  <a:pt x="11" y="107"/>
                  <a:pt x="11" y="108"/>
                  <a:pt x="11" y="109"/>
                </a:cubicBezTo>
                <a:cubicBezTo>
                  <a:pt x="11" y="110"/>
                  <a:pt x="11" y="111"/>
                  <a:pt x="12" y="112"/>
                </a:cubicBezTo>
                <a:cubicBezTo>
                  <a:pt x="13" y="113"/>
                  <a:pt x="14" y="113"/>
                  <a:pt x="15" y="113"/>
                </a:cubicBezTo>
                <a:cubicBezTo>
                  <a:pt x="16" y="113"/>
                  <a:pt x="17" y="113"/>
                  <a:pt x="18" y="112"/>
                </a:cubicBezTo>
                <a:cubicBezTo>
                  <a:pt x="19" y="111"/>
                  <a:pt x="19" y="110"/>
                  <a:pt x="19" y="109"/>
                </a:cubicBezTo>
                <a:cubicBezTo>
                  <a:pt x="19" y="108"/>
                  <a:pt x="19" y="107"/>
                  <a:pt x="18" y="106"/>
                </a:cubicBezTo>
                <a:cubicBezTo>
                  <a:pt x="16" y="105"/>
                  <a:pt x="14" y="105"/>
                  <a:pt x="12" y="106"/>
                </a:cubicBezTo>
                <a:close/>
                <a:moveTo>
                  <a:pt x="15" y="83"/>
                </a:moveTo>
                <a:cubicBezTo>
                  <a:pt x="17" y="83"/>
                  <a:pt x="19" y="82"/>
                  <a:pt x="19" y="79"/>
                </a:cubicBezTo>
                <a:cubicBezTo>
                  <a:pt x="19" y="77"/>
                  <a:pt x="17" y="75"/>
                  <a:pt x="15" y="75"/>
                </a:cubicBezTo>
                <a:cubicBezTo>
                  <a:pt x="13" y="75"/>
                  <a:pt x="11" y="77"/>
                  <a:pt x="11" y="79"/>
                </a:cubicBezTo>
                <a:cubicBezTo>
                  <a:pt x="11" y="82"/>
                  <a:pt x="13" y="83"/>
                  <a:pt x="15" y="83"/>
                </a:cubicBezTo>
                <a:close/>
                <a:moveTo>
                  <a:pt x="15" y="98"/>
                </a:moveTo>
                <a:cubicBezTo>
                  <a:pt x="17" y="98"/>
                  <a:pt x="19" y="96"/>
                  <a:pt x="19" y="94"/>
                </a:cubicBezTo>
                <a:cubicBezTo>
                  <a:pt x="19" y="92"/>
                  <a:pt x="17" y="90"/>
                  <a:pt x="15" y="90"/>
                </a:cubicBezTo>
                <a:cubicBezTo>
                  <a:pt x="13" y="90"/>
                  <a:pt x="11" y="92"/>
                  <a:pt x="11" y="94"/>
                </a:cubicBezTo>
                <a:cubicBezTo>
                  <a:pt x="11" y="96"/>
                  <a:pt x="13" y="98"/>
                  <a:pt x="15" y="98"/>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4" name="Rectangle 63"/>
          <p:cNvSpPr>
            <a:spLocks noChangeArrowheads="1"/>
          </p:cNvSpPr>
          <p:nvPr/>
        </p:nvSpPr>
        <p:spPr bwMode="auto">
          <a:xfrm>
            <a:off x="1144192" y="2578894"/>
            <a:ext cx="1092994" cy="47625"/>
          </a:xfrm>
          <a:prstGeom prst="rect">
            <a:avLst/>
          </a:pr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en-US" dirty="0">
              <a:solidFill>
                <a:prstClr val="white"/>
              </a:solidFill>
              <a:cs typeface="+mn-ea"/>
              <a:sym typeface="+mn-lt"/>
            </a:endParaRPr>
          </a:p>
        </p:txBody>
      </p:sp>
      <p:sp>
        <p:nvSpPr>
          <p:cNvPr id="35" name="Rectangle 64"/>
          <p:cNvSpPr>
            <a:spLocks noChangeArrowheads="1"/>
          </p:cNvSpPr>
          <p:nvPr/>
        </p:nvSpPr>
        <p:spPr bwMode="auto">
          <a:xfrm>
            <a:off x="2332435" y="2578894"/>
            <a:ext cx="1429941" cy="47625"/>
          </a:xfrm>
          <a:prstGeom prst="rect">
            <a:avLst/>
          </a:pr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en-US" dirty="0">
              <a:solidFill>
                <a:prstClr val="white"/>
              </a:solidFill>
              <a:cs typeface="+mn-ea"/>
              <a:sym typeface="+mn-lt"/>
            </a:endParaRPr>
          </a:p>
        </p:txBody>
      </p:sp>
      <p:sp>
        <p:nvSpPr>
          <p:cNvPr id="36" name="Rectangle 65"/>
          <p:cNvSpPr>
            <a:spLocks noChangeArrowheads="1"/>
          </p:cNvSpPr>
          <p:nvPr/>
        </p:nvSpPr>
        <p:spPr bwMode="auto">
          <a:xfrm>
            <a:off x="6906817" y="3095625"/>
            <a:ext cx="1092994" cy="47625"/>
          </a:xfrm>
          <a:prstGeom prst="rect">
            <a:avLst/>
          </a:pr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7" name="Rectangle 66"/>
          <p:cNvSpPr>
            <a:spLocks noChangeArrowheads="1"/>
          </p:cNvSpPr>
          <p:nvPr/>
        </p:nvSpPr>
        <p:spPr bwMode="auto">
          <a:xfrm>
            <a:off x="5381626" y="3095625"/>
            <a:ext cx="1429941" cy="47625"/>
          </a:xfrm>
          <a:prstGeom prst="rect">
            <a:avLst/>
          </a:pr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8" name="矩形 37"/>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Work Summary</a:t>
            </a:r>
          </a:p>
        </p:txBody>
      </p:sp>
      <p:sp>
        <p:nvSpPr>
          <p:cNvPr id="39" name="文本框 38"/>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工作概述</a:t>
            </a:r>
          </a:p>
        </p:txBody>
      </p:sp>
      <p:grpSp>
        <p:nvGrpSpPr>
          <p:cNvPr id="40" name="组合 39"/>
          <p:cNvGrpSpPr/>
          <p:nvPr/>
        </p:nvGrpSpPr>
        <p:grpSpPr>
          <a:xfrm>
            <a:off x="1377780" y="518988"/>
            <a:ext cx="5931242" cy="81407"/>
            <a:chOff x="1837039" y="691984"/>
            <a:chExt cx="7908323" cy="108542"/>
          </a:xfrm>
        </p:grpSpPr>
        <p:cxnSp>
          <p:nvCxnSpPr>
            <p:cNvPr id="41" name="直接连接符 40"/>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16"/>
          <p:cNvCxnSpPr/>
          <p:nvPr/>
        </p:nvCxnSpPr>
        <p:spPr>
          <a:xfrm>
            <a:off x="1687470" y="1691690"/>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53" name="TextBox 7"/>
          <p:cNvSpPr txBox="1"/>
          <p:nvPr/>
        </p:nvSpPr>
        <p:spPr>
          <a:xfrm>
            <a:off x="1686249" y="1400031"/>
            <a:ext cx="538609" cy="161583"/>
          </a:xfrm>
          <a:prstGeom prst="rect">
            <a:avLst/>
          </a:prstGeom>
          <a:noFill/>
        </p:spPr>
        <p:txBody>
          <a:bodyPr wrap="none" lIns="0" tIns="0" rIns="0" bIns="0" rtlCol="0" anchor="t">
            <a:spAutoFit/>
          </a:bodyPr>
          <a:lstStyle/>
          <a:p>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54" name="TextBox 8"/>
          <p:cNvSpPr txBox="1"/>
          <p:nvPr/>
        </p:nvSpPr>
        <p:spPr>
          <a:xfrm>
            <a:off x="1686249" y="1806447"/>
            <a:ext cx="1292371" cy="349198"/>
          </a:xfrm>
          <a:prstGeom prst="rect">
            <a:avLst/>
          </a:prstGeom>
          <a:noFill/>
        </p:spPr>
        <p:txBody>
          <a:bodyPr wrap="square" lIns="0" tIns="0" rIns="0" bIns="0" rtlCol="0" anchor="t">
            <a:spAutoFit/>
          </a:bodyPr>
          <a:lstStyle/>
          <a:p>
            <a:pP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55" name="Straight Connector 16"/>
          <p:cNvCxnSpPr/>
          <p:nvPr/>
        </p:nvCxnSpPr>
        <p:spPr>
          <a:xfrm>
            <a:off x="3298233" y="1691690"/>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56" name="TextBox 7"/>
          <p:cNvSpPr txBox="1"/>
          <p:nvPr/>
        </p:nvSpPr>
        <p:spPr>
          <a:xfrm>
            <a:off x="3297012" y="1400031"/>
            <a:ext cx="538609" cy="161583"/>
          </a:xfrm>
          <a:prstGeom prst="rect">
            <a:avLst/>
          </a:prstGeom>
          <a:noFill/>
        </p:spPr>
        <p:txBody>
          <a:bodyPr wrap="none" lIns="0" tIns="0" rIns="0" bIns="0" rtlCol="0" anchor="t">
            <a:spAutoFit/>
          </a:bodyPr>
          <a:lstStyle/>
          <a:p>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57" name="TextBox 8"/>
          <p:cNvSpPr txBox="1"/>
          <p:nvPr/>
        </p:nvSpPr>
        <p:spPr>
          <a:xfrm>
            <a:off x="3297012" y="1806447"/>
            <a:ext cx="1292371" cy="349198"/>
          </a:xfrm>
          <a:prstGeom prst="rect">
            <a:avLst/>
          </a:prstGeom>
          <a:noFill/>
        </p:spPr>
        <p:txBody>
          <a:bodyPr wrap="square" lIns="0" tIns="0" rIns="0" bIns="0" rtlCol="0" anchor="t">
            <a:spAutoFit/>
          </a:bodyPr>
          <a:lstStyle/>
          <a:p>
            <a:pP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58" name="Straight Connector 16"/>
          <p:cNvCxnSpPr/>
          <p:nvPr/>
        </p:nvCxnSpPr>
        <p:spPr>
          <a:xfrm>
            <a:off x="4834666" y="3898308"/>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59" name="TextBox 7"/>
          <p:cNvSpPr txBox="1"/>
          <p:nvPr/>
        </p:nvSpPr>
        <p:spPr>
          <a:xfrm>
            <a:off x="4833445" y="3606649"/>
            <a:ext cx="538609" cy="161583"/>
          </a:xfrm>
          <a:prstGeom prst="rect">
            <a:avLst/>
          </a:prstGeom>
          <a:noFill/>
        </p:spPr>
        <p:txBody>
          <a:bodyPr wrap="none" lIns="0" tIns="0" rIns="0" bIns="0" rtlCol="0" anchor="t">
            <a:spAutoFit/>
          </a:bodyPr>
          <a:lstStyle/>
          <a:p>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60" name="TextBox 8"/>
          <p:cNvSpPr txBox="1"/>
          <p:nvPr/>
        </p:nvSpPr>
        <p:spPr>
          <a:xfrm>
            <a:off x="4833445" y="4013065"/>
            <a:ext cx="1292371" cy="349198"/>
          </a:xfrm>
          <a:prstGeom prst="rect">
            <a:avLst/>
          </a:prstGeom>
          <a:noFill/>
        </p:spPr>
        <p:txBody>
          <a:bodyPr wrap="square" lIns="0" tIns="0" rIns="0" bIns="0" rtlCol="0" anchor="t">
            <a:spAutoFit/>
          </a:bodyPr>
          <a:lstStyle/>
          <a:p>
            <a:pP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61" name="Straight Connector 16"/>
          <p:cNvCxnSpPr/>
          <p:nvPr/>
        </p:nvCxnSpPr>
        <p:spPr>
          <a:xfrm>
            <a:off x="6445429" y="3898308"/>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62" name="TextBox 7"/>
          <p:cNvSpPr txBox="1"/>
          <p:nvPr/>
        </p:nvSpPr>
        <p:spPr>
          <a:xfrm>
            <a:off x="6444208" y="3606649"/>
            <a:ext cx="538609" cy="161583"/>
          </a:xfrm>
          <a:prstGeom prst="rect">
            <a:avLst/>
          </a:prstGeom>
          <a:noFill/>
        </p:spPr>
        <p:txBody>
          <a:bodyPr wrap="none" lIns="0" tIns="0" rIns="0" bIns="0" rtlCol="0" anchor="t">
            <a:spAutoFit/>
          </a:bodyPr>
          <a:lstStyle/>
          <a:p>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63" name="TextBox 8"/>
          <p:cNvSpPr txBox="1"/>
          <p:nvPr/>
        </p:nvSpPr>
        <p:spPr>
          <a:xfrm>
            <a:off x="6444208" y="4013065"/>
            <a:ext cx="1292371" cy="349198"/>
          </a:xfrm>
          <a:prstGeom prst="rect">
            <a:avLst/>
          </a:prstGeom>
          <a:noFill/>
        </p:spPr>
        <p:txBody>
          <a:bodyPr wrap="square" lIns="0" tIns="0" rIns="0" bIns="0" rtlCol="0" anchor="t">
            <a:spAutoFit/>
          </a:bodyPr>
          <a:lstStyle/>
          <a:p>
            <a:pP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spTree>
    <p:extLst>
      <p:ext uri="{BB962C8B-B14F-4D97-AF65-F5344CB8AC3E}">
        <p14:creationId xmlns:p14="http://schemas.microsoft.com/office/powerpoint/2010/main" val="1720896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5"/>
          <p:cNvSpPr>
            <a:spLocks noEditPoints="1"/>
          </p:cNvSpPr>
          <p:nvPr/>
        </p:nvSpPr>
        <p:spPr bwMode="auto">
          <a:xfrm>
            <a:off x="5126846" y="1481873"/>
            <a:ext cx="320573" cy="322186"/>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C75050"/>
          </a:solidFill>
          <a:ln w="38100">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prstClr val="white"/>
              </a:solidFill>
              <a:cs typeface="+mn-ea"/>
              <a:sym typeface="+mn-lt"/>
            </a:endParaRPr>
          </a:p>
        </p:txBody>
      </p:sp>
      <p:sp>
        <p:nvSpPr>
          <p:cNvPr id="17" name="文本框 16"/>
          <p:cNvSpPr txBox="1"/>
          <p:nvPr/>
        </p:nvSpPr>
        <p:spPr>
          <a:xfrm>
            <a:off x="5552995" y="1394010"/>
            <a:ext cx="848663" cy="336374"/>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r>
              <a:rPr lang="zh-CN" altLang="en-US" sz="1200" dirty="0" smtClean="0">
                <a:solidFill>
                  <a:schemeClr val="bg1"/>
                </a:solidFill>
                <a:latin typeface="+mn-lt"/>
                <a:ea typeface="+mn-ea"/>
                <a:cs typeface="+mn-ea"/>
                <a:sym typeface="+mn-lt"/>
              </a:rPr>
              <a:t>项目名称</a:t>
            </a:r>
            <a:endParaRPr lang="zh-CN" altLang="en-US" sz="1200" dirty="0">
              <a:solidFill>
                <a:schemeClr val="bg1"/>
              </a:solidFill>
              <a:latin typeface="+mn-lt"/>
              <a:ea typeface="+mn-ea"/>
              <a:cs typeface="+mn-ea"/>
              <a:sym typeface="+mn-lt"/>
            </a:endParaRPr>
          </a:p>
        </p:txBody>
      </p:sp>
      <p:sp>
        <p:nvSpPr>
          <p:cNvPr id="18" name="矩形 17"/>
          <p:cNvSpPr/>
          <p:nvPr/>
        </p:nvSpPr>
        <p:spPr>
          <a:xfrm>
            <a:off x="5555050" y="1707654"/>
            <a:ext cx="2308100" cy="352854"/>
          </a:xfrm>
          <a:prstGeom prst="rect">
            <a:avLst/>
          </a:prstGeom>
        </p:spPr>
        <p:txBody>
          <a:bodyPr wrap="square">
            <a:spAutoFit/>
          </a:bodyPr>
          <a:lstStyle/>
          <a:p>
            <a:pPr>
              <a:lnSpc>
                <a:spcPct val="150000"/>
              </a:lnSpc>
            </a:pPr>
            <a:r>
              <a:rPr lang="zh-CN" altLang="en-US" sz="600" dirty="0">
                <a:solidFill>
                  <a:schemeClr val="bg1"/>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solidFill>
              <a:latin typeface="+mn-lt"/>
              <a:ea typeface="+mn-ea"/>
              <a:cs typeface="+mn-ea"/>
              <a:sym typeface="+mn-lt"/>
            </a:endParaRPr>
          </a:p>
        </p:txBody>
      </p:sp>
      <p:sp>
        <p:nvSpPr>
          <p:cNvPr id="22" name="Freeform 55"/>
          <p:cNvSpPr>
            <a:spLocks noEditPoints="1"/>
          </p:cNvSpPr>
          <p:nvPr/>
        </p:nvSpPr>
        <p:spPr bwMode="auto">
          <a:xfrm>
            <a:off x="5126846" y="2325834"/>
            <a:ext cx="320573" cy="322186"/>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C75050"/>
          </a:solidFill>
          <a:ln w="38100">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prstClr val="white"/>
              </a:solidFill>
              <a:cs typeface="+mn-ea"/>
              <a:sym typeface="+mn-lt"/>
            </a:endParaRPr>
          </a:p>
        </p:txBody>
      </p:sp>
      <p:sp>
        <p:nvSpPr>
          <p:cNvPr id="23" name="文本框 22"/>
          <p:cNvSpPr txBox="1"/>
          <p:nvPr/>
        </p:nvSpPr>
        <p:spPr>
          <a:xfrm>
            <a:off x="5552995" y="2237971"/>
            <a:ext cx="848663" cy="336374"/>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r>
              <a:rPr lang="zh-CN" altLang="en-US" sz="1200" dirty="0" smtClean="0">
                <a:solidFill>
                  <a:schemeClr val="bg1"/>
                </a:solidFill>
                <a:latin typeface="+mn-lt"/>
                <a:ea typeface="+mn-ea"/>
                <a:cs typeface="+mn-ea"/>
                <a:sym typeface="+mn-lt"/>
              </a:rPr>
              <a:t>项目名称</a:t>
            </a:r>
            <a:endParaRPr lang="zh-CN" altLang="en-US" sz="1200" dirty="0">
              <a:solidFill>
                <a:schemeClr val="bg1"/>
              </a:solidFill>
              <a:latin typeface="+mn-lt"/>
              <a:ea typeface="+mn-ea"/>
              <a:cs typeface="+mn-ea"/>
              <a:sym typeface="+mn-lt"/>
            </a:endParaRPr>
          </a:p>
        </p:txBody>
      </p:sp>
      <p:sp>
        <p:nvSpPr>
          <p:cNvPr id="24" name="矩形 23"/>
          <p:cNvSpPr/>
          <p:nvPr/>
        </p:nvSpPr>
        <p:spPr>
          <a:xfrm>
            <a:off x="5555050" y="2551615"/>
            <a:ext cx="2308100" cy="352854"/>
          </a:xfrm>
          <a:prstGeom prst="rect">
            <a:avLst/>
          </a:prstGeom>
        </p:spPr>
        <p:txBody>
          <a:bodyPr wrap="square">
            <a:spAutoFit/>
          </a:bodyPr>
          <a:lstStyle/>
          <a:p>
            <a:pPr>
              <a:lnSpc>
                <a:spcPct val="150000"/>
              </a:lnSpc>
            </a:pPr>
            <a:r>
              <a:rPr lang="zh-CN" altLang="en-US" sz="600" dirty="0">
                <a:solidFill>
                  <a:schemeClr val="bg1"/>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solidFill>
              <a:latin typeface="+mn-lt"/>
              <a:ea typeface="+mn-ea"/>
              <a:cs typeface="+mn-ea"/>
              <a:sym typeface="+mn-lt"/>
            </a:endParaRPr>
          </a:p>
        </p:txBody>
      </p:sp>
      <p:sp>
        <p:nvSpPr>
          <p:cNvPr id="25" name="Freeform 55"/>
          <p:cNvSpPr>
            <a:spLocks noEditPoints="1"/>
          </p:cNvSpPr>
          <p:nvPr/>
        </p:nvSpPr>
        <p:spPr bwMode="auto">
          <a:xfrm>
            <a:off x="5126846" y="3169795"/>
            <a:ext cx="320573" cy="322186"/>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C75050"/>
          </a:solidFill>
          <a:ln w="38100">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prstClr val="white"/>
              </a:solidFill>
              <a:cs typeface="+mn-ea"/>
              <a:sym typeface="+mn-lt"/>
            </a:endParaRPr>
          </a:p>
        </p:txBody>
      </p:sp>
      <p:sp>
        <p:nvSpPr>
          <p:cNvPr id="26" name="文本框 25"/>
          <p:cNvSpPr txBox="1"/>
          <p:nvPr/>
        </p:nvSpPr>
        <p:spPr>
          <a:xfrm>
            <a:off x="5552995" y="3081932"/>
            <a:ext cx="848663" cy="336374"/>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r>
              <a:rPr lang="zh-CN" altLang="en-US" sz="1200" dirty="0" smtClean="0">
                <a:solidFill>
                  <a:schemeClr val="bg1"/>
                </a:solidFill>
                <a:latin typeface="+mn-lt"/>
                <a:ea typeface="+mn-ea"/>
                <a:cs typeface="+mn-ea"/>
                <a:sym typeface="+mn-lt"/>
              </a:rPr>
              <a:t>项目名称</a:t>
            </a:r>
            <a:endParaRPr lang="zh-CN" altLang="en-US" sz="1200" dirty="0">
              <a:solidFill>
                <a:schemeClr val="bg1"/>
              </a:solidFill>
              <a:latin typeface="+mn-lt"/>
              <a:ea typeface="+mn-ea"/>
              <a:cs typeface="+mn-ea"/>
              <a:sym typeface="+mn-lt"/>
            </a:endParaRPr>
          </a:p>
        </p:txBody>
      </p:sp>
      <p:sp>
        <p:nvSpPr>
          <p:cNvPr id="27" name="矩形 26"/>
          <p:cNvSpPr/>
          <p:nvPr/>
        </p:nvSpPr>
        <p:spPr>
          <a:xfrm>
            <a:off x="5555050" y="3395576"/>
            <a:ext cx="2308100" cy="352854"/>
          </a:xfrm>
          <a:prstGeom prst="rect">
            <a:avLst/>
          </a:prstGeom>
        </p:spPr>
        <p:txBody>
          <a:bodyPr wrap="square">
            <a:spAutoFit/>
          </a:bodyPr>
          <a:lstStyle/>
          <a:p>
            <a:pPr>
              <a:lnSpc>
                <a:spcPct val="150000"/>
              </a:lnSpc>
            </a:pPr>
            <a:r>
              <a:rPr lang="zh-CN" altLang="en-US" sz="600" dirty="0">
                <a:solidFill>
                  <a:schemeClr val="bg1"/>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solidFill>
              <a:latin typeface="+mn-lt"/>
              <a:ea typeface="+mn-ea"/>
              <a:cs typeface="+mn-ea"/>
              <a:sym typeface="+mn-lt"/>
            </a:endParaRPr>
          </a:p>
        </p:txBody>
      </p:sp>
      <p:sp>
        <p:nvSpPr>
          <p:cNvPr id="30" name="Freeform 55"/>
          <p:cNvSpPr>
            <a:spLocks noEditPoints="1"/>
          </p:cNvSpPr>
          <p:nvPr/>
        </p:nvSpPr>
        <p:spPr bwMode="auto">
          <a:xfrm>
            <a:off x="5126846" y="4013756"/>
            <a:ext cx="320573" cy="322186"/>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C75050"/>
          </a:solidFill>
          <a:ln w="38100">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prstClr val="white"/>
              </a:solidFill>
              <a:cs typeface="+mn-ea"/>
              <a:sym typeface="+mn-lt"/>
            </a:endParaRPr>
          </a:p>
        </p:txBody>
      </p:sp>
      <p:sp>
        <p:nvSpPr>
          <p:cNvPr id="33" name="文本框 32"/>
          <p:cNvSpPr txBox="1"/>
          <p:nvPr/>
        </p:nvSpPr>
        <p:spPr>
          <a:xfrm>
            <a:off x="5552995" y="3925893"/>
            <a:ext cx="848663" cy="336374"/>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r>
              <a:rPr lang="zh-CN" altLang="en-US" sz="1200" dirty="0" smtClean="0">
                <a:solidFill>
                  <a:schemeClr val="bg1"/>
                </a:solidFill>
                <a:latin typeface="+mn-lt"/>
                <a:ea typeface="+mn-ea"/>
                <a:cs typeface="+mn-ea"/>
                <a:sym typeface="+mn-lt"/>
              </a:rPr>
              <a:t>项目名称</a:t>
            </a:r>
            <a:endParaRPr lang="zh-CN" altLang="en-US" sz="1200" dirty="0">
              <a:solidFill>
                <a:schemeClr val="bg1"/>
              </a:solidFill>
              <a:latin typeface="+mn-lt"/>
              <a:ea typeface="+mn-ea"/>
              <a:cs typeface="+mn-ea"/>
              <a:sym typeface="+mn-lt"/>
            </a:endParaRPr>
          </a:p>
        </p:txBody>
      </p:sp>
      <p:sp>
        <p:nvSpPr>
          <p:cNvPr id="36" name="矩形 35"/>
          <p:cNvSpPr/>
          <p:nvPr/>
        </p:nvSpPr>
        <p:spPr>
          <a:xfrm>
            <a:off x="5555050" y="4239537"/>
            <a:ext cx="2308100" cy="352854"/>
          </a:xfrm>
          <a:prstGeom prst="rect">
            <a:avLst/>
          </a:prstGeom>
        </p:spPr>
        <p:txBody>
          <a:bodyPr wrap="square">
            <a:spAutoFit/>
          </a:bodyPr>
          <a:lstStyle/>
          <a:p>
            <a:pPr>
              <a:lnSpc>
                <a:spcPct val="150000"/>
              </a:lnSpc>
            </a:pPr>
            <a:r>
              <a:rPr lang="zh-CN" altLang="en-US" sz="600" dirty="0">
                <a:solidFill>
                  <a:schemeClr val="bg1"/>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solidFill>
              <a:latin typeface="+mn-lt"/>
              <a:ea typeface="+mn-ea"/>
              <a:cs typeface="+mn-ea"/>
              <a:sym typeface="+mn-lt"/>
            </a:endParaRPr>
          </a:p>
        </p:txBody>
      </p:sp>
      <p:sp>
        <p:nvSpPr>
          <p:cNvPr id="19" name="矩形 18"/>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Stage achievements</a:t>
            </a:r>
          </a:p>
        </p:txBody>
      </p:sp>
      <p:sp>
        <p:nvSpPr>
          <p:cNvPr id="20" name="文本框 19"/>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完成情况</a:t>
            </a:r>
          </a:p>
        </p:txBody>
      </p:sp>
      <p:grpSp>
        <p:nvGrpSpPr>
          <p:cNvPr id="31" name="组合 30"/>
          <p:cNvGrpSpPr/>
          <p:nvPr/>
        </p:nvGrpSpPr>
        <p:grpSpPr>
          <a:xfrm>
            <a:off x="1377780" y="518988"/>
            <a:ext cx="5931242" cy="81407"/>
            <a:chOff x="1837039" y="691984"/>
            <a:chExt cx="7908323" cy="108542"/>
          </a:xfrm>
        </p:grpSpPr>
        <p:cxnSp>
          <p:nvCxnSpPr>
            <p:cNvPr id="32" name="直接连接符 31"/>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sp>
        <p:nvSpPr>
          <p:cNvPr id="39" name="アーチ 6"/>
          <p:cNvSpPr/>
          <p:nvPr/>
        </p:nvSpPr>
        <p:spPr>
          <a:xfrm>
            <a:off x="2621150" y="1503158"/>
            <a:ext cx="1428995" cy="1586848"/>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rgbClr val="778495"/>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tx1"/>
              </a:solidFill>
              <a:cs typeface="+mn-ea"/>
              <a:sym typeface="+mn-lt"/>
            </a:endParaRPr>
          </a:p>
        </p:txBody>
      </p:sp>
      <p:sp>
        <p:nvSpPr>
          <p:cNvPr id="40" name="アーチ 6"/>
          <p:cNvSpPr/>
          <p:nvPr/>
        </p:nvSpPr>
        <p:spPr>
          <a:xfrm rot="5400000">
            <a:off x="2542224" y="2893304"/>
            <a:ext cx="1428995" cy="1586847"/>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rgbClr val="C75050"/>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tx1"/>
              </a:solidFill>
              <a:cs typeface="+mn-ea"/>
              <a:sym typeface="+mn-lt"/>
            </a:endParaRPr>
          </a:p>
        </p:txBody>
      </p:sp>
      <p:sp>
        <p:nvSpPr>
          <p:cNvPr id="41" name="アーチ 6"/>
          <p:cNvSpPr/>
          <p:nvPr/>
        </p:nvSpPr>
        <p:spPr>
          <a:xfrm rot="10800000">
            <a:off x="1152079" y="2814377"/>
            <a:ext cx="1428995" cy="1586848"/>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rgbClr val="778495"/>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tx1"/>
              </a:solidFill>
              <a:cs typeface="+mn-ea"/>
              <a:sym typeface="+mn-lt"/>
            </a:endParaRPr>
          </a:p>
        </p:txBody>
      </p:sp>
      <p:sp>
        <p:nvSpPr>
          <p:cNvPr id="42" name="アーチ 6"/>
          <p:cNvSpPr/>
          <p:nvPr/>
        </p:nvSpPr>
        <p:spPr>
          <a:xfrm rot="16200000">
            <a:off x="1231005" y="1423833"/>
            <a:ext cx="1428995" cy="1586847"/>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rgbClr val="C75050"/>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tx1"/>
              </a:solidFill>
              <a:cs typeface="+mn-ea"/>
              <a:sym typeface="+mn-lt"/>
            </a:endParaRPr>
          </a:p>
        </p:txBody>
      </p:sp>
      <p:sp>
        <p:nvSpPr>
          <p:cNvPr id="43" name="円/楕円 22"/>
          <p:cNvSpPr/>
          <p:nvPr/>
        </p:nvSpPr>
        <p:spPr>
          <a:xfrm>
            <a:off x="3256721" y="1796653"/>
            <a:ext cx="678217" cy="678217"/>
          </a:xfrm>
          <a:prstGeom prst="ellipse">
            <a:avLst/>
          </a:prstGeom>
          <a:solidFill>
            <a:srgbClr val="778495"/>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cs typeface="+mn-ea"/>
                <a:sym typeface="+mn-lt"/>
              </a:rPr>
              <a:t>02</a:t>
            </a:r>
            <a:endParaRPr kumimoji="1" lang="ja-JP" altLang="en-US" sz="1200" b="1" dirty="0">
              <a:cs typeface="+mn-ea"/>
              <a:sym typeface="+mn-lt"/>
            </a:endParaRPr>
          </a:p>
        </p:txBody>
      </p:sp>
      <p:sp>
        <p:nvSpPr>
          <p:cNvPr id="44" name="円/楕円 24"/>
          <p:cNvSpPr/>
          <p:nvPr/>
        </p:nvSpPr>
        <p:spPr>
          <a:xfrm>
            <a:off x="3258892" y="3487209"/>
            <a:ext cx="678217" cy="678217"/>
          </a:xfrm>
          <a:prstGeom prst="ellipse">
            <a:avLst/>
          </a:prstGeom>
          <a:solidFill>
            <a:srgbClr val="C75050"/>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cs typeface="+mn-ea"/>
                <a:sym typeface="+mn-lt"/>
              </a:rPr>
              <a:t>03</a:t>
            </a:r>
            <a:endParaRPr kumimoji="1" lang="ja-JP" altLang="en-US" sz="1200" b="1" dirty="0">
              <a:cs typeface="+mn-ea"/>
              <a:sym typeface="+mn-lt"/>
            </a:endParaRPr>
          </a:p>
        </p:txBody>
      </p:sp>
      <p:sp>
        <p:nvSpPr>
          <p:cNvPr id="45" name="円/楕円 26"/>
          <p:cNvSpPr/>
          <p:nvPr/>
        </p:nvSpPr>
        <p:spPr>
          <a:xfrm>
            <a:off x="1297592" y="3487209"/>
            <a:ext cx="678217" cy="678217"/>
          </a:xfrm>
          <a:prstGeom prst="ellipse">
            <a:avLst/>
          </a:prstGeom>
          <a:solidFill>
            <a:srgbClr val="778495"/>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cs typeface="+mn-ea"/>
                <a:sym typeface="+mn-lt"/>
              </a:rPr>
              <a:t>04</a:t>
            </a:r>
            <a:endParaRPr kumimoji="1" lang="ja-JP" altLang="en-US" sz="1200" b="1" dirty="0">
              <a:cs typeface="+mn-ea"/>
              <a:sym typeface="+mn-lt"/>
            </a:endParaRPr>
          </a:p>
        </p:txBody>
      </p:sp>
      <p:sp>
        <p:nvSpPr>
          <p:cNvPr id="46" name="円/楕円 28"/>
          <p:cNvSpPr/>
          <p:nvPr/>
        </p:nvSpPr>
        <p:spPr>
          <a:xfrm>
            <a:off x="1297592" y="1796653"/>
            <a:ext cx="678217" cy="678217"/>
          </a:xfrm>
          <a:prstGeom prst="ellipse">
            <a:avLst/>
          </a:prstGeom>
          <a:solidFill>
            <a:srgbClr val="C75050"/>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cs typeface="+mn-ea"/>
                <a:sym typeface="+mn-lt"/>
              </a:rPr>
              <a:t>01</a:t>
            </a:r>
            <a:endParaRPr kumimoji="1" lang="ja-JP" altLang="en-US" sz="1200" b="1" dirty="0">
              <a:cs typeface="+mn-ea"/>
              <a:sym typeface="+mn-lt"/>
            </a:endParaRPr>
          </a:p>
        </p:txBody>
      </p:sp>
      <p:sp>
        <p:nvSpPr>
          <p:cNvPr id="47" name="文本框 46"/>
          <p:cNvSpPr txBox="1"/>
          <p:nvPr/>
        </p:nvSpPr>
        <p:spPr>
          <a:xfrm>
            <a:off x="1656821" y="2610575"/>
            <a:ext cx="1821028" cy="580415"/>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pPr algn="ctr"/>
            <a:r>
              <a:rPr lang="zh-CN" altLang="en-US" sz="2400" dirty="0" smtClean="0">
                <a:solidFill>
                  <a:schemeClr val="bg1"/>
                </a:solidFill>
                <a:latin typeface="+mn-lt"/>
                <a:ea typeface="+mn-ea"/>
                <a:cs typeface="+mn-ea"/>
                <a:sym typeface="+mn-lt"/>
              </a:rPr>
              <a:t>项目名称</a:t>
            </a:r>
            <a:endParaRPr lang="zh-CN" altLang="en-US" sz="2400" dirty="0">
              <a:solidFill>
                <a:schemeClr val="bg1"/>
              </a:solidFill>
              <a:latin typeface="+mn-lt"/>
              <a:ea typeface="+mn-ea"/>
              <a:cs typeface="+mn-ea"/>
              <a:sym typeface="+mn-lt"/>
            </a:endParaRPr>
          </a:p>
        </p:txBody>
      </p:sp>
    </p:spTree>
    <p:extLst>
      <p:ext uri="{BB962C8B-B14F-4D97-AF65-F5344CB8AC3E}">
        <p14:creationId xmlns:p14="http://schemas.microsoft.com/office/powerpoint/2010/main" val="4031484547"/>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6459DFB-86F3-43FA-8567-2EA6E426AE90}" type="slidenum">
              <a:rPr lang="ja-JP" altLang="en-US" smtClean="0">
                <a:latin typeface="+mn-lt"/>
                <a:ea typeface="+mn-ea"/>
                <a:cs typeface="+mn-ea"/>
                <a:sym typeface="+mn-lt"/>
              </a:rPr>
              <a:pPr/>
              <a:t>13</a:t>
            </a:fld>
            <a:endParaRPr lang="ja-JP" altLang="en-US">
              <a:latin typeface="+mn-lt"/>
              <a:ea typeface="+mn-ea"/>
              <a:cs typeface="+mn-ea"/>
              <a:sym typeface="+mn-lt"/>
            </a:endParaRPr>
          </a:p>
        </p:txBody>
      </p:sp>
      <p:sp>
        <p:nvSpPr>
          <p:cNvPr id="24" name="円/楕円 23"/>
          <p:cNvSpPr/>
          <p:nvPr/>
        </p:nvSpPr>
        <p:spPr>
          <a:xfrm>
            <a:off x="622989" y="1509453"/>
            <a:ext cx="1666800" cy="166680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a:solidFill>
                <a:schemeClr val="accent6"/>
              </a:solidFill>
              <a:cs typeface="+mn-ea"/>
              <a:sym typeface="+mn-lt"/>
            </a:endParaRPr>
          </a:p>
        </p:txBody>
      </p:sp>
      <p:sp>
        <p:nvSpPr>
          <p:cNvPr id="21" name="パイ 20"/>
          <p:cNvSpPr/>
          <p:nvPr/>
        </p:nvSpPr>
        <p:spPr>
          <a:xfrm>
            <a:off x="622989" y="1509453"/>
            <a:ext cx="1667022" cy="1667022"/>
          </a:xfrm>
          <a:prstGeom prst="pie">
            <a:avLst>
              <a:gd name="adj1" fmla="val 16206171"/>
              <a:gd name="adj2" fmla="val 8474496"/>
            </a:avLst>
          </a:pr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ja-JP" altLang="en-US">
              <a:solidFill>
                <a:prstClr val="white"/>
              </a:solidFill>
              <a:cs typeface="+mn-ea"/>
              <a:sym typeface="+mn-lt"/>
            </a:endParaRPr>
          </a:p>
        </p:txBody>
      </p:sp>
      <p:sp>
        <p:nvSpPr>
          <p:cNvPr id="28" name="円/楕円 27"/>
          <p:cNvSpPr/>
          <p:nvPr/>
        </p:nvSpPr>
        <p:spPr>
          <a:xfrm>
            <a:off x="2685451" y="1509231"/>
            <a:ext cx="1666800" cy="166680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a:solidFill>
                <a:schemeClr val="accent6"/>
              </a:solidFill>
              <a:cs typeface="+mn-ea"/>
              <a:sym typeface="+mn-lt"/>
            </a:endParaRPr>
          </a:p>
        </p:txBody>
      </p:sp>
      <p:sp>
        <p:nvSpPr>
          <p:cNvPr id="29" name="パイ 28"/>
          <p:cNvSpPr/>
          <p:nvPr/>
        </p:nvSpPr>
        <p:spPr>
          <a:xfrm>
            <a:off x="2685451" y="1509231"/>
            <a:ext cx="1667022" cy="1667022"/>
          </a:xfrm>
          <a:prstGeom prst="pie">
            <a:avLst>
              <a:gd name="adj1" fmla="val 16206171"/>
              <a:gd name="adj2" fmla="val 21467050"/>
            </a:avLst>
          </a:pr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ja-JP" altLang="en-US">
              <a:solidFill>
                <a:prstClr val="white"/>
              </a:solidFill>
              <a:cs typeface="+mn-ea"/>
              <a:sym typeface="+mn-lt"/>
            </a:endParaRPr>
          </a:p>
        </p:txBody>
      </p:sp>
      <p:sp>
        <p:nvSpPr>
          <p:cNvPr id="32" name="円/楕円 31"/>
          <p:cNvSpPr/>
          <p:nvPr/>
        </p:nvSpPr>
        <p:spPr>
          <a:xfrm>
            <a:off x="4747912" y="1501890"/>
            <a:ext cx="1666800" cy="166680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a:solidFill>
                <a:schemeClr val="accent6"/>
              </a:solidFill>
              <a:cs typeface="+mn-ea"/>
              <a:sym typeface="+mn-lt"/>
            </a:endParaRPr>
          </a:p>
        </p:txBody>
      </p:sp>
      <p:sp>
        <p:nvSpPr>
          <p:cNvPr id="33" name="パイ 32"/>
          <p:cNvSpPr/>
          <p:nvPr/>
        </p:nvSpPr>
        <p:spPr>
          <a:xfrm>
            <a:off x="4747912" y="1501890"/>
            <a:ext cx="1667022" cy="1667022"/>
          </a:xfrm>
          <a:prstGeom prst="pie">
            <a:avLst>
              <a:gd name="adj1" fmla="val 16206171"/>
              <a:gd name="adj2" fmla="val 3843499"/>
            </a:avLst>
          </a:pr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ja-JP" altLang="en-US">
              <a:solidFill>
                <a:prstClr val="white"/>
              </a:solidFill>
              <a:cs typeface="+mn-ea"/>
              <a:sym typeface="+mn-lt"/>
            </a:endParaRPr>
          </a:p>
        </p:txBody>
      </p:sp>
      <p:sp>
        <p:nvSpPr>
          <p:cNvPr id="36" name="円/楕円 35"/>
          <p:cNvSpPr/>
          <p:nvPr/>
        </p:nvSpPr>
        <p:spPr>
          <a:xfrm>
            <a:off x="6810374" y="1509009"/>
            <a:ext cx="1666800" cy="166680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a:solidFill>
                <a:schemeClr val="accent6"/>
              </a:solidFill>
              <a:cs typeface="+mn-ea"/>
              <a:sym typeface="+mn-lt"/>
            </a:endParaRPr>
          </a:p>
        </p:txBody>
      </p:sp>
      <p:sp>
        <p:nvSpPr>
          <p:cNvPr id="37" name="パイ 36"/>
          <p:cNvSpPr/>
          <p:nvPr/>
        </p:nvSpPr>
        <p:spPr>
          <a:xfrm>
            <a:off x="6810374" y="1509009"/>
            <a:ext cx="1667022" cy="1667022"/>
          </a:xfrm>
          <a:prstGeom prst="pie">
            <a:avLst>
              <a:gd name="adj1" fmla="val 16206171"/>
              <a:gd name="adj2" fmla="val 8993980"/>
            </a:avLst>
          </a:pr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ja-JP" altLang="en-US">
              <a:solidFill>
                <a:prstClr val="white"/>
              </a:solidFill>
              <a:cs typeface="+mn-ea"/>
              <a:sym typeface="+mn-lt"/>
            </a:endParaRPr>
          </a:p>
        </p:txBody>
      </p:sp>
      <p:sp>
        <p:nvSpPr>
          <p:cNvPr id="42" name="テキスト プレースホルダー 6"/>
          <p:cNvSpPr txBox="1">
            <a:spLocks/>
          </p:cNvSpPr>
          <p:nvPr/>
        </p:nvSpPr>
        <p:spPr>
          <a:xfrm>
            <a:off x="441799" y="3415980"/>
            <a:ext cx="1988816" cy="360040"/>
          </a:xfrm>
          <a:prstGeom prst="rect">
            <a:avLst/>
          </a:prstGeom>
        </p:spPr>
        <p:txBody>
          <a:bodyPr anchor="t">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2800" i="0" kern="1200" baseline="0">
                <a:solidFill>
                  <a:schemeClr val="accent1"/>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1600" b="1" dirty="0">
                <a:solidFill>
                  <a:schemeClr val="bg1"/>
                </a:solidFill>
                <a:latin typeface="+mn-lt"/>
                <a:cs typeface="+mn-ea"/>
                <a:sym typeface="+mn-lt"/>
              </a:rPr>
              <a:t>Europe</a:t>
            </a:r>
            <a:endParaRPr lang="ja-JP" altLang="en-US" sz="1600" b="1" dirty="0">
              <a:solidFill>
                <a:schemeClr val="bg1"/>
              </a:solidFill>
              <a:latin typeface="+mn-lt"/>
              <a:cs typeface="+mn-ea"/>
              <a:sym typeface="+mn-lt"/>
            </a:endParaRPr>
          </a:p>
        </p:txBody>
      </p:sp>
      <p:sp>
        <p:nvSpPr>
          <p:cNvPr id="44" name="正方形/長方形 43"/>
          <p:cNvSpPr/>
          <p:nvPr/>
        </p:nvSpPr>
        <p:spPr>
          <a:xfrm>
            <a:off x="636869" y="3762179"/>
            <a:ext cx="1620180" cy="36004"/>
          </a:xfrm>
          <a:prstGeom prst="rect">
            <a:avLst/>
          </a:prstGeom>
          <a:solidFill>
            <a:srgbClr val="778495"/>
          </a:solidFill>
          <a:ln>
            <a:noFill/>
          </a:ln>
        </p:spPr>
        <p:txBody>
          <a:bodyPr vert="horz" wrap="square" lIns="68580" tIns="34290" rIns="68580" bIns="34290" numCol="1" anchor="t" anchorCtr="0" compatLnSpc="1">
            <a:prstTxWarp prst="textNoShape">
              <a:avLst/>
            </a:prstTxWarp>
          </a:bodyPr>
          <a:lstStyle/>
          <a:p>
            <a:pPr algn="ctr"/>
            <a:endParaRPr lang="ja-JP" altLang="en-US" sz="2800" b="1" spc="-23">
              <a:solidFill>
                <a:schemeClr val="bg1"/>
              </a:solidFill>
              <a:latin typeface="+mn-lt"/>
              <a:ea typeface="+mn-ea"/>
              <a:cs typeface="+mn-ea"/>
              <a:sym typeface="+mn-lt"/>
            </a:endParaRPr>
          </a:p>
        </p:txBody>
      </p:sp>
      <p:sp>
        <p:nvSpPr>
          <p:cNvPr id="45" name="テキスト プレースホルダー 6"/>
          <p:cNvSpPr txBox="1">
            <a:spLocks/>
          </p:cNvSpPr>
          <p:nvPr/>
        </p:nvSpPr>
        <p:spPr>
          <a:xfrm>
            <a:off x="2510556" y="3414808"/>
            <a:ext cx="2006456" cy="360040"/>
          </a:xfrm>
          <a:prstGeom prst="rect">
            <a:avLst/>
          </a:prstGeom>
        </p:spPr>
        <p:txBody>
          <a:bodyPr anchor="t">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2800" i="0" kern="1200" baseline="0">
                <a:solidFill>
                  <a:schemeClr val="accent3"/>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1600" b="1" dirty="0">
                <a:solidFill>
                  <a:schemeClr val="bg1"/>
                </a:solidFill>
                <a:latin typeface="+mn-lt"/>
                <a:cs typeface="+mn-ea"/>
                <a:sym typeface="+mn-lt"/>
              </a:rPr>
              <a:t>North America</a:t>
            </a:r>
            <a:endParaRPr lang="ja-JP" altLang="en-US" sz="1600" b="1" dirty="0">
              <a:solidFill>
                <a:schemeClr val="bg1"/>
              </a:solidFill>
              <a:latin typeface="+mn-lt"/>
              <a:cs typeface="+mn-ea"/>
              <a:sym typeface="+mn-lt"/>
            </a:endParaRPr>
          </a:p>
        </p:txBody>
      </p:sp>
      <p:sp>
        <p:nvSpPr>
          <p:cNvPr id="47" name="正方形/長方形 46"/>
          <p:cNvSpPr/>
          <p:nvPr/>
        </p:nvSpPr>
        <p:spPr>
          <a:xfrm>
            <a:off x="2719361" y="3761007"/>
            <a:ext cx="1620180" cy="36004"/>
          </a:xfrm>
          <a:prstGeom prst="rect">
            <a:avLst/>
          </a:prstGeom>
          <a:solidFill>
            <a:srgbClr val="778495"/>
          </a:solidFill>
          <a:ln>
            <a:noFill/>
          </a:ln>
        </p:spPr>
        <p:txBody>
          <a:bodyPr vert="horz" wrap="square" lIns="68580" tIns="34290" rIns="68580" bIns="34290" numCol="1" anchor="t" anchorCtr="0" compatLnSpc="1">
            <a:prstTxWarp prst="textNoShape">
              <a:avLst/>
            </a:prstTxWarp>
          </a:bodyPr>
          <a:lstStyle/>
          <a:p>
            <a:pPr algn="ctr"/>
            <a:endParaRPr lang="ja-JP" altLang="en-US" sz="2800" b="1" spc="-23">
              <a:solidFill>
                <a:schemeClr val="bg1"/>
              </a:solidFill>
              <a:latin typeface="+mn-lt"/>
              <a:ea typeface="+mn-ea"/>
              <a:cs typeface="+mn-ea"/>
              <a:sym typeface="+mn-lt"/>
            </a:endParaRPr>
          </a:p>
        </p:txBody>
      </p:sp>
      <p:sp>
        <p:nvSpPr>
          <p:cNvPr id="48" name="テキスト プレースホルダー 6"/>
          <p:cNvSpPr txBox="1">
            <a:spLocks/>
          </p:cNvSpPr>
          <p:nvPr/>
        </p:nvSpPr>
        <p:spPr>
          <a:xfrm>
            <a:off x="4595648" y="3415980"/>
            <a:ext cx="2006456" cy="360040"/>
          </a:xfrm>
          <a:prstGeom prst="rect">
            <a:avLst/>
          </a:prstGeom>
        </p:spPr>
        <p:txBody>
          <a:bodyPr anchor="t">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2800" i="0" kern="1200" baseline="0">
                <a:solidFill>
                  <a:schemeClr val="accent2"/>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1600" b="1" dirty="0">
                <a:solidFill>
                  <a:schemeClr val="bg1"/>
                </a:solidFill>
                <a:latin typeface="+mn-lt"/>
                <a:cs typeface="+mn-ea"/>
                <a:sym typeface="+mn-lt"/>
              </a:rPr>
              <a:t>Asia</a:t>
            </a:r>
            <a:endParaRPr lang="ja-JP" altLang="en-US" sz="1600" b="1" dirty="0">
              <a:solidFill>
                <a:schemeClr val="bg1"/>
              </a:solidFill>
              <a:latin typeface="+mn-lt"/>
              <a:cs typeface="+mn-ea"/>
              <a:sym typeface="+mn-lt"/>
            </a:endParaRPr>
          </a:p>
        </p:txBody>
      </p:sp>
      <p:sp>
        <p:nvSpPr>
          <p:cNvPr id="50" name="正方形/長方形 49"/>
          <p:cNvSpPr/>
          <p:nvPr/>
        </p:nvSpPr>
        <p:spPr>
          <a:xfrm>
            <a:off x="4801852" y="3762179"/>
            <a:ext cx="1620180" cy="36004"/>
          </a:xfrm>
          <a:prstGeom prst="rect">
            <a:avLst/>
          </a:prstGeom>
          <a:solidFill>
            <a:srgbClr val="778495"/>
          </a:solidFill>
          <a:ln>
            <a:noFill/>
          </a:ln>
        </p:spPr>
        <p:txBody>
          <a:bodyPr vert="horz" wrap="square" lIns="68580" tIns="34290" rIns="68580" bIns="34290" numCol="1" anchor="t" anchorCtr="0" compatLnSpc="1">
            <a:prstTxWarp prst="textNoShape">
              <a:avLst/>
            </a:prstTxWarp>
          </a:bodyPr>
          <a:lstStyle/>
          <a:p>
            <a:pPr algn="ctr"/>
            <a:endParaRPr lang="ja-JP" altLang="en-US" sz="2800" b="1" spc="-23">
              <a:solidFill>
                <a:schemeClr val="bg1"/>
              </a:solidFill>
              <a:latin typeface="+mn-lt"/>
              <a:ea typeface="+mn-ea"/>
              <a:cs typeface="+mn-ea"/>
              <a:sym typeface="+mn-lt"/>
            </a:endParaRPr>
          </a:p>
        </p:txBody>
      </p:sp>
      <p:sp>
        <p:nvSpPr>
          <p:cNvPr id="51" name="テキスト プレースホルダー 6"/>
          <p:cNvSpPr txBox="1">
            <a:spLocks/>
          </p:cNvSpPr>
          <p:nvPr/>
        </p:nvSpPr>
        <p:spPr>
          <a:xfrm>
            <a:off x="6680739" y="3415980"/>
            <a:ext cx="2006456" cy="360040"/>
          </a:xfrm>
          <a:prstGeom prst="rect">
            <a:avLst/>
          </a:prstGeom>
        </p:spPr>
        <p:txBody>
          <a:bodyPr anchor="t">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2800" i="0" kern="1200" baseline="0">
                <a:solidFill>
                  <a:schemeClr val="accent4"/>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1600" b="1" dirty="0">
                <a:solidFill>
                  <a:schemeClr val="bg1"/>
                </a:solidFill>
                <a:latin typeface="+mn-lt"/>
                <a:cs typeface="+mn-ea"/>
                <a:sym typeface="+mn-lt"/>
              </a:rPr>
              <a:t>Africa</a:t>
            </a:r>
            <a:endParaRPr lang="ja-JP" altLang="en-US" sz="1600" b="1" dirty="0">
              <a:solidFill>
                <a:schemeClr val="bg1"/>
              </a:solidFill>
              <a:latin typeface="+mn-lt"/>
              <a:cs typeface="+mn-ea"/>
              <a:sym typeface="+mn-lt"/>
            </a:endParaRPr>
          </a:p>
        </p:txBody>
      </p:sp>
      <p:sp>
        <p:nvSpPr>
          <p:cNvPr id="53" name="正方形/長方形 52"/>
          <p:cNvSpPr/>
          <p:nvPr/>
        </p:nvSpPr>
        <p:spPr>
          <a:xfrm>
            <a:off x="6884344" y="3762179"/>
            <a:ext cx="1620180" cy="36004"/>
          </a:xfrm>
          <a:prstGeom prst="rect">
            <a:avLst/>
          </a:prstGeom>
          <a:solidFill>
            <a:srgbClr val="778495"/>
          </a:solidFill>
          <a:ln>
            <a:noFill/>
          </a:ln>
        </p:spPr>
        <p:txBody>
          <a:bodyPr vert="horz" wrap="square" lIns="68580" tIns="34290" rIns="68580" bIns="34290" numCol="1" anchor="t" anchorCtr="0" compatLnSpc="1">
            <a:prstTxWarp prst="textNoShape">
              <a:avLst/>
            </a:prstTxWarp>
          </a:bodyPr>
          <a:lstStyle/>
          <a:p>
            <a:pPr algn="ctr"/>
            <a:endParaRPr lang="ja-JP" altLang="en-US" sz="2800" b="1" spc="-23">
              <a:solidFill>
                <a:schemeClr val="bg1"/>
              </a:solidFill>
              <a:latin typeface="+mn-lt"/>
              <a:ea typeface="+mn-ea"/>
              <a:cs typeface="+mn-ea"/>
              <a:sym typeface="+mn-lt"/>
            </a:endParaRPr>
          </a:p>
        </p:txBody>
      </p:sp>
      <p:sp>
        <p:nvSpPr>
          <p:cNvPr id="54" name="TextBox 20"/>
          <p:cNvSpPr txBox="1"/>
          <p:nvPr/>
        </p:nvSpPr>
        <p:spPr>
          <a:xfrm>
            <a:off x="598559" y="3970059"/>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55" name="TextBox 20"/>
          <p:cNvSpPr txBox="1"/>
          <p:nvPr/>
        </p:nvSpPr>
        <p:spPr>
          <a:xfrm>
            <a:off x="2664246" y="3970059"/>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56" name="TextBox 20"/>
          <p:cNvSpPr txBox="1"/>
          <p:nvPr/>
        </p:nvSpPr>
        <p:spPr>
          <a:xfrm>
            <a:off x="4762206" y="3970059"/>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57" name="TextBox 20"/>
          <p:cNvSpPr txBox="1"/>
          <p:nvPr/>
        </p:nvSpPr>
        <p:spPr>
          <a:xfrm>
            <a:off x="6887091" y="3970059"/>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16" name="円/楕円 15"/>
          <p:cNvSpPr/>
          <p:nvPr/>
        </p:nvSpPr>
        <p:spPr>
          <a:xfrm>
            <a:off x="812345" y="1706039"/>
            <a:ext cx="1288310" cy="1288310"/>
          </a:xfrm>
          <a:prstGeom prst="ellipse">
            <a:avLst/>
          </a:prstGeom>
          <a:solidFill>
            <a:srgbClr val="343D55"/>
          </a:solid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a:solidFill>
                <a:schemeClr val="accent6"/>
              </a:solidFill>
              <a:cs typeface="+mn-ea"/>
              <a:sym typeface="+mn-lt"/>
            </a:endParaRPr>
          </a:p>
        </p:txBody>
      </p:sp>
      <p:sp>
        <p:nvSpPr>
          <p:cNvPr id="26" name="円/楕円 25"/>
          <p:cNvSpPr/>
          <p:nvPr/>
        </p:nvSpPr>
        <p:spPr>
          <a:xfrm>
            <a:off x="2874807" y="1705817"/>
            <a:ext cx="1288310" cy="1288310"/>
          </a:xfrm>
          <a:prstGeom prst="ellipse">
            <a:avLst/>
          </a:prstGeom>
          <a:solidFill>
            <a:srgbClr val="343D55"/>
          </a:solid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a:solidFill>
                <a:schemeClr val="accent6"/>
              </a:solidFill>
              <a:cs typeface="+mn-ea"/>
              <a:sym typeface="+mn-lt"/>
            </a:endParaRPr>
          </a:p>
        </p:txBody>
      </p:sp>
      <p:sp>
        <p:nvSpPr>
          <p:cNvPr id="30" name="円/楕円 29"/>
          <p:cNvSpPr/>
          <p:nvPr/>
        </p:nvSpPr>
        <p:spPr>
          <a:xfrm>
            <a:off x="4937268" y="1698476"/>
            <a:ext cx="1288310" cy="1288310"/>
          </a:xfrm>
          <a:prstGeom prst="ellipse">
            <a:avLst/>
          </a:prstGeom>
          <a:solidFill>
            <a:srgbClr val="343D55"/>
          </a:solid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a:solidFill>
                <a:schemeClr val="accent6"/>
              </a:solidFill>
              <a:cs typeface="+mn-ea"/>
              <a:sym typeface="+mn-lt"/>
            </a:endParaRPr>
          </a:p>
        </p:txBody>
      </p:sp>
      <p:sp>
        <p:nvSpPr>
          <p:cNvPr id="34" name="円/楕円 33"/>
          <p:cNvSpPr/>
          <p:nvPr/>
        </p:nvSpPr>
        <p:spPr>
          <a:xfrm>
            <a:off x="6999730" y="1705595"/>
            <a:ext cx="1288310" cy="1288310"/>
          </a:xfrm>
          <a:prstGeom prst="ellipse">
            <a:avLst/>
          </a:prstGeom>
          <a:solidFill>
            <a:srgbClr val="343D55"/>
          </a:solid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a:solidFill>
                <a:schemeClr val="accent6"/>
              </a:solidFill>
              <a:cs typeface="+mn-ea"/>
              <a:sym typeface="+mn-lt"/>
            </a:endParaRPr>
          </a:p>
        </p:txBody>
      </p:sp>
      <p:sp>
        <p:nvSpPr>
          <p:cNvPr id="38" name="テキスト ボックス 37"/>
          <p:cNvSpPr txBox="1"/>
          <p:nvPr/>
        </p:nvSpPr>
        <p:spPr>
          <a:xfrm>
            <a:off x="1132330" y="2153286"/>
            <a:ext cx="659155" cy="369332"/>
          </a:xfrm>
          <a:prstGeom prst="rect">
            <a:avLst/>
          </a:prstGeom>
          <a:noFill/>
        </p:spPr>
        <p:txBody>
          <a:bodyPr wrap="none" rtlCol="0" anchor="b">
            <a:spAutoFit/>
          </a:bodyPr>
          <a:lstStyle/>
          <a:p>
            <a:r>
              <a:rPr lang="en-US" altLang="ja-JP" dirty="0">
                <a:solidFill>
                  <a:schemeClr val="bg1"/>
                </a:solidFill>
                <a:latin typeface="+mn-lt"/>
                <a:ea typeface="+mn-ea"/>
                <a:cs typeface="+mn-ea"/>
                <a:sym typeface="+mn-lt"/>
              </a:rPr>
              <a:t>67</a:t>
            </a:r>
            <a:r>
              <a:rPr kumimoji="1" lang="en-US" altLang="ja-JP" dirty="0">
                <a:solidFill>
                  <a:schemeClr val="bg1"/>
                </a:solidFill>
                <a:latin typeface="+mn-lt"/>
                <a:ea typeface="+mn-ea"/>
                <a:cs typeface="+mn-ea"/>
                <a:sym typeface="+mn-lt"/>
              </a:rPr>
              <a:t>%</a:t>
            </a:r>
            <a:endParaRPr kumimoji="1" lang="ja-JP" altLang="en-US" dirty="0">
              <a:solidFill>
                <a:schemeClr val="bg1"/>
              </a:solidFill>
              <a:latin typeface="+mn-lt"/>
              <a:ea typeface="+mn-ea"/>
              <a:cs typeface="+mn-ea"/>
              <a:sym typeface="+mn-lt"/>
            </a:endParaRPr>
          </a:p>
        </p:txBody>
      </p:sp>
      <p:sp>
        <p:nvSpPr>
          <p:cNvPr id="39" name="テキスト ボックス 38"/>
          <p:cNvSpPr txBox="1"/>
          <p:nvPr/>
        </p:nvSpPr>
        <p:spPr>
          <a:xfrm>
            <a:off x="3211502" y="2144617"/>
            <a:ext cx="659155" cy="369332"/>
          </a:xfrm>
          <a:prstGeom prst="rect">
            <a:avLst/>
          </a:prstGeom>
          <a:noFill/>
        </p:spPr>
        <p:txBody>
          <a:bodyPr wrap="none" rtlCol="0" anchor="b">
            <a:spAutoFit/>
          </a:bodyPr>
          <a:lstStyle/>
          <a:p>
            <a:r>
              <a:rPr kumimoji="1" lang="en-US" altLang="ja-JP" dirty="0">
                <a:solidFill>
                  <a:schemeClr val="bg1"/>
                </a:solidFill>
                <a:latin typeface="+mn-lt"/>
                <a:ea typeface="+mn-ea"/>
                <a:cs typeface="+mn-ea"/>
                <a:sym typeface="+mn-lt"/>
              </a:rPr>
              <a:t>75%</a:t>
            </a:r>
            <a:endParaRPr kumimoji="1" lang="ja-JP" altLang="en-US" dirty="0">
              <a:solidFill>
                <a:schemeClr val="bg1"/>
              </a:solidFill>
              <a:latin typeface="+mn-lt"/>
              <a:ea typeface="+mn-ea"/>
              <a:cs typeface="+mn-ea"/>
              <a:sym typeface="+mn-lt"/>
            </a:endParaRPr>
          </a:p>
        </p:txBody>
      </p:sp>
      <p:sp>
        <p:nvSpPr>
          <p:cNvPr id="40" name="テキスト ボックス 39"/>
          <p:cNvSpPr txBox="1"/>
          <p:nvPr/>
        </p:nvSpPr>
        <p:spPr>
          <a:xfrm>
            <a:off x="5294301" y="2153286"/>
            <a:ext cx="659155" cy="369332"/>
          </a:xfrm>
          <a:prstGeom prst="rect">
            <a:avLst/>
          </a:prstGeom>
          <a:noFill/>
        </p:spPr>
        <p:txBody>
          <a:bodyPr wrap="none" rtlCol="0" anchor="b">
            <a:spAutoFit/>
          </a:bodyPr>
          <a:lstStyle/>
          <a:p>
            <a:r>
              <a:rPr lang="en-US" altLang="ja-JP" dirty="0">
                <a:solidFill>
                  <a:schemeClr val="bg1"/>
                </a:solidFill>
                <a:latin typeface="+mn-lt"/>
                <a:ea typeface="+mn-ea"/>
                <a:cs typeface="+mn-ea"/>
                <a:sym typeface="+mn-lt"/>
              </a:rPr>
              <a:t>43</a:t>
            </a:r>
            <a:r>
              <a:rPr kumimoji="1" lang="en-US" altLang="ja-JP" dirty="0">
                <a:solidFill>
                  <a:schemeClr val="bg1"/>
                </a:solidFill>
                <a:latin typeface="+mn-lt"/>
                <a:ea typeface="+mn-ea"/>
                <a:cs typeface="+mn-ea"/>
                <a:sym typeface="+mn-lt"/>
              </a:rPr>
              <a:t>%</a:t>
            </a:r>
            <a:endParaRPr kumimoji="1" lang="ja-JP" altLang="en-US" dirty="0">
              <a:solidFill>
                <a:schemeClr val="bg1"/>
              </a:solidFill>
              <a:latin typeface="+mn-lt"/>
              <a:ea typeface="+mn-ea"/>
              <a:cs typeface="+mn-ea"/>
              <a:sym typeface="+mn-lt"/>
            </a:endParaRPr>
          </a:p>
        </p:txBody>
      </p:sp>
      <p:sp>
        <p:nvSpPr>
          <p:cNvPr id="41" name="テキスト ボックス 40"/>
          <p:cNvSpPr txBox="1"/>
          <p:nvPr/>
        </p:nvSpPr>
        <p:spPr>
          <a:xfrm>
            <a:off x="7373473" y="2144617"/>
            <a:ext cx="659155" cy="369332"/>
          </a:xfrm>
          <a:prstGeom prst="rect">
            <a:avLst/>
          </a:prstGeom>
          <a:noFill/>
        </p:spPr>
        <p:txBody>
          <a:bodyPr wrap="none" rtlCol="0" anchor="b">
            <a:spAutoFit/>
          </a:bodyPr>
          <a:lstStyle/>
          <a:p>
            <a:r>
              <a:rPr kumimoji="1" lang="en-US" altLang="ja-JP" dirty="0">
                <a:solidFill>
                  <a:schemeClr val="bg1"/>
                </a:solidFill>
                <a:latin typeface="+mn-lt"/>
                <a:ea typeface="+mn-ea"/>
                <a:cs typeface="+mn-ea"/>
                <a:sym typeface="+mn-lt"/>
              </a:rPr>
              <a:t>92%</a:t>
            </a:r>
            <a:endParaRPr kumimoji="1" lang="ja-JP" altLang="en-US" dirty="0">
              <a:solidFill>
                <a:schemeClr val="bg1"/>
              </a:solidFill>
              <a:latin typeface="+mn-lt"/>
              <a:ea typeface="+mn-ea"/>
              <a:cs typeface="+mn-ea"/>
              <a:sym typeface="+mn-lt"/>
            </a:endParaRPr>
          </a:p>
        </p:txBody>
      </p:sp>
      <p:sp>
        <p:nvSpPr>
          <p:cNvPr id="43" name="矩形 42"/>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Stage achievements</a:t>
            </a:r>
          </a:p>
        </p:txBody>
      </p:sp>
      <p:sp>
        <p:nvSpPr>
          <p:cNvPr id="46" name="文本框 45"/>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完成情况</a:t>
            </a:r>
          </a:p>
        </p:txBody>
      </p:sp>
      <p:grpSp>
        <p:nvGrpSpPr>
          <p:cNvPr id="49" name="组合 48"/>
          <p:cNvGrpSpPr/>
          <p:nvPr/>
        </p:nvGrpSpPr>
        <p:grpSpPr>
          <a:xfrm>
            <a:off x="1377780" y="518988"/>
            <a:ext cx="5931242" cy="81407"/>
            <a:chOff x="1837039" y="691984"/>
            <a:chExt cx="7908323" cy="108542"/>
          </a:xfrm>
        </p:grpSpPr>
        <p:cxnSp>
          <p:nvCxnSpPr>
            <p:cNvPr id="52" name="直接连接符 51"/>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545262"/>
      </p:ext>
    </p:extLst>
  </p:cSld>
  <p:clrMapOvr>
    <a:masterClrMapping/>
  </p:clrMapOvr>
  <p:transition spd="slow" advTm="1291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1000" fill="hold"/>
                                        <p:tgtEl>
                                          <p:spTgt spid="38"/>
                                        </p:tgtEl>
                                        <p:attrNameLst>
                                          <p:attrName>ppt_x</p:attrName>
                                        </p:attrNameLst>
                                      </p:cBhvr>
                                      <p:tavLst>
                                        <p:tav tm="0">
                                          <p:val>
                                            <p:strVal val="#ppt_x"/>
                                          </p:val>
                                        </p:tav>
                                        <p:tav tm="100000">
                                          <p:val>
                                            <p:strVal val="#ppt_x"/>
                                          </p:val>
                                        </p:tav>
                                      </p:tavLst>
                                    </p:anim>
                                    <p:anim calcmode="lin" valueType="num">
                                      <p:cBhvr additive="base">
                                        <p:cTn id="11" dur="1000" fill="hold"/>
                                        <p:tgtEl>
                                          <p:spTgt spid="38"/>
                                        </p:tgtEl>
                                        <p:attrNameLst>
                                          <p:attrName>ppt_y</p:attrName>
                                        </p:attrNameLst>
                                      </p:cBhvr>
                                      <p:tavLst>
                                        <p:tav tm="0">
                                          <p:val>
                                            <p:strVal val="0-#ppt_h/2"/>
                                          </p:val>
                                        </p:tav>
                                        <p:tav tm="100000">
                                          <p:val>
                                            <p:strVal val="#ppt_y"/>
                                          </p:val>
                                        </p:tav>
                                      </p:tavLst>
                                    </p:anim>
                                  </p:childTnLst>
                                </p:cTn>
                              </p:par>
                              <p:par>
                                <p:cTn id="12" presetID="45" presetClass="entr" presetSubtype="0" fill="hold" grpId="1"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ppt_w</p:attrName>
                                        </p:attrNameLst>
                                      </p:cBhvr>
                                      <p:tavLst>
                                        <p:tav tm="0" fmla="#ppt_w*sin(2.5*pi*$)">
                                          <p:val>
                                            <p:fltVal val="0"/>
                                          </p:val>
                                        </p:tav>
                                        <p:tav tm="100000">
                                          <p:val>
                                            <p:fltVal val="1"/>
                                          </p:val>
                                        </p:tav>
                                      </p:tavLst>
                                    </p:anim>
                                    <p:anim calcmode="lin" valueType="num">
                                      <p:cBhvr>
                                        <p:cTn id="16" dur="1000" fill="hold"/>
                                        <p:tgtEl>
                                          <p:spTgt spid="38"/>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2" presetClass="entr" presetSubtype="4" decel="100000" fill="hold" grpId="0" nodeType="afterEffect">
                                  <p:stCondLst>
                                    <p:cond delay="0"/>
                                  </p:stCondLst>
                                  <p:childTnLst>
                                    <p:set>
                                      <p:cBhvr>
                                        <p:cTn id="19" dur="1" fill="hold">
                                          <p:stCondLst>
                                            <p:cond delay="0"/>
                                          </p:stCondLst>
                                        </p:cTn>
                                        <p:tgtEl>
                                          <p:spTgt spid="42">
                                            <p:txEl>
                                              <p:pRg st="0" end="0"/>
                                            </p:txEl>
                                          </p:spTgt>
                                        </p:tgtEl>
                                        <p:attrNameLst>
                                          <p:attrName>style.visibility</p:attrName>
                                        </p:attrNameLst>
                                      </p:cBhvr>
                                      <p:to>
                                        <p:strVal val="visible"/>
                                      </p:to>
                                    </p:set>
                                    <p:anim calcmode="lin" valueType="num">
                                      <p:cBhvr additive="base">
                                        <p:cTn id="20"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10" presetClass="entr" presetSubtype="0" fill="hold" grpId="0" nodeType="afterEffect">
                                  <p:stCondLst>
                                    <p:cond delay="25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2" presetClass="entr" presetSubtype="1" decel="10000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ppt_x"/>
                                          </p:val>
                                        </p:tav>
                                        <p:tav tm="100000">
                                          <p:val>
                                            <p:strVal val="#ppt_x"/>
                                          </p:val>
                                        </p:tav>
                                      </p:tavLst>
                                    </p:anim>
                                    <p:anim calcmode="lin" valueType="num">
                                      <p:cBhvr additive="base">
                                        <p:cTn id="33" dur="1000" fill="hold"/>
                                        <p:tgtEl>
                                          <p:spTgt spid="39"/>
                                        </p:tgtEl>
                                        <p:attrNameLst>
                                          <p:attrName>ppt_y</p:attrName>
                                        </p:attrNameLst>
                                      </p:cBhvr>
                                      <p:tavLst>
                                        <p:tav tm="0">
                                          <p:val>
                                            <p:strVal val="0-#ppt_h/2"/>
                                          </p:val>
                                        </p:tav>
                                        <p:tav tm="100000">
                                          <p:val>
                                            <p:strVal val="#ppt_y"/>
                                          </p:val>
                                        </p:tav>
                                      </p:tavLst>
                                    </p:anim>
                                  </p:childTnLst>
                                </p:cTn>
                              </p:par>
                              <p:par>
                                <p:cTn id="34" presetID="45" presetClass="entr" presetSubtype="0" fill="hold" grpId="1"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ppt_w</p:attrName>
                                        </p:attrNameLst>
                                      </p:cBhvr>
                                      <p:tavLst>
                                        <p:tav tm="0" fmla="#ppt_w*sin(2.5*pi*$)">
                                          <p:val>
                                            <p:fltVal val="0"/>
                                          </p:val>
                                        </p:tav>
                                        <p:tav tm="100000">
                                          <p:val>
                                            <p:fltVal val="1"/>
                                          </p:val>
                                        </p:tav>
                                      </p:tavLst>
                                    </p:anim>
                                    <p:anim calcmode="lin" valueType="num">
                                      <p:cBhvr>
                                        <p:cTn id="38" dur="1000" fill="hold"/>
                                        <p:tgtEl>
                                          <p:spTgt spid="39"/>
                                        </p:tgtEl>
                                        <p:attrNameLst>
                                          <p:attrName>ppt_h</p:attrName>
                                        </p:attrNameLst>
                                      </p:cBhvr>
                                      <p:tavLst>
                                        <p:tav tm="0">
                                          <p:val>
                                            <p:strVal val="#ppt_h"/>
                                          </p:val>
                                        </p:tav>
                                        <p:tav tm="100000">
                                          <p:val>
                                            <p:strVal val="#ppt_h"/>
                                          </p:val>
                                        </p:tav>
                                      </p:tavLst>
                                    </p:anim>
                                  </p:childTnLst>
                                </p:cTn>
                              </p:par>
                            </p:childTnLst>
                          </p:cTn>
                        </p:par>
                        <p:par>
                          <p:cTn id="39" fill="hold">
                            <p:stCondLst>
                              <p:cond delay="2500"/>
                            </p:stCondLst>
                            <p:childTnLst>
                              <p:par>
                                <p:cTn id="40" presetID="2" presetClass="entr" presetSubtype="4" decel="100000" fill="hold" grpId="0" nodeType="afterEffect">
                                  <p:stCondLst>
                                    <p:cond delay="0"/>
                                  </p:stCondLst>
                                  <p:childTnLst>
                                    <p:set>
                                      <p:cBhvr>
                                        <p:cTn id="41" dur="1" fill="hold">
                                          <p:stCondLst>
                                            <p:cond delay="0"/>
                                          </p:stCondLst>
                                        </p:cTn>
                                        <p:tgtEl>
                                          <p:spTgt spid="45">
                                            <p:txEl>
                                              <p:pRg st="0" end="0"/>
                                            </p:txEl>
                                          </p:spTgt>
                                        </p:tgtEl>
                                        <p:attrNameLst>
                                          <p:attrName>style.visibility</p:attrName>
                                        </p:attrNameLst>
                                      </p:cBhvr>
                                      <p:to>
                                        <p:strVal val="visible"/>
                                      </p:to>
                                    </p:set>
                                    <p:anim calcmode="lin" valueType="num">
                                      <p:cBhvr additive="base">
                                        <p:cTn id="42"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ppt_x"/>
                                          </p:val>
                                        </p:tav>
                                        <p:tav tm="100000">
                                          <p:val>
                                            <p:strVal val="#ppt_x"/>
                                          </p:val>
                                        </p:tav>
                                      </p:tavLst>
                                    </p:anim>
                                    <p:anim calcmode="lin" valueType="num">
                                      <p:cBhvr additive="base">
                                        <p:cTn id="47" dur="50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10" presetClass="entr" presetSubtype="0" fill="hold" grpId="0" nodeType="afterEffect">
                                  <p:stCondLst>
                                    <p:cond delay="25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2" presetClass="entr" presetSubtype="1" decel="10000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1000" fill="hold"/>
                                        <p:tgtEl>
                                          <p:spTgt spid="40"/>
                                        </p:tgtEl>
                                        <p:attrNameLst>
                                          <p:attrName>ppt_x</p:attrName>
                                        </p:attrNameLst>
                                      </p:cBhvr>
                                      <p:tavLst>
                                        <p:tav tm="0">
                                          <p:val>
                                            <p:strVal val="#ppt_x"/>
                                          </p:val>
                                        </p:tav>
                                        <p:tav tm="100000">
                                          <p:val>
                                            <p:strVal val="#ppt_x"/>
                                          </p:val>
                                        </p:tav>
                                      </p:tavLst>
                                    </p:anim>
                                    <p:anim calcmode="lin" valueType="num">
                                      <p:cBhvr additive="base">
                                        <p:cTn id="55" dur="1000" fill="hold"/>
                                        <p:tgtEl>
                                          <p:spTgt spid="40"/>
                                        </p:tgtEl>
                                        <p:attrNameLst>
                                          <p:attrName>ppt_y</p:attrName>
                                        </p:attrNameLst>
                                      </p:cBhvr>
                                      <p:tavLst>
                                        <p:tav tm="0">
                                          <p:val>
                                            <p:strVal val="0-#ppt_h/2"/>
                                          </p:val>
                                        </p:tav>
                                        <p:tav tm="100000">
                                          <p:val>
                                            <p:strVal val="#ppt_y"/>
                                          </p:val>
                                        </p:tav>
                                      </p:tavLst>
                                    </p:anim>
                                  </p:childTnLst>
                                </p:cTn>
                              </p:par>
                              <p:par>
                                <p:cTn id="56" presetID="45" presetClass="entr" presetSubtype="0" fill="hold" grpId="1"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1000"/>
                                        <p:tgtEl>
                                          <p:spTgt spid="40"/>
                                        </p:tgtEl>
                                      </p:cBhvr>
                                    </p:animEffect>
                                    <p:anim calcmode="lin" valueType="num">
                                      <p:cBhvr>
                                        <p:cTn id="59" dur="1000" fill="hold"/>
                                        <p:tgtEl>
                                          <p:spTgt spid="40"/>
                                        </p:tgtEl>
                                        <p:attrNameLst>
                                          <p:attrName>ppt_w</p:attrName>
                                        </p:attrNameLst>
                                      </p:cBhvr>
                                      <p:tavLst>
                                        <p:tav tm="0" fmla="#ppt_w*sin(2.5*pi*$)">
                                          <p:val>
                                            <p:fltVal val="0"/>
                                          </p:val>
                                        </p:tav>
                                        <p:tav tm="100000">
                                          <p:val>
                                            <p:fltVal val="1"/>
                                          </p:val>
                                        </p:tav>
                                      </p:tavLst>
                                    </p:anim>
                                    <p:anim calcmode="lin" valueType="num">
                                      <p:cBhvr>
                                        <p:cTn id="60" dur="1000" fill="hold"/>
                                        <p:tgtEl>
                                          <p:spTgt spid="40"/>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2" presetClass="entr" presetSubtype="4" decel="100000" fill="hold" grpId="0" nodeType="afterEffect">
                                  <p:stCondLst>
                                    <p:cond delay="0"/>
                                  </p:stCondLst>
                                  <p:childTnLst>
                                    <p:set>
                                      <p:cBhvr>
                                        <p:cTn id="63" dur="1" fill="hold">
                                          <p:stCondLst>
                                            <p:cond delay="0"/>
                                          </p:stCondLst>
                                        </p:cTn>
                                        <p:tgtEl>
                                          <p:spTgt spid="48">
                                            <p:txEl>
                                              <p:pRg st="0" end="0"/>
                                            </p:txEl>
                                          </p:spTgt>
                                        </p:tgtEl>
                                        <p:attrNameLst>
                                          <p:attrName>style.visibility</p:attrName>
                                        </p:attrNameLst>
                                      </p:cBhvr>
                                      <p:to>
                                        <p:strVal val="visible"/>
                                      </p:to>
                                    </p:set>
                                    <p:anim calcmode="lin" valueType="num">
                                      <p:cBhvr additive="base">
                                        <p:cTn id="6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ppt_x"/>
                                          </p:val>
                                        </p:tav>
                                        <p:tav tm="100000">
                                          <p:val>
                                            <p:strVal val="#ppt_x"/>
                                          </p:val>
                                        </p:tav>
                                      </p:tavLst>
                                    </p:anim>
                                    <p:anim calcmode="lin" valueType="num">
                                      <p:cBhvr additive="base">
                                        <p:cTn id="69" dur="500" fill="hold"/>
                                        <p:tgtEl>
                                          <p:spTgt spid="50"/>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10" presetClass="entr" presetSubtype="0" fill="hold" grpId="0" nodeType="afterEffect">
                                  <p:stCondLst>
                                    <p:cond delay="25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2" presetClass="entr" presetSubtype="1" decel="10000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1000" fill="hold"/>
                                        <p:tgtEl>
                                          <p:spTgt spid="41"/>
                                        </p:tgtEl>
                                        <p:attrNameLst>
                                          <p:attrName>ppt_x</p:attrName>
                                        </p:attrNameLst>
                                      </p:cBhvr>
                                      <p:tavLst>
                                        <p:tav tm="0">
                                          <p:val>
                                            <p:strVal val="#ppt_x"/>
                                          </p:val>
                                        </p:tav>
                                        <p:tav tm="100000">
                                          <p:val>
                                            <p:strVal val="#ppt_x"/>
                                          </p:val>
                                        </p:tav>
                                      </p:tavLst>
                                    </p:anim>
                                    <p:anim calcmode="lin" valueType="num">
                                      <p:cBhvr additive="base">
                                        <p:cTn id="77" dur="1000" fill="hold"/>
                                        <p:tgtEl>
                                          <p:spTgt spid="41"/>
                                        </p:tgtEl>
                                        <p:attrNameLst>
                                          <p:attrName>ppt_y</p:attrName>
                                        </p:attrNameLst>
                                      </p:cBhvr>
                                      <p:tavLst>
                                        <p:tav tm="0">
                                          <p:val>
                                            <p:strVal val="0-#ppt_h/2"/>
                                          </p:val>
                                        </p:tav>
                                        <p:tav tm="100000">
                                          <p:val>
                                            <p:strVal val="#ppt_y"/>
                                          </p:val>
                                        </p:tav>
                                      </p:tavLst>
                                    </p:anim>
                                  </p:childTnLst>
                                </p:cTn>
                              </p:par>
                              <p:par>
                                <p:cTn id="78" presetID="45" presetClass="entr" presetSubtype="0" fill="hold" grpId="1"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1000"/>
                                        <p:tgtEl>
                                          <p:spTgt spid="41"/>
                                        </p:tgtEl>
                                      </p:cBhvr>
                                    </p:animEffect>
                                    <p:anim calcmode="lin" valueType="num">
                                      <p:cBhvr>
                                        <p:cTn id="81" dur="1000" fill="hold"/>
                                        <p:tgtEl>
                                          <p:spTgt spid="41"/>
                                        </p:tgtEl>
                                        <p:attrNameLst>
                                          <p:attrName>ppt_w</p:attrName>
                                        </p:attrNameLst>
                                      </p:cBhvr>
                                      <p:tavLst>
                                        <p:tav tm="0" fmla="#ppt_w*sin(2.5*pi*$)">
                                          <p:val>
                                            <p:fltVal val="0"/>
                                          </p:val>
                                        </p:tav>
                                        <p:tav tm="100000">
                                          <p:val>
                                            <p:fltVal val="1"/>
                                          </p:val>
                                        </p:tav>
                                      </p:tavLst>
                                    </p:anim>
                                    <p:anim calcmode="lin" valueType="num">
                                      <p:cBhvr>
                                        <p:cTn id="82" dur="1000" fill="hold"/>
                                        <p:tgtEl>
                                          <p:spTgt spid="41"/>
                                        </p:tgtEl>
                                        <p:attrNameLst>
                                          <p:attrName>ppt_h</p:attrName>
                                        </p:attrNameLst>
                                      </p:cBhvr>
                                      <p:tavLst>
                                        <p:tav tm="0">
                                          <p:val>
                                            <p:strVal val="#ppt_h"/>
                                          </p:val>
                                        </p:tav>
                                        <p:tav tm="100000">
                                          <p:val>
                                            <p:strVal val="#ppt_h"/>
                                          </p:val>
                                        </p:tav>
                                      </p:tavLst>
                                    </p:anim>
                                  </p:childTnLst>
                                </p:cTn>
                              </p:par>
                            </p:childTnLst>
                          </p:cTn>
                        </p:par>
                        <p:par>
                          <p:cTn id="83" fill="hold">
                            <p:stCondLst>
                              <p:cond delay="5500"/>
                            </p:stCondLst>
                            <p:childTnLst>
                              <p:par>
                                <p:cTn id="84" presetID="2" presetClass="entr" presetSubtype="4" decel="100000" fill="hold" grpId="0" nodeType="afterEffect">
                                  <p:stCondLst>
                                    <p:cond delay="0"/>
                                  </p:stCondLst>
                                  <p:childTnLst>
                                    <p:set>
                                      <p:cBhvr>
                                        <p:cTn id="85" dur="1" fill="hold">
                                          <p:stCondLst>
                                            <p:cond delay="0"/>
                                          </p:stCondLst>
                                        </p:cTn>
                                        <p:tgtEl>
                                          <p:spTgt spid="51">
                                            <p:txEl>
                                              <p:pRg st="0" end="0"/>
                                            </p:txEl>
                                          </p:spTgt>
                                        </p:tgtEl>
                                        <p:attrNameLst>
                                          <p:attrName>style.visibility</p:attrName>
                                        </p:attrNameLst>
                                      </p:cBhvr>
                                      <p:to>
                                        <p:strVal val="visible"/>
                                      </p:to>
                                    </p:set>
                                    <p:anim calcmode="lin" valueType="num">
                                      <p:cBhvr additive="base">
                                        <p:cTn id="86"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500" fill="hold"/>
                                        <p:tgtEl>
                                          <p:spTgt spid="53"/>
                                        </p:tgtEl>
                                        <p:attrNameLst>
                                          <p:attrName>ppt_x</p:attrName>
                                        </p:attrNameLst>
                                      </p:cBhvr>
                                      <p:tavLst>
                                        <p:tav tm="0">
                                          <p:val>
                                            <p:strVal val="#ppt_x"/>
                                          </p:val>
                                        </p:tav>
                                        <p:tav tm="100000">
                                          <p:val>
                                            <p:strVal val="#ppt_x"/>
                                          </p:val>
                                        </p:tav>
                                      </p:tavLst>
                                    </p:anim>
                                    <p:anim calcmode="lin" valueType="num">
                                      <p:cBhvr additive="base">
                                        <p:cTn id="9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tmplLst>
          <p:tmpl lvl="1">
            <p:tnLst>
              <p:par>
                <p:cTn presetID="2" presetClass="entr" presetSubtype="4"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4" grpId="0" animBg="1"/>
      <p:bldP spid="45" grpId="0" build="p">
        <p:tmplLst>
          <p:tmpl lvl="1">
            <p:tnLst>
              <p:par>
                <p:cTn presetID="2" presetClass="entr" presetSubtype="4" decel="10000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7"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50" grpId="0" animBg="1"/>
      <p:bldP spid="51" grpId="0" build="p">
        <p:tmplLst>
          <p:tmpl lvl="1">
            <p:tnLst>
              <p:par>
                <p:cTn presetID="2" presetClass="entr" presetSubtype="4" decel="10000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3" grpId="0" animBg="1"/>
      <p:bldP spid="16" grpId="0" animBg="1"/>
      <p:bldP spid="26" grpId="0" animBg="1"/>
      <p:bldP spid="30" grpId="0" animBg="1"/>
      <p:bldP spid="34" grpId="0" animBg="1"/>
      <p:bldP spid="38" grpId="0"/>
      <p:bldP spid="38" grpId="1"/>
      <p:bldP spid="39" grpId="0"/>
      <p:bldP spid="39" grpId="1"/>
      <p:bldP spid="40" grpId="0"/>
      <p:bldP spid="40" grpId="1"/>
      <p:bldP spid="41" grpId="0"/>
      <p:bldP spid="4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2454252541"/>
              </p:ext>
            </p:extLst>
          </p:nvPr>
        </p:nvGraphicFramePr>
        <p:xfrm>
          <a:off x="468001" y="957476"/>
          <a:ext cx="4176007" cy="3638337"/>
        </p:xfrm>
        <a:graphic>
          <a:graphicData uri="http://schemas.openxmlformats.org/drawingml/2006/chart">
            <c:chart xmlns:c="http://schemas.openxmlformats.org/drawingml/2006/chart" xmlns:r="http://schemas.openxmlformats.org/officeDocument/2006/relationships" r:id="rId3"/>
          </a:graphicData>
        </a:graphic>
      </p:graphicFrame>
      <p:sp>
        <p:nvSpPr>
          <p:cNvPr id="29" name="椭圆 28"/>
          <p:cNvSpPr/>
          <p:nvPr/>
        </p:nvSpPr>
        <p:spPr>
          <a:xfrm>
            <a:off x="4983264" y="3109050"/>
            <a:ext cx="445770" cy="445770"/>
          </a:xfrm>
          <a:prstGeom prst="ellipse">
            <a:avLst/>
          </a:prstGeom>
          <a:noFill/>
          <a:ln>
            <a:solidFill>
              <a:schemeClr val="bg1"/>
            </a:solidFill>
          </a:ln>
          <a:extLst>
            <a:ext uri="{909E8E84-426E-40DD-AFC4-6F175D3DCCD1}">
              <a14:hiddenFill xmlns:a14="http://schemas.microsoft.com/office/drawing/2010/main">
                <a:solidFill>
                  <a:srgbClr val="18171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solidFill>
              <a:cs typeface="+mn-ea"/>
              <a:sym typeface="+mn-lt"/>
            </a:endParaRPr>
          </a:p>
        </p:txBody>
      </p:sp>
      <p:sp>
        <p:nvSpPr>
          <p:cNvPr id="30" name="椭圆 29"/>
          <p:cNvSpPr/>
          <p:nvPr/>
        </p:nvSpPr>
        <p:spPr>
          <a:xfrm>
            <a:off x="4983264" y="2256563"/>
            <a:ext cx="445770" cy="445770"/>
          </a:xfrm>
          <a:prstGeom prst="ellipse">
            <a:avLst/>
          </a:prstGeom>
          <a:noFill/>
          <a:ln>
            <a:solidFill>
              <a:schemeClr val="bg1"/>
            </a:solidFill>
          </a:ln>
          <a:extLst>
            <a:ext uri="{909E8E84-426E-40DD-AFC4-6F175D3DCCD1}">
              <a14:hiddenFill xmlns:a14="http://schemas.microsoft.com/office/drawing/2010/main">
                <a:solidFill>
                  <a:srgbClr val="18171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solidFill>
              <a:cs typeface="+mn-ea"/>
              <a:sym typeface="+mn-lt"/>
            </a:endParaRPr>
          </a:p>
        </p:txBody>
      </p:sp>
      <p:sp>
        <p:nvSpPr>
          <p:cNvPr id="31" name="白领"/>
          <p:cNvSpPr/>
          <p:nvPr/>
        </p:nvSpPr>
        <p:spPr bwMode="auto">
          <a:xfrm>
            <a:off x="5095659" y="2368958"/>
            <a:ext cx="220980" cy="220980"/>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C75050"/>
          </a:solidFill>
          <a:ln>
            <a:noFill/>
          </a:ln>
        </p:spPr>
        <p:txBody>
          <a:bodyPr bIns="270000"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dirty="0">
              <a:solidFill>
                <a:schemeClr val="bg1"/>
              </a:solidFill>
              <a:latin typeface="+mn-lt"/>
              <a:ea typeface="+mn-ea"/>
              <a:cs typeface="+mn-ea"/>
              <a:sym typeface="+mn-lt"/>
            </a:endParaRPr>
          </a:p>
        </p:txBody>
      </p:sp>
      <p:sp>
        <p:nvSpPr>
          <p:cNvPr id="32" name="折线柱形图"/>
          <p:cNvSpPr/>
          <p:nvPr/>
        </p:nvSpPr>
        <p:spPr bwMode="auto">
          <a:xfrm>
            <a:off x="5079466" y="3211444"/>
            <a:ext cx="237173" cy="240983"/>
          </a:xfrm>
          <a:custGeom>
            <a:avLst/>
            <a:gdLst>
              <a:gd name="T0" fmla="*/ 269770 w 11301413"/>
              <a:gd name="T1" fmla="*/ 1200927 h 11718926"/>
              <a:gd name="T2" fmla="*/ 408539 w 11301413"/>
              <a:gd name="T3" fmla="*/ 1208278 h 11718926"/>
              <a:gd name="T4" fmla="*/ 479976 w 11301413"/>
              <a:gd name="T5" fmla="*/ 1297067 h 11718926"/>
              <a:gd name="T6" fmla="*/ 479976 w 11301413"/>
              <a:gd name="T7" fmla="*/ 1710455 h 11718926"/>
              <a:gd name="T8" fmla="*/ 401049 w 11301413"/>
              <a:gd name="T9" fmla="*/ 1800397 h 11718926"/>
              <a:gd name="T10" fmla="*/ 138923 w 11301413"/>
              <a:gd name="T11" fmla="*/ 1800397 h 11718926"/>
              <a:gd name="T12" fmla="*/ 59997 w 11301413"/>
              <a:gd name="T13" fmla="*/ 1710455 h 11718926"/>
              <a:gd name="T14" fmla="*/ 59997 w 11301413"/>
              <a:gd name="T15" fmla="*/ 1297643 h 11718926"/>
              <a:gd name="T16" fmla="*/ 131434 w 11301413"/>
              <a:gd name="T17" fmla="*/ 1208278 h 11718926"/>
              <a:gd name="T18" fmla="*/ 269770 w 11301413"/>
              <a:gd name="T19" fmla="*/ 1200927 h 11718926"/>
              <a:gd name="T20" fmla="*/ 869740 w 11301413"/>
              <a:gd name="T21" fmla="*/ 1021179 h 11718926"/>
              <a:gd name="T22" fmla="*/ 1008508 w 11301413"/>
              <a:gd name="T23" fmla="*/ 1028529 h 11718926"/>
              <a:gd name="T24" fmla="*/ 1079945 w 11301413"/>
              <a:gd name="T25" fmla="*/ 1117879 h 11718926"/>
              <a:gd name="T26" fmla="*/ 1079945 w 11301413"/>
              <a:gd name="T27" fmla="*/ 1710471 h 11718926"/>
              <a:gd name="T28" fmla="*/ 1001019 w 11301413"/>
              <a:gd name="T29" fmla="*/ 1800397 h 11718926"/>
              <a:gd name="T30" fmla="*/ 738892 w 11301413"/>
              <a:gd name="T31" fmla="*/ 1800397 h 11718926"/>
              <a:gd name="T32" fmla="*/ 659966 w 11301413"/>
              <a:gd name="T33" fmla="*/ 1710471 h 11718926"/>
              <a:gd name="T34" fmla="*/ 659966 w 11301413"/>
              <a:gd name="T35" fmla="*/ 1117879 h 11718926"/>
              <a:gd name="T36" fmla="*/ 731403 w 11301413"/>
              <a:gd name="T37" fmla="*/ 1028529 h 11718926"/>
              <a:gd name="T38" fmla="*/ 869740 w 11301413"/>
              <a:gd name="T39" fmla="*/ 1021179 h 11718926"/>
              <a:gd name="T40" fmla="*/ 1469559 w 11301413"/>
              <a:gd name="T41" fmla="*/ 720707 h 11718926"/>
              <a:gd name="T42" fmla="*/ 1608510 w 11301413"/>
              <a:gd name="T43" fmla="*/ 728058 h 11718926"/>
              <a:gd name="T44" fmla="*/ 1679427 w 11301413"/>
              <a:gd name="T45" fmla="*/ 817996 h 11718926"/>
              <a:gd name="T46" fmla="*/ 1679427 w 11301413"/>
              <a:gd name="T47" fmla="*/ 1710459 h 11718926"/>
              <a:gd name="T48" fmla="*/ 1601015 w 11301413"/>
              <a:gd name="T49" fmla="*/ 1800397 h 11718926"/>
              <a:gd name="T50" fmla="*/ 1338104 w 11301413"/>
              <a:gd name="T51" fmla="*/ 1800397 h 11718926"/>
              <a:gd name="T52" fmla="*/ 1259692 w 11301413"/>
              <a:gd name="T53" fmla="*/ 1710459 h 11718926"/>
              <a:gd name="T54" fmla="*/ 1259692 w 11301413"/>
              <a:gd name="T55" fmla="*/ 817996 h 11718926"/>
              <a:gd name="T56" fmla="*/ 1330609 w 11301413"/>
              <a:gd name="T57" fmla="*/ 728058 h 11718926"/>
              <a:gd name="T58" fmla="*/ 1469559 w 11301413"/>
              <a:gd name="T59" fmla="*/ 720707 h 11718926"/>
              <a:gd name="T60" fmla="*/ 1527073 w 11301413"/>
              <a:gd name="T61" fmla="*/ 0 h 11718926"/>
              <a:gd name="T62" fmla="*/ 1736253 w 11301413"/>
              <a:gd name="T63" fmla="*/ 210420 h 11718926"/>
              <a:gd name="T64" fmla="*/ 1527073 w 11301413"/>
              <a:gd name="T65" fmla="*/ 420264 h 11718926"/>
              <a:gd name="T66" fmla="*/ 1462532 w 11301413"/>
              <a:gd name="T67" fmla="*/ 409311 h 11718926"/>
              <a:gd name="T68" fmla="*/ 970988 w 11301413"/>
              <a:gd name="T69" fmla="*/ 779997 h 11718926"/>
              <a:gd name="T70" fmla="*/ 810213 w 11301413"/>
              <a:gd name="T71" fmla="*/ 765008 h 11718926"/>
              <a:gd name="T72" fmla="*/ 595270 w 11301413"/>
              <a:gd name="T73" fmla="*/ 528645 h 11718926"/>
              <a:gd name="T74" fmla="*/ 415479 w 11301413"/>
              <a:gd name="T75" fmla="*/ 711970 h 11718926"/>
              <a:gd name="T76" fmla="*/ 418937 w 11301413"/>
              <a:gd name="T77" fmla="*/ 750019 h 11718926"/>
              <a:gd name="T78" fmla="*/ 209756 w 11301413"/>
              <a:gd name="T79" fmla="*/ 960439 h 11718926"/>
              <a:gd name="T80" fmla="*/ 0 w 11301413"/>
              <a:gd name="T81" fmla="*/ 750019 h 11718926"/>
              <a:gd name="T82" fmla="*/ 209756 w 11301413"/>
              <a:gd name="T83" fmla="*/ 540175 h 11718926"/>
              <a:gd name="T84" fmla="*/ 244332 w 11301413"/>
              <a:gd name="T85" fmla="*/ 543634 h 11718926"/>
              <a:gd name="T86" fmla="*/ 513442 w 11301413"/>
              <a:gd name="T87" fmla="*/ 276141 h 11718926"/>
              <a:gd name="T88" fmla="*/ 601033 w 11301413"/>
              <a:gd name="T89" fmla="*/ 240398 h 11718926"/>
              <a:gd name="T90" fmla="*/ 687471 w 11301413"/>
              <a:gd name="T91" fmla="*/ 279600 h 11718926"/>
              <a:gd name="T92" fmla="*/ 913939 w 11301413"/>
              <a:gd name="T93" fmla="*/ 522304 h 11718926"/>
              <a:gd name="T94" fmla="*/ 1317893 w 11301413"/>
              <a:gd name="T95" fmla="*/ 217338 h 11718926"/>
              <a:gd name="T96" fmla="*/ 1317316 w 11301413"/>
              <a:gd name="T97" fmla="*/ 210420 h 11718926"/>
              <a:gd name="T98" fmla="*/ 1527073 w 11301413"/>
              <a:gd name="T99" fmla="*/ 0 h 117189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01413" h="11718926">
                <a:moveTo>
                  <a:pt x="1755956" y="7816926"/>
                </a:moveTo>
                <a:cubicBezTo>
                  <a:pt x="2057354" y="7816926"/>
                  <a:pt x="2359221" y="7832876"/>
                  <a:pt x="2659213" y="7864774"/>
                </a:cubicBezTo>
                <a:cubicBezTo>
                  <a:pt x="2921705" y="7894796"/>
                  <a:pt x="3124200" y="8142484"/>
                  <a:pt x="3124200" y="8442710"/>
                </a:cubicBezTo>
                <a:cubicBezTo>
                  <a:pt x="3124200" y="8442710"/>
                  <a:pt x="3124200" y="8442710"/>
                  <a:pt x="3124200" y="11133486"/>
                </a:cubicBezTo>
                <a:cubicBezTo>
                  <a:pt x="3124200" y="11456228"/>
                  <a:pt x="2895456" y="11718926"/>
                  <a:pt x="2610464" y="11718926"/>
                </a:cubicBezTo>
                <a:cubicBezTo>
                  <a:pt x="2610464" y="11718926"/>
                  <a:pt x="2610464" y="11718926"/>
                  <a:pt x="904261" y="11718926"/>
                </a:cubicBezTo>
                <a:cubicBezTo>
                  <a:pt x="619269" y="11718926"/>
                  <a:pt x="390525" y="11456228"/>
                  <a:pt x="390525" y="11133486"/>
                </a:cubicBezTo>
                <a:cubicBezTo>
                  <a:pt x="390525" y="11133486"/>
                  <a:pt x="390525" y="11133486"/>
                  <a:pt x="390525" y="8446462"/>
                </a:cubicBezTo>
                <a:cubicBezTo>
                  <a:pt x="390525" y="8146236"/>
                  <a:pt x="593019" y="7894796"/>
                  <a:pt x="855512" y="7864774"/>
                </a:cubicBezTo>
                <a:cubicBezTo>
                  <a:pt x="1153629" y="7832876"/>
                  <a:pt x="1454558" y="7816926"/>
                  <a:pt x="1755956" y="7816926"/>
                </a:cubicBezTo>
                <a:close/>
                <a:moveTo>
                  <a:pt x="5661206" y="6646934"/>
                </a:moveTo>
                <a:cubicBezTo>
                  <a:pt x="5962604" y="6646934"/>
                  <a:pt x="6264471" y="6662880"/>
                  <a:pt x="6564463" y="6694774"/>
                </a:cubicBezTo>
                <a:cubicBezTo>
                  <a:pt x="6826955" y="6721040"/>
                  <a:pt x="7029450" y="6976188"/>
                  <a:pt x="7029450" y="7276360"/>
                </a:cubicBezTo>
                <a:cubicBezTo>
                  <a:pt x="7029450" y="7276360"/>
                  <a:pt x="7029450" y="7276360"/>
                  <a:pt x="7029450" y="11133588"/>
                </a:cubicBezTo>
                <a:cubicBezTo>
                  <a:pt x="7029450" y="11456274"/>
                  <a:pt x="6796957" y="11718926"/>
                  <a:pt x="6515714" y="11718926"/>
                </a:cubicBezTo>
                <a:cubicBezTo>
                  <a:pt x="6515714" y="11718926"/>
                  <a:pt x="6515714" y="11718926"/>
                  <a:pt x="4809511" y="11718926"/>
                </a:cubicBezTo>
                <a:cubicBezTo>
                  <a:pt x="4524519" y="11718926"/>
                  <a:pt x="4295775" y="11456274"/>
                  <a:pt x="4295775" y="11133588"/>
                </a:cubicBezTo>
                <a:cubicBezTo>
                  <a:pt x="4295775" y="11133588"/>
                  <a:pt x="4295775" y="11133588"/>
                  <a:pt x="4295775" y="7276360"/>
                </a:cubicBezTo>
                <a:cubicBezTo>
                  <a:pt x="4295775" y="6976188"/>
                  <a:pt x="4498269" y="6721040"/>
                  <a:pt x="4760762" y="6694774"/>
                </a:cubicBezTo>
                <a:cubicBezTo>
                  <a:pt x="5058879" y="6662880"/>
                  <a:pt x="5359808" y="6646934"/>
                  <a:pt x="5661206" y="6646934"/>
                </a:cubicBezTo>
                <a:close/>
                <a:moveTo>
                  <a:pt x="9565481" y="4691138"/>
                </a:moveTo>
                <a:cubicBezTo>
                  <a:pt x="9867587" y="4691138"/>
                  <a:pt x="10169692" y="4707086"/>
                  <a:pt x="10469922" y="4738984"/>
                </a:cubicBezTo>
                <a:cubicBezTo>
                  <a:pt x="10732623" y="4769004"/>
                  <a:pt x="10931525" y="5020432"/>
                  <a:pt x="10931525" y="5324398"/>
                </a:cubicBezTo>
                <a:cubicBezTo>
                  <a:pt x="10931525" y="5324398"/>
                  <a:pt x="10931525" y="5324398"/>
                  <a:pt x="10931525" y="11133512"/>
                </a:cubicBezTo>
                <a:cubicBezTo>
                  <a:pt x="10931525" y="11456240"/>
                  <a:pt x="10702600" y="11718926"/>
                  <a:pt x="10421135" y="11718926"/>
                </a:cubicBezTo>
                <a:cubicBezTo>
                  <a:pt x="10421135" y="11718926"/>
                  <a:pt x="10421135" y="11718926"/>
                  <a:pt x="8709827" y="11718926"/>
                </a:cubicBezTo>
                <a:cubicBezTo>
                  <a:pt x="8428362" y="11718926"/>
                  <a:pt x="8199437" y="11456240"/>
                  <a:pt x="8199437" y="11133512"/>
                </a:cubicBezTo>
                <a:cubicBezTo>
                  <a:pt x="8199437" y="11133512"/>
                  <a:pt x="8199437" y="11133512"/>
                  <a:pt x="8199437" y="5324398"/>
                </a:cubicBezTo>
                <a:cubicBezTo>
                  <a:pt x="8199437" y="5020432"/>
                  <a:pt x="8398339" y="4769004"/>
                  <a:pt x="8661040" y="4738984"/>
                </a:cubicBezTo>
                <a:cubicBezTo>
                  <a:pt x="8961270" y="4707086"/>
                  <a:pt x="9263375" y="4691138"/>
                  <a:pt x="9565481" y="4691138"/>
                </a:cubicBezTo>
                <a:close/>
                <a:moveTo>
                  <a:pt x="9939842" y="0"/>
                </a:moveTo>
                <a:cubicBezTo>
                  <a:pt x="10693770" y="0"/>
                  <a:pt x="11301413" y="611648"/>
                  <a:pt x="11301413" y="1369642"/>
                </a:cubicBezTo>
                <a:cubicBezTo>
                  <a:pt x="11301413" y="2123884"/>
                  <a:pt x="10693770" y="2735532"/>
                  <a:pt x="9939842" y="2735532"/>
                </a:cubicBezTo>
                <a:cubicBezTo>
                  <a:pt x="9789807" y="2735532"/>
                  <a:pt x="9651024" y="2705514"/>
                  <a:pt x="9519743" y="2664236"/>
                </a:cubicBezTo>
                <a:cubicBezTo>
                  <a:pt x="9519743" y="2664236"/>
                  <a:pt x="9519743" y="2664236"/>
                  <a:pt x="6320239" y="5077060"/>
                </a:cubicBezTo>
                <a:cubicBezTo>
                  <a:pt x="5997663" y="5320968"/>
                  <a:pt x="5543807" y="5275940"/>
                  <a:pt x="5273743" y="4979496"/>
                </a:cubicBezTo>
                <a:cubicBezTo>
                  <a:pt x="5273743" y="4979496"/>
                  <a:pt x="5273743" y="4979496"/>
                  <a:pt x="3874663" y="3440992"/>
                </a:cubicBezTo>
                <a:cubicBezTo>
                  <a:pt x="3874663" y="3440992"/>
                  <a:pt x="3874663" y="3440992"/>
                  <a:pt x="2704387" y="4634272"/>
                </a:cubicBezTo>
                <a:cubicBezTo>
                  <a:pt x="2719391" y="4716824"/>
                  <a:pt x="2726893" y="4799378"/>
                  <a:pt x="2726893" y="4881932"/>
                </a:cubicBezTo>
                <a:cubicBezTo>
                  <a:pt x="2726893" y="5639926"/>
                  <a:pt x="2119249" y="6251576"/>
                  <a:pt x="1365322" y="6251576"/>
                </a:cubicBezTo>
                <a:cubicBezTo>
                  <a:pt x="611394" y="6251576"/>
                  <a:pt x="0" y="5639926"/>
                  <a:pt x="0" y="4881932"/>
                </a:cubicBezTo>
                <a:cubicBezTo>
                  <a:pt x="0" y="4127690"/>
                  <a:pt x="611394" y="3516042"/>
                  <a:pt x="1365322" y="3516042"/>
                </a:cubicBezTo>
                <a:cubicBezTo>
                  <a:pt x="1440339" y="3516042"/>
                  <a:pt x="1515357" y="3527300"/>
                  <a:pt x="1590375" y="3538556"/>
                </a:cubicBezTo>
                <a:cubicBezTo>
                  <a:pt x="1590375" y="3538556"/>
                  <a:pt x="1590375" y="3538556"/>
                  <a:pt x="3342037" y="1797422"/>
                </a:cubicBezTo>
                <a:cubicBezTo>
                  <a:pt x="3492073" y="1647324"/>
                  <a:pt x="3702122" y="1557266"/>
                  <a:pt x="3912172" y="1564770"/>
                </a:cubicBezTo>
                <a:cubicBezTo>
                  <a:pt x="4125972" y="1572274"/>
                  <a:pt x="4328520" y="1662334"/>
                  <a:pt x="4474805" y="1819936"/>
                </a:cubicBezTo>
                <a:cubicBezTo>
                  <a:pt x="4474805" y="1819936"/>
                  <a:pt x="4474805" y="1819936"/>
                  <a:pt x="5948902" y="3399716"/>
                </a:cubicBezTo>
                <a:cubicBezTo>
                  <a:pt x="5948902" y="3399716"/>
                  <a:pt x="5948902" y="3399716"/>
                  <a:pt x="8578271" y="1414672"/>
                </a:cubicBezTo>
                <a:cubicBezTo>
                  <a:pt x="8578271" y="1399662"/>
                  <a:pt x="8574520" y="1384652"/>
                  <a:pt x="8574520" y="1369642"/>
                </a:cubicBezTo>
                <a:cubicBezTo>
                  <a:pt x="8574520" y="611648"/>
                  <a:pt x="9185915" y="0"/>
                  <a:pt x="9939842" y="0"/>
                </a:cubicBezTo>
                <a:close/>
              </a:path>
            </a:pathLst>
          </a:custGeom>
          <a:solidFill>
            <a:srgbClr val="C75050"/>
          </a:solidFill>
          <a:ln>
            <a:noFill/>
          </a:ln>
        </p:spPr>
        <p:txBody>
          <a:bodyPr bIns="270000" anchor="ctr">
            <a:noAutofit/>
            <a:scene3d>
              <a:camera prst="orthographicFront"/>
              <a:lightRig rig="threePt" dir="t"/>
            </a:scene3d>
            <a:sp3d>
              <a:contourClr>
                <a:srgbClr val="FFFFFF"/>
              </a:contourClr>
            </a:sp3d>
          </a:bodyPr>
          <a:lstStyle/>
          <a:p>
            <a:pPr algn="ctr"/>
            <a:endParaRPr lang="zh-CN" altLang="en-US" dirty="0">
              <a:solidFill>
                <a:schemeClr val="bg1"/>
              </a:solidFill>
              <a:latin typeface="+mn-lt"/>
              <a:ea typeface="+mn-ea"/>
              <a:cs typeface="+mn-ea"/>
              <a:sym typeface="+mn-lt"/>
            </a:endParaRPr>
          </a:p>
        </p:txBody>
      </p:sp>
      <p:sp>
        <p:nvSpPr>
          <p:cNvPr id="33" name="飞机"/>
          <p:cNvSpPr/>
          <p:nvPr/>
        </p:nvSpPr>
        <p:spPr bwMode="auto">
          <a:xfrm>
            <a:off x="5070894" y="3993446"/>
            <a:ext cx="272415" cy="272415"/>
          </a:xfrm>
          <a:custGeom>
            <a:avLst/>
            <a:gdLst>
              <a:gd name="T0" fmla="*/ 191431 w 4204"/>
              <a:gd name="T1" fmla="*/ 115682 h 4123"/>
              <a:gd name="T2" fmla="*/ 335754 w 4204"/>
              <a:gd name="T3" fmla="*/ 98972 h 4123"/>
              <a:gd name="T4" fmla="*/ 1317750 w 4204"/>
              <a:gd name="T5" fmla="*/ 1455447 h 4123"/>
              <a:gd name="T6" fmla="*/ 1239379 w 4204"/>
              <a:gd name="T7" fmla="*/ 1766502 h 4123"/>
              <a:gd name="T8" fmla="*/ 912618 w 4204"/>
              <a:gd name="T9" fmla="*/ 1646536 h 4123"/>
              <a:gd name="T10" fmla="*/ 635107 w 4204"/>
              <a:gd name="T11" fmla="*/ 1377469 h 4123"/>
              <a:gd name="T12" fmla="*/ 516908 w 4204"/>
              <a:gd name="T13" fmla="*/ 725795 h 4123"/>
              <a:gd name="T14" fmla="*/ 626542 w 4204"/>
              <a:gd name="T15" fmla="*/ 883037 h 4123"/>
              <a:gd name="T16" fmla="*/ 657376 w 4204"/>
              <a:gd name="T17" fmla="*/ 1056131 h 4123"/>
              <a:gd name="T18" fmla="*/ 781999 w 4204"/>
              <a:gd name="T19" fmla="*/ 1372756 h 4123"/>
              <a:gd name="T20" fmla="*/ 853518 w 4204"/>
              <a:gd name="T21" fmla="*/ 1481582 h 4123"/>
              <a:gd name="T22" fmla="*/ 1078354 w 4204"/>
              <a:gd name="T23" fmla="*/ 1136680 h 4123"/>
              <a:gd name="T24" fmla="*/ 934459 w 4204"/>
              <a:gd name="T25" fmla="*/ 936165 h 4123"/>
              <a:gd name="T26" fmla="*/ 652237 w 4204"/>
              <a:gd name="T27" fmla="*/ 851760 h 4123"/>
              <a:gd name="T28" fmla="*/ 560590 w 4204"/>
              <a:gd name="T29" fmla="*/ 742505 h 4123"/>
              <a:gd name="T30" fmla="*/ 755447 w 4204"/>
              <a:gd name="T31" fmla="*/ 616112 h 4123"/>
              <a:gd name="T32" fmla="*/ 997413 w 4204"/>
              <a:gd name="T33" fmla="*/ 393318 h 4123"/>
              <a:gd name="T34" fmla="*/ 1360148 w 4204"/>
              <a:gd name="T35" fmla="*/ 386462 h 4123"/>
              <a:gd name="T36" fmla="*/ 1256509 w 4204"/>
              <a:gd name="T37" fmla="*/ 505143 h 4123"/>
              <a:gd name="T38" fmla="*/ 1260792 w 4204"/>
              <a:gd name="T39" fmla="*/ 608828 h 4123"/>
              <a:gd name="T40" fmla="*/ 1423530 w 4204"/>
              <a:gd name="T41" fmla="*/ 592119 h 4123"/>
              <a:gd name="T42" fmla="*/ 1566140 w 4204"/>
              <a:gd name="T43" fmla="*/ 558700 h 4123"/>
              <a:gd name="T44" fmla="*/ 1722454 w 4204"/>
              <a:gd name="T45" fmla="*/ 972155 h 4123"/>
              <a:gd name="T46" fmla="*/ 1587553 w 4204"/>
              <a:gd name="T47" fmla="*/ 424595 h 4123"/>
              <a:gd name="T48" fmla="*/ 1074071 w 4204"/>
              <a:gd name="T49" fmla="*/ 211655 h 4123"/>
              <a:gd name="T50" fmla="*/ 802127 w 4204"/>
              <a:gd name="T51" fmla="*/ 292632 h 4123"/>
              <a:gd name="T52" fmla="*/ 515623 w 4204"/>
              <a:gd name="T53" fmla="*/ 614827 h 4123"/>
              <a:gd name="T54" fmla="*/ 560590 w 4204"/>
              <a:gd name="T55" fmla="*/ 1451591 h 4123"/>
              <a:gd name="T56" fmla="*/ 1247088 w 4204"/>
              <a:gd name="T57" fmla="*/ 922883 h 4123"/>
              <a:gd name="T58" fmla="*/ 1487340 w 4204"/>
              <a:gd name="T59" fmla="*/ 1313201 h 4123"/>
              <a:gd name="T60" fmla="*/ 1535734 w 4204"/>
              <a:gd name="T61" fmla="*/ 654244 h 4123"/>
              <a:gd name="T62" fmla="*/ 1318607 w 4204"/>
              <a:gd name="T63" fmla="*/ 609685 h 4123"/>
              <a:gd name="T64" fmla="*/ 1198266 w 4204"/>
              <a:gd name="T65" fmla="*/ 715513 h 4123"/>
              <a:gd name="T66" fmla="*/ 215414 w 4204"/>
              <a:gd name="T67" fmla="*/ 203514 h 4123"/>
              <a:gd name="T68" fmla="*/ 173016 w 4204"/>
              <a:gd name="T69" fmla="*/ 365897 h 4123"/>
              <a:gd name="T70" fmla="*/ 494210 w 4204"/>
              <a:gd name="T71" fmla="*/ 533421 h 4123"/>
              <a:gd name="T72" fmla="*/ 792706 w 4204"/>
              <a:gd name="T73" fmla="*/ 208227 h 4123"/>
              <a:gd name="T74" fmla="*/ 1076641 w 4204"/>
              <a:gd name="T75" fmla="*/ 59983 h 4123"/>
              <a:gd name="T76" fmla="*/ 743456 w 4204"/>
              <a:gd name="T77" fmla="*/ 68981 h 4123"/>
              <a:gd name="T78" fmla="*/ 215414 w 4204"/>
              <a:gd name="T79" fmla="*/ 203514 h 4123"/>
              <a:gd name="T80" fmla="*/ 473225 w 4204"/>
              <a:gd name="T81" fmla="*/ 0 h 4123"/>
              <a:gd name="T82" fmla="*/ 333613 w 4204"/>
              <a:gd name="T83" fmla="*/ 488862 h 4123"/>
              <a:gd name="T84" fmla="*/ 104067 w 4204"/>
              <a:gd name="T85" fmla="*/ 507286 h 4123"/>
              <a:gd name="T86" fmla="*/ 325048 w 4204"/>
              <a:gd name="T87" fmla="*/ 580979 h 4123"/>
              <a:gd name="T88" fmla="*/ 104067 w 4204"/>
              <a:gd name="T89" fmla="*/ 597260 h 4123"/>
              <a:gd name="T90" fmla="*/ 341750 w 4204"/>
              <a:gd name="T91" fmla="*/ 401030 h 4123"/>
              <a:gd name="T92" fmla="*/ 104495 w 4204"/>
              <a:gd name="T93" fmla="*/ 421595 h 4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04" h="4123">
                <a:moveTo>
                  <a:pt x="784" y="231"/>
                </a:moveTo>
                <a:cubicBezTo>
                  <a:pt x="502" y="303"/>
                  <a:pt x="502" y="303"/>
                  <a:pt x="502" y="303"/>
                </a:cubicBezTo>
                <a:cubicBezTo>
                  <a:pt x="478" y="309"/>
                  <a:pt x="453" y="294"/>
                  <a:pt x="447" y="270"/>
                </a:cubicBezTo>
                <a:cubicBezTo>
                  <a:pt x="441" y="246"/>
                  <a:pt x="456" y="221"/>
                  <a:pt x="480" y="215"/>
                </a:cubicBezTo>
                <a:cubicBezTo>
                  <a:pt x="742" y="148"/>
                  <a:pt x="742" y="148"/>
                  <a:pt x="742" y="148"/>
                </a:cubicBezTo>
                <a:cubicBezTo>
                  <a:pt x="784" y="231"/>
                  <a:pt x="784" y="231"/>
                  <a:pt x="784" y="231"/>
                </a:cubicBezTo>
                <a:close/>
                <a:moveTo>
                  <a:pt x="2230" y="3422"/>
                </a:moveTo>
                <a:cubicBezTo>
                  <a:pt x="3135" y="3165"/>
                  <a:pt x="3135" y="3165"/>
                  <a:pt x="3135" y="3165"/>
                </a:cubicBezTo>
                <a:cubicBezTo>
                  <a:pt x="3077" y="3397"/>
                  <a:pt x="3077" y="3397"/>
                  <a:pt x="3077" y="3397"/>
                </a:cubicBezTo>
                <a:cubicBezTo>
                  <a:pt x="3603" y="3412"/>
                  <a:pt x="4062" y="3121"/>
                  <a:pt x="4119" y="2472"/>
                </a:cubicBezTo>
                <a:cubicBezTo>
                  <a:pt x="4102" y="3278"/>
                  <a:pt x="3686" y="3902"/>
                  <a:pt x="2948" y="3907"/>
                </a:cubicBezTo>
                <a:cubicBezTo>
                  <a:pt x="2894" y="4123"/>
                  <a:pt x="2894" y="4123"/>
                  <a:pt x="2894" y="4123"/>
                </a:cubicBezTo>
                <a:cubicBezTo>
                  <a:pt x="2230" y="3422"/>
                  <a:pt x="2230" y="3422"/>
                  <a:pt x="2230" y="3422"/>
                </a:cubicBezTo>
                <a:close/>
                <a:moveTo>
                  <a:pt x="1810" y="3735"/>
                </a:moveTo>
                <a:cubicBezTo>
                  <a:pt x="1924" y="3786"/>
                  <a:pt x="2029" y="3818"/>
                  <a:pt x="2131" y="3843"/>
                </a:cubicBezTo>
                <a:cubicBezTo>
                  <a:pt x="2217" y="3862"/>
                  <a:pt x="2304" y="3875"/>
                  <a:pt x="2394" y="3881"/>
                </a:cubicBezTo>
                <a:cubicBezTo>
                  <a:pt x="2114" y="3586"/>
                  <a:pt x="2114" y="3586"/>
                  <a:pt x="2114" y="3586"/>
                </a:cubicBezTo>
                <a:cubicBezTo>
                  <a:pt x="1872" y="3518"/>
                  <a:pt x="1656" y="3388"/>
                  <a:pt x="1483" y="3215"/>
                </a:cubicBezTo>
                <a:cubicBezTo>
                  <a:pt x="1220" y="2953"/>
                  <a:pt x="1058" y="2590"/>
                  <a:pt x="1058" y="2190"/>
                </a:cubicBezTo>
                <a:cubicBezTo>
                  <a:pt x="1058" y="1944"/>
                  <a:pt x="1118" y="1713"/>
                  <a:pt x="1226" y="1511"/>
                </a:cubicBezTo>
                <a:cubicBezTo>
                  <a:pt x="1198" y="1605"/>
                  <a:pt x="1204" y="1668"/>
                  <a:pt x="1207" y="1694"/>
                </a:cubicBezTo>
                <a:cubicBezTo>
                  <a:pt x="1213" y="1745"/>
                  <a:pt x="1189" y="1814"/>
                  <a:pt x="1256" y="1856"/>
                </a:cubicBezTo>
                <a:cubicBezTo>
                  <a:pt x="1322" y="1898"/>
                  <a:pt x="1391" y="1928"/>
                  <a:pt x="1397" y="1958"/>
                </a:cubicBezTo>
                <a:cubicBezTo>
                  <a:pt x="1403" y="1988"/>
                  <a:pt x="1406" y="2031"/>
                  <a:pt x="1463" y="2061"/>
                </a:cubicBezTo>
                <a:cubicBezTo>
                  <a:pt x="1493" y="2077"/>
                  <a:pt x="1531" y="2099"/>
                  <a:pt x="1559" y="2116"/>
                </a:cubicBezTo>
                <a:cubicBezTo>
                  <a:pt x="1553" y="2124"/>
                  <a:pt x="1546" y="2132"/>
                  <a:pt x="1540" y="2141"/>
                </a:cubicBezTo>
                <a:cubicBezTo>
                  <a:pt x="1475" y="2229"/>
                  <a:pt x="1527" y="2406"/>
                  <a:pt x="1535" y="2465"/>
                </a:cubicBezTo>
                <a:cubicBezTo>
                  <a:pt x="1543" y="2525"/>
                  <a:pt x="1642" y="2642"/>
                  <a:pt x="1699" y="2686"/>
                </a:cubicBezTo>
                <a:cubicBezTo>
                  <a:pt x="1756" y="2731"/>
                  <a:pt x="1769" y="2866"/>
                  <a:pt x="1766" y="2915"/>
                </a:cubicBezTo>
                <a:cubicBezTo>
                  <a:pt x="1764" y="2965"/>
                  <a:pt x="1826" y="3139"/>
                  <a:pt x="1826" y="3204"/>
                </a:cubicBezTo>
                <a:cubicBezTo>
                  <a:pt x="1826" y="3269"/>
                  <a:pt x="1884" y="3440"/>
                  <a:pt x="1884" y="3440"/>
                </a:cubicBezTo>
                <a:cubicBezTo>
                  <a:pt x="1884" y="3440"/>
                  <a:pt x="1930" y="3485"/>
                  <a:pt x="1964" y="3490"/>
                </a:cubicBezTo>
                <a:cubicBezTo>
                  <a:pt x="1980" y="3492"/>
                  <a:pt x="1987" y="3480"/>
                  <a:pt x="1993" y="3458"/>
                </a:cubicBezTo>
                <a:cubicBezTo>
                  <a:pt x="2082" y="3260"/>
                  <a:pt x="2082" y="3260"/>
                  <a:pt x="2082" y="3260"/>
                </a:cubicBezTo>
                <a:cubicBezTo>
                  <a:pt x="2106" y="3231"/>
                  <a:pt x="2141" y="3200"/>
                  <a:pt x="2209" y="3147"/>
                </a:cubicBezTo>
                <a:cubicBezTo>
                  <a:pt x="2336" y="3045"/>
                  <a:pt x="2466" y="2751"/>
                  <a:pt x="2518" y="2653"/>
                </a:cubicBezTo>
                <a:cubicBezTo>
                  <a:pt x="2570" y="2554"/>
                  <a:pt x="2591" y="2530"/>
                  <a:pt x="2620" y="2473"/>
                </a:cubicBezTo>
                <a:cubicBezTo>
                  <a:pt x="2648" y="2416"/>
                  <a:pt x="2507" y="2390"/>
                  <a:pt x="2469" y="2362"/>
                </a:cubicBezTo>
                <a:cubicBezTo>
                  <a:pt x="2429" y="2333"/>
                  <a:pt x="2247" y="2255"/>
                  <a:pt x="2182" y="2185"/>
                </a:cubicBezTo>
                <a:cubicBezTo>
                  <a:pt x="2118" y="2114"/>
                  <a:pt x="1933" y="2044"/>
                  <a:pt x="1821" y="1995"/>
                </a:cubicBezTo>
                <a:cubicBezTo>
                  <a:pt x="1735" y="1957"/>
                  <a:pt x="1653" y="2011"/>
                  <a:pt x="1591" y="2079"/>
                </a:cubicBezTo>
                <a:cubicBezTo>
                  <a:pt x="1557" y="2056"/>
                  <a:pt x="1516" y="2021"/>
                  <a:pt x="1523" y="1988"/>
                </a:cubicBezTo>
                <a:cubicBezTo>
                  <a:pt x="1535" y="1934"/>
                  <a:pt x="1508" y="1850"/>
                  <a:pt x="1505" y="1820"/>
                </a:cubicBezTo>
                <a:cubicBezTo>
                  <a:pt x="1502" y="1790"/>
                  <a:pt x="1553" y="1700"/>
                  <a:pt x="1490" y="1721"/>
                </a:cubicBezTo>
                <a:cubicBezTo>
                  <a:pt x="1427" y="1742"/>
                  <a:pt x="1291" y="1814"/>
                  <a:pt x="1309" y="1733"/>
                </a:cubicBezTo>
                <a:cubicBezTo>
                  <a:pt x="1327" y="1652"/>
                  <a:pt x="1345" y="1450"/>
                  <a:pt x="1481" y="1474"/>
                </a:cubicBezTo>
                <a:cubicBezTo>
                  <a:pt x="1616" y="1498"/>
                  <a:pt x="1574" y="1637"/>
                  <a:pt x="1634" y="1622"/>
                </a:cubicBezTo>
                <a:cubicBezTo>
                  <a:pt x="1694" y="1607"/>
                  <a:pt x="1731" y="1480"/>
                  <a:pt x="1764" y="1438"/>
                </a:cubicBezTo>
                <a:cubicBezTo>
                  <a:pt x="1796" y="1396"/>
                  <a:pt x="1968" y="1186"/>
                  <a:pt x="2034" y="1168"/>
                </a:cubicBezTo>
                <a:cubicBezTo>
                  <a:pt x="2100" y="1150"/>
                  <a:pt x="2130" y="1084"/>
                  <a:pt x="2200" y="1041"/>
                </a:cubicBezTo>
                <a:cubicBezTo>
                  <a:pt x="2269" y="999"/>
                  <a:pt x="2332" y="1062"/>
                  <a:pt x="2329" y="918"/>
                </a:cubicBezTo>
                <a:cubicBezTo>
                  <a:pt x="2327" y="850"/>
                  <a:pt x="2331" y="792"/>
                  <a:pt x="2329" y="750"/>
                </a:cubicBezTo>
                <a:cubicBezTo>
                  <a:pt x="2388" y="743"/>
                  <a:pt x="2448" y="739"/>
                  <a:pt x="2508" y="739"/>
                </a:cubicBezTo>
                <a:cubicBezTo>
                  <a:pt x="2749" y="739"/>
                  <a:pt x="2976" y="798"/>
                  <a:pt x="3176" y="902"/>
                </a:cubicBezTo>
                <a:cubicBezTo>
                  <a:pt x="3124" y="939"/>
                  <a:pt x="3066" y="988"/>
                  <a:pt x="3058" y="1013"/>
                </a:cubicBezTo>
                <a:cubicBezTo>
                  <a:pt x="3046" y="1057"/>
                  <a:pt x="3014" y="1153"/>
                  <a:pt x="2986" y="1158"/>
                </a:cubicBezTo>
                <a:cubicBezTo>
                  <a:pt x="2957" y="1164"/>
                  <a:pt x="2928" y="1145"/>
                  <a:pt x="2934" y="1179"/>
                </a:cubicBezTo>
                <a:cubicBezTo>
                  <a:pt x="2939" y="1213"/>
                  <a:pt x="2902" y="1281"/>
                  <a:pt x="2902" y="1281"/>
                </a:cubicBezTo>
                <a:cubicBezTo>
                  <a:pt x="2858" y="1236"/>
                  <a:pt x="2858" y="1236"/>
                  <a:pt x="2858" y="1236"/>
                </a:cubicBezTo>
                <a:cubicBezTo>
                  <a:pt x="2858" y="1236"/>
                  <a:pt x="2889" y="1421"/>
                  <a:pt x="2944" y="1421"/>
                </a:cubicBezTo>
                <a:cubicBezTo>
                  <a:pt x="2998" y="1421"/>
                  <a:pt x="3040" y="1346"/>
                  <a:pt x="3071" y="1317"/>
                </a:cubicBezTo>
                <a:cubicBezTo>
                  <a:pt x="3103" y="1288"/>
                  <a:pt x="3139" y="1182"/>
                  <a:pt x="3178" y="1226"/>
                </a:cubicBezTo>
                <a:cubicBezTo>
                  <a:pt x="3217" y="1270"/>
                  <a:pt x="3290" y="1374"/>
                  <a:pt x="3324" y="1382"/>
                </a:cubicBezTo>
                <a:cubicBezTo>
                  <a:pt x="3357" y="1390"/>
                  <a:pt x="3467" y="1374"/>
                  <a:pt x="3490" y="1400"/>
                </a:cubicBezTo>
                <a:cubicBezTo>
                  <a:pt x="3513" y="1426"/>
                  <a:pt x="3568" y="1468"/>
                  <a:pt x="3586" y="1421"/>
                </a:cubicBezTo>
                <a:cubicBezTo>
                  <a:pt x="3596" y="1396"/>
                  <a:pt x="3631" y="1347"/>
                  <a:pt x="3657" y="1304"/>
                </a:cubicBezTo>
                <a:cubicBezTo>
                  <a:pt x="3815" y="1508"/>
                  <a:pt x="3919" y="1755"/>
                  <a:pt x="3949" y="2024"/>
                </a:cubicBezTo>
                <a:cubicBezTo>
                  <a:pt x="3964" y="2151"/>
                  <a:pt x="3959" y="2422"/>
                  <a:pt x="3918" y="2608"/>
                </a:cubicBezTo>
                <a:cubicBezTo>
                  <a:pt x="3966" y="2508"/>
                  <a:pt x="4005" y="2399"/>
                  <a:pt x="4022" y="2269"/>
                </a:cubicBezTo>
                <a:cubicBezTo>
                  <a:pt x="4201" y="2279"/>
                  <a:pt x="4201" y="2279"/>
                  <a:pt x="4201" y="2279"/>
                </a:cubicBezTo>
                <a:cubicBezTo>
                  <a:pt x="4203" y="2249"/>
                  <a:pt x="4204" y="2220"/>
                  <a:pt x="4204" y="2190"/>
                </a:cubicBezTo>
                <a:cubicBezTo>
                  <a:pt x="4204" y="1722"/>
                  <a:pt x="4014" y="1298"/>
                  <a:pt x="3707" y="991"/>
                </a:cubicBezTo>
                <a:cubicBezTo>
                  <a:pt x="3543" y="827"/>
                  <a:pt x="3346" y="696"/>
                  <a:pt x="3126" y="610"/>
                </a:cubicBezTo>
                <a:cubicBezTo>
                  <a:pt x="3018" y="569"/>
                  <a:pt x="2910" y="538"/>
                  <a:pt x="2799" y="519"/>
                </a:cubicBezTo>
                <a:cubicBezTo>
                  <a:pt x="2705" y="503"/>
                  <a:pt x="2607" y="494"/>
                  <a:pt x="2508" y="494"/>
                </a:cubicBezTo>
                <a:cubicBezTo>
                  <a:pt x="2487" y="494"/>
                  <a:pt x="2466" y="495"/>
                  <a:pt x="2445" y="496"/>
                </a:cubicBezTo>
                <a:cubicBezTo>
                  <a:pt x="2380" y="534"/>
                  <a:pt x="2299" y="575"/>
                  <a:pt x="2229" y="593"/>
                </a:cubicBezTo>
                <a:cubicBezTo>
                  <a:pt x="1873" y="683"/>
                  <a:pt x="1873" y="683"/>
                  <a:pt x="1873" y="683"/>
                </a:cubicBezTo>
                <a:cubicBezTo>
                  <a:pt x="1709" y="940"/>
                  <a:pt x="1516" y="1162"/>
                  <a:pt x="1293" y="1384"/>
                </a:cubicBezTo>
                <a:cubicBezTo>
                  <a:pt x="1255" y="1422"/>
                  <a:pt x="1255" y="1422"/>
                  <a:pt x="1255" y="1422"/>
                </a:cubicBezTo>
                <a:cubicBezTo>
                  <a:pt x="1204" y="1435"/>
                  <a:pt x="1204" y="1435"/>
                  <a:pt x="1204" y="1435"/>
                </a:cubicBezTo>
                <a:cubicBezTo>
                  <a:pt x="1122" y="1457"/>
                  <a:pt x="1040" y="1480"/>
                  <a:pt x="958" y="1502"/>
                </a:cubicBezTo>
                <a:cubicBezTo>
                  <a:pt x="865" y="1712"/>
                  <a:pt x="813" y="1945"/>
                  <a:pt x="813" y="2190"/>
                </a:cubicBezTo>
                <a:cubicBezTo>
                  <a:pt x="813" y="2658"/>
                  <a:pt x="1003" y="3082"/>
                  <a:pt x="1309" y="3388"/>
                </a:cubicBezTo>
                <a:cubicBezTo>
                  <a:pt x="1453" y="3532"/>
                  <a:pt x="1622" y="3650"/>
                  <a:pt x="1810" y="3735"/>
                </a:cubicBezTo>
                <a:close/>
                <a:moveTo>
                  <a:pt x="2778" y="1925"/>
                </a:moveTo>
                <a:cubicBezTo>
                  <a:pt x="2778" y="1925"/>
                  <a:pt x="2865" y="2097"/>
                  <a:pt x="2912" y="2154"/>
                </a:cubicBezTo>
                <a:cubicBezTo>
                  <a:pt x="2958" y="2212"/>
                  <a:pt x="3276" y="2134"/>
                  <a:pt x="3323" y="2144"/>
                </a:cubicBezTo>
                <a:cubicBezTo>
                  <a:pt x="3369" y="2154"/>
                  <a:pt x="3331" y="2241"/>
                  <a:pt x="3385" y="2352"/>
                </a:cubicBezTo>
                <a:cubicBezTo>
                  <a:pt x="3439" y="2463"/>
                  <a:pt x="3396" y="3039"/>
                  <a:pt x="3473" y="3065"/>
                </a:cubicBezTo>
                <a:cubicBezTo>
                  <a:pt x="3551" y="3091"/>
                  <a:pt x="3744" y="2763"/>
                  <a:pt x="3780" y="2690"/>
                </a:cubicBezTo>
                <a:cubicBezTo>
                  <a:pt x="3817" y="2617"/>
                  <a:pt x="3890" y="2019"/>
                  <a:pt x="3890" y="1915"/>
                </a:cubicBezTo>
                <a:cubicBezTo>
                  <a:pt x="3890" y="1811"/>
                  <a:pt x="3607" y="1543"/>
                  <a:pt x="3586" y="1527"/>
                </a:cubicBezTo>
                <a:cubicBezTo>
                  <a:pt x="3566" y="1511"/>
                  <a:pt x="3394" y="1511"/>
                  <a:pt x="3337" y="1496"/>
                </a:cubicBezTo>
                <a:cubicBezTo>
                  <a:pt x="3279" y="1480"/>
                  <a:pt x="3225" y="1423"/>
                  <a:pt x="3202" y="1418"/>
                </a:cubicBezTo>
                <a:cubicBezTo>
                  <a:pt x="3178" y="1413"/>
                  <a:pt x="3129" y="1428"/>
                  <a:pt x="3079" y="1423"/>
                </a:cubicBezTo>
                <a:cubicBezTo>
                  <a:pt x="3030" y="1418"/>
                  <a:pt x="2973" y="1454"/>
                  <a:pt x="2944" y="1472"/>
                </a:cubicBezTo>
                <a:cubicBezTo>
                  <a:pt x="2915" y="1490"/>
                  <a:pt x="2902" y="1545"/>
                  <a:pt x="2882" y="1576"/>
                </a:cubicBezTo>
                <a:cubicBezTo>
                  <a:pt x="2861" y="1607"/>
                  <a:pt x="2845" y="1626"/>
                  <a:pt x="2798" y="1670"/>
                </a:cubicBezTo>
                <a:cubicBezTo>
                  <a:pt x="2752" y="1714"/>
                  <a:pt x="2783" y="1753"/>
                  <a:pt x="2791" y="1813"/>
                </a:cubicBezTo>
                <a:cubicBezTo>
                  <a:pt x="2798" y="1873"/>
                  <a:pt x="2778" y="1925"/>
                  <a:pt x="2778" y="1925"/>
                </a:cubicBezTo>
                <a:close/>
                <a:moveTo>
                  <a:pt x="503" y="475"/>
                </a:moveTo>
                <a:cubicBezTo>
                  <a:pt x="234" y="235"/>
                  <a:pt x="234" y="235"/>
                  <a:pt x="234" y="235"/>
                </a:cubicBezTo>
                <a:cubicBezTo>
                  <a:pt x="0" y="295"/>
                  <a:pt x="0" y="295"/>
                  <a:pt x="0" y="295"/>
                </a:cubicBezTo>
                <a:cubicBezTo>
                  <a:pt x="40" y="362"/>
                  <a:pt x="208" y="904"/>
                  <a:pt x="404" y="854"/>
                </a:cubicBezTo>
                <a:cubicBezTo>
                  <a:pt x="956" y="713"/>
                  <a:pt x="956" y="713"/>
                  <a:pt x="956" y="713"/>
                </a:cubicBezTo>
                <a:cubicBezTo>
                  <a:pt x="896" y="1314"/>
                  <a:pt x="896" y="1314"/>
                  <a:pt x="896" y="1314"/>
                </a:cubicBezTo>
                <a:cubicBezTo>
                  <a:pt x="1012" y="1284"/>
                  <a:pt x="1038" y="1275"/>
                  <a:pt x="1154" y="1245"/>
                </a:cubicBezTo>
                <a:cubicBezTo>
                  <a:pt x="1429" y="971"/>
                  <a:pt x="1653" y="704"/>
                  <a:pt x="1838" y="353"/>
                </a:cubicBezTo>
                <a:cubicBezTo>
                  <a:pt x="1930" y="335"/>
                  <a:pt x="1930" y="335"/>
                  <a:pt x="1930" y="335"/>
                </a:cubicBezTo>
                <a:cubicBezTo>
                  <a:pt x="1912" y="372"/>
                  <a:pt x="1868" y="455"/>
                  <a:pt x="1851" y="486"/>
                </a:cubicBezTo>
                <a:cubicBezTo>
                  <a:pt x="2181" y="402"/>
                  <a:pt x="2181" y="402"/>
                  <a:pt x="2181" y="402"/>
                </a:cubicBezTo>
                <a:cubicBezTo>
                  <a:pt x="2272" y="379"/>
                  <a:pt x="2538" y="232"/>
                  <a:pt x="2514" y="140"/>
                </a:cubicBezTo>
                <a:cubicBezTo>
                  <a:pt x="2514" y="140"/>
                  <a:pt x="2514" y="140"/>
                  <a:pt x="2514" y="140"/>
                </a:cubicBezTo>
                <a:cubicBezTo>
                  <a:pt x="2491" y="49"/>
                  <a:pt x="2187" y="46"/>
                  <a:pt x="2096" y="70"/>
                </a:cubicBezTo>
                <a:cubicBezTo>
                  <a:pt x="1890" y="122"/>
                  <a:pt x="1890" y="122"/>
                  <a:pt x="1890" y="122"/>
                </a:cubicBezTo>
                <a:cubicBezTo>
                  <a:pt x="1736" y="161"/>
                  <a:pt x="1736" y="161"/>
                  <a:pt x="1736" y="161"/>
                </a:cubicBezTo>
                <a:cubicBezTo>
                  <a:pt x="950" y="361"/>
                  <a:pt x="950" y="361"/>
                  <a:pt x="950" y="361"/>
                </a:cubicBezTo>
                <a:cubicBezTo>
                  <a:pt x="849" y="387"/>
                  <a:pt x="849" y="387"/>
                  <a:pt x="849" y="387"/>
                </a:cubicBezTo>
                <a:cubicBezTo>
                  <a:pt x="503" y="475"/>
                  <a:pt x="503" y="475"/>
                  <a:pt x="503" y="475"/>
                </a:cubicBezTo>
                <a:close/>
                <a:moveTo>
                  <a:pt x="927" y="297"/>
                </a:moveTo>
                <a:cubicBezTo>
                  <a:pt x="813" y="78"/>
                  <a:pt x="813" y="78"/>
                  <a:pt x="813" y="78"/>
                </a:cubicBezTo>
                <a:cubicBezTo>
                  <a:pt x="1105" y="0"/>
                  <a:pt x="1105" y="0"/>
                  <a:pt x="1105" y="0"/>
                </a:cubicBezTo>
                <a:cubicBezTo>
                  <a:pt x="1661" y="110"/>
                  <a:pt x="1661" y="110"/>
                  <a:pt x="1661" y="110"/>
                </a:cubicBezTo>
                <a:cubicBezTo>
                  <a:pt x="927" y="297"/>
                  <a:pt x="927" y="297"/>
                  <a:pt x="927" y="297"/>
                </a:cubicBezTo>
                <a:close/>
                <a:moveTo>
                  <a:pt x="779" y="1141"/>
                </a:moveTo>
                <a:cubicBezTo>
                  <a:pt x="266" y="1272"/>
                  <a:pt x="266" y="1272"/>
                  <a:pt x="266" y="1272"/>
                </a:cubicBezTo>
                <a:cubicBezTo>
                  <a:pt x="242" y="1278"/>
                  <a:pt x="217" y="1263"/>
                  <a:pt x="211" y="1239"/>
                </a:cubicBezTo>
                <a:cubicBezTo>
                  <a:pt x="205" y="1215"/>
                  <a:pt x="219" y="1191"/>
                  <a:pt x="243" y="1184"/>
                </a:cubicBezTo>
                <a:cubicBezTo>
                  <a:pt x="788" y="1046"/>
                  <a:pt x="788" y="1046"/>
                  <a:pt x="788" y="1046"/>
                </a:cubicBezTo>
                <a:cubicBezTo>
                  <a:pt x="779" y="1141"/>
                  <a:pt x="779" y="1141"/>
                  <a:pt x="779" y="1141"/>
                </a:cubicBezTo>
                <a:close/>
                <a:moveTo>
                  <a:pt x="759" y="1356"/>
                </a:moveTo>
                <a:cubicBezTo>
                  <a:pt x="265" y="1482"/>
                  <a:pt x="265" y="1482"/>
                  <a:pt x="265" y="1482"/>
                </a:cubicBezTo>
                <a:cubicBezTo>
                  <a:pt x="241" y="1488"/>
                  <a:pt x="217" y="1473"/>
                  <a:pt x="210" y="1449"/>
                </a:cubicBezTo>
                <a:cubicBezTo>
                  <a:pt x="204" y="1425"/>
                  <a:pt x="219" y="1400"/>
                  <a:pt x="243" y="1394"/>
                </a:cubicBezTo>
                <a:cubicBezTo>
                  <a:pt x="768" y="1261"/>
                  <a:pt x="768" y="1261"/>
                  <a:pt x="768" y="1261"/>
                </a:cubicBezTo>
                <a:cubicBezTo>
                  <a:pt x="759" y="1356"/>
                  <a:pt x="759" y="1356"/>
                  <a:pt x="759" y="1356"/>
                </a:cubicBezTo>
                <a:close/>
                <a:moveTo>
                  <a:pt x="798" y="936"/>
                </a:moveTo>
                <a:cubicBezTo>
                  <a:pt x="266" y="1071"/>
                  <a:pt x="266" y="1071"/>
                  <a:pt x="266" y="1071"/>
                </a:cubicBezTo>
                <a:cubicBezTo>
                  <a:pt x="242" y="1078"/>
                  <a:pt x="217" y="1063"/>
                  <a:pt x="211" y="1039"/>
                </a:cubicBezTo>
                <a:cubicBezTo>
                  <a:pt x="205" y="1015"/>
                  <a:pt x="220" y="990"/>
                  <a:pt x="244" y="984"/>
                </a:cubicBezTo>
                <a:cubicBezTo>
                  <a:pt x="807" y="841"/>
                  <a:pt x="807" y="841"/>
                  <a:pt x="807" y="841"/>
                </a:cubicBezTo>
                <a:lnTo>
                  <a:pt x="798" y="936"/>
                </a:lnTo>
                <a:close/>
              </a:path>
            </a:pathLst>
          </a:custGeom>
          <a:solidFill>
            <a:srgbClr val="C75050"/>
          </a:solidFill>
          <a:ln>
            <a:noFill/>
          </a:ln>
        </p:spPr>
        <p:txBody>
          <a:bodyPr bIns="270000" anchor="ctr">
            <a:noAutofit/>
            <a:scene3d>
              <a:camera prst="orthographicFront"/>
              <a:lightRig rig="threePt" dir="t"/>
            </a:scene3d>
            <a:sp3d>
              <a:contourClr>
                <a:srgbClr val="FFFFFF"/>
              </a:contourClr>
            </a:sp3d>
          </a:bodyPr>
          <a:lstStyle/>
          <a:p>
            <a:pPr algn="ctr"/>
            <a:endParaRPr lang="zh-CN" altLang="en-US" dirty="0">
              <a:solidFill>
                <a:schemeClr val="bg1"/>
              </a:solidFill>
              <a:latin typeface="+mn-lt"/>
              <a:ea typeface="+mn-ea"/>
              <a:cs typeface="+mn-ea"/>
              <a:sym typeface="+mn-lt"/>
            </a:endParaRPr>
          </a:p>
        </p:txBody>
      </p:sp>
      <p:sp>
        <p:nvSpPr>
          <p:cNvPr id="34" name="椭圆 33"/>
          <p:cNvSpPr/>
          <p:nvPr/>
        </p:nvSpPr>
        <p:spPr>
          <a:xfrm>
            <a:off x="4983264" y="1484561"/>
            <a:ext cx="445770" cy="445770"/>
          </a:xfrm>
          <a:prstGeom prst="ellipse">
            <a:avLst/>
          </a:prstGeom>
          <a:noFill/>
          <a:ln>
            <a:solidFill>
              <a:schemeClr val="bg1"/>
            </a:solidFill>
          </a:ln>
          <a:extLst>
            <a:ext uri="{909E8E84-426E-40DD-AFC4-6F175D3DCCD1}">
              <a14:hiddenFill xmlns:a14="http://schemas.microsoft.com/office/drawing/2010/main">
                <a:solidFill>
                  <a:srgbClr val="18171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solidFill>
              <a:cs typeface="+mn-ea"/>
              <a:sym typeface="+mn-lt"/>
            </a:endParaRPr>
          </a:p>
        </p:txBody>
      </p:sp>
      <p:sp>
        <p:nvSpPr>
          <p:cNvPr id="36" name="椭圆 35"/>
          <p:cNvSpPr/>
          <p:nvPr/>
        </p:nvSpPr>
        <p:spPr>
          <a:xfrm>
            <a:off x="4983264" y="3906769"/>
            <a:ext cx="445770" cy="445770"/>
          </a:xfrm>
          <a:prstGeom prst="ellipse">
            <a:avLst/>
          </a:prstGeom>
          <a:noFill/>
          <a:ln>
            <a:solidFill>
              <a:schemeClr val="bg1"/>
            </a:solidFill>
          </a:ln>
          <a:extLst>
            <a:ext uri="{909E8E84-426E-40DD-AFC4-6F175D3DCCD1}">
              <a14:hiddenFill xmlns:a14="http://schemas.microsoft.com/office/drawing/2010/main">
                <a:solidFill>
                  <a:srgbClr val="18171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solidFill>
              <a:cs typeface="+mn-ea"/>
              <a:sym typeface="+mn-lt"/>
            </a:endParaRPr>
          </a:p>
        </p:txBody>
      </p:sp>
      <p:sp>
        <p:nvSpPr>
          <p:cNvPr id="39" name="电脑"/>
          <p:cNvSpPr/>
          <p:nvPr/>
        </p:nvSpPr>
        <p:spPr bwMode="auto">
          <a:xfrm>
            <a:off x="5069465" y="1602195"/>
            <a:ext cx="273368" cy="210979"/>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75050"/>
          </a:solidFill>
          <a:ln>
            <a:noFill/>
          </a:ln>
        </p:spPr>
        <p:txBody>
          <a:bodyPr bIns="270000" anchor="ctr">
            <a:noAutofit/>
            <a:scene3d>
              <a:camera prst="orthographicFront"/>
              <a:lightRig rig="threePt" dir="t"/>
            </a:scene3d>
            <a:sp3d>
              <a:contourClr>
                <a:srgbClr val="FFFFFF"/>
              </a:contourClr>
            </a:sp3d>
          </a:bodyPr>
          <a:lstStyle/>
          <a:p>
            <a:pPr algn="ctr"/>
            <a:endParaRPr lang="zh-CN" altLang="en-US" dirty="0">
              <a:solidFill>
                <a:schemeClr val="bg1"/>
              </a:solidFill>
              <a:latin typeface="+mn-lt"/>
              <a:ea typeface="+mn-ea"/>
              <a:cs typeface="+mn-ea"/>
              <a:sym typeface="+mn-lt"/>
            </a:endParaRPr>
          </a:p>
        </p:txBody>
      </p:sp>
      <p:sp>
        <p:nvSpPr>
          <p:cNvPr id="40" name="文本框 39"/>
          <p:cNvSpPr txBox="1"/>
          <p:nvPr/>
        </p:nvSpPr>
        <p:spPr>
          <a:xfrm>
            <a:off x="5601394" y="1412708"/>
            <a:ext cx="848663" cy="336374"/>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r>
              <a:rPr lang="zh-CN" altLang="en-US" sz="1200" dirty="0" smtClean="0">
                <a:solidFill>
                  <a:schemeClr val="bg1"/>
                </a:solidFill>
                <a:latin typeface="+mn-lt"/>
                <a:ea typeface="+mn-ea"/>
                <a:cs typeface="+mn-ea"/>
                <a:sym typeface="+mn-lt"/>
              </a:rPr>
              <a:t>项目名称</a:t>
            </a:r>
            <a:endParaRPr lang="zh-CN" altLang="en-US" sz="1200" dirty="0">
              <a:solidFill>
                <a:schemeClr val="bg1"/>
              </a:solidFill>
              <a:latin typeface="+mn-lt"/>
              <a:ea typeface="+mn-ea"/>
              <a:cs typeface="+mn-ea"/>
              <a:sym typeface="+mn-lt"/>
            </a:endParaRPr>
          </a:p>
        </p:txBody>
      </p:sp>
      <p:sp>
        <p:nvSpPr>
          <p:cNvPr id="41" name="矩形 40"/>
          <p:cNvSpPr/>
          <p:nvPr/>
        </p:nvSpPr>
        <p:spPr>
          <a:xfrm>
            <a:off x="5603449" y="1726352"/>
            <a:ext cx="2424935" cy="352854"/>
          </a:xfrm>
          <a:prstGeom prst="rect">
            <a:avLst/>
          </a:prstGeom>
        </p:spPr>
        <p:txBody>
          <a:bodyPr wrap="square">
            <a:spAutoFit/>
          </a:bodyPr>
          <a:lstStyle/>
          <a:p>
            <a:pPr>
              <a:lnSpc>
                <a:spcPct val="150000"/>
              </a:lnSpc>
            </a:pPr>
            <a:r>
              <a:rPr lang="zh-CN" altLang="en-US" sz="600" dirty="0">
                <a:solidFill>
                  <a:schemeClr val="bg1"/>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solidFill>
              <a:latin typeface="+mn-lt"/>
              <a:ea typeface="+mn-ea"/>
              <a:cs typeface="+mn-ea"/>
              <a:sym typeface="+mn-lt"/>
            </a:endParaRPr>
          </a:p>
        </p:txBody>
      </p:sp>
      <p:sp>
        <p:nvSpPr>
          <p:cNvPr id="42" name="文本框 41"/>
          <p:cNvSpPr txBox="1"/>
          <p:nvPr/>
        </p:nvSpPr>
        <p:spPr>
          <a:xfrm>
            <a:off x="5595947" y="3824107"/>
            <a:ext cx="1006659" cy="336374"/>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latin typeface="+mn-lt"/>
                <a:ea typeface="+mn-ea"/>
                <a:cs typeface="+mn-ea"/>
                <a:sym typeface="+mn-lt"/>
              </a:rPr>
              <a:t>开发和运营</a:t>
            </a:r>
          </a:p>
        </p:txBody>
      </p:sp>
      <p:sp>
        <p:nvSpPr>
          <p:cNvPr id="43" name="矩形 42"/>
          <p:cNvSpPr/>
          <p:nvPr/>
        </p:nvSpPr>
        <p:spPr>
          <a:xfrm>
            <a:off x="5598000" y="4137750"/>
            <a:ext cx="2424935" cy="352854"/>
          </a:xfrm>
          <a:prstGeom prst="rect">
            <a:avLst/>
          </a:prstGeom>
        </p:spPr>
        <p:txBody>
          <a:bodyPr wrap="square">
            <a:spAutoFit/>
          </a:bodyPr>
          <a:lstStyle/>
          <a:p>
            <a:pPr>
              <a:lnSpc>
                <a:spcPct val="150000"/>
              </a:lnSpc>
            </a:pPr>
            <a:r>
              <a:rPr lang="zh-CN" altLang="en-US" sz="600" dirty="0">
                <a:solidFill>
                  <a:schemeClr val="bg1"/>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solidFill>
              <a:latin typeface="+mn-lt"/>
              <a:ea typeface="+mn-ea"/>
              <a:cs typeface="+mn-ea"/>
              <a:sym typeface="+mn-lt"/>
            </a:endParaRPr>
          </a:p>
        </p:txBody>
      </p:sp>
      <p:sp>
        <p:nvSpPr>
          <p:cNvPr id="44" name="文本框 43"/>
          <p:cNvSpPr txBox="1"/>
          <p:nvPr/>
        </p:nvSpPr>
        <p:spPr>
          <a:xfrm>
            <a:off x="5601394" y="2199946"/>
            <a:ext cx="848663" cy="336374"/>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latin typeface="+mn-lt"/>
                <a:ea typeface="+mn-ea"/>
                <a:cs typeface="+mn-ea"/>
                <a:sym typeface="+mn-lt"/>
              </a:rPr>
              <a:t>招商引资</a:t>
            </a:r>
          </a:p>
        </p:txBody>
      </p:sp>
      <p:sp>
        <p:nvSpPr>
          <p:cNvPr id="45" name="矩形 44"/>
          <p:cNvSpPr/>
          <p:nvPr/>
        </p:nvSpPr>
        <p:spPr>
          <a:xfrm>
            <a:off x="5603449" y="2513589"/>
            <a:ext cx="2424935" cy="352854"/>
          </a:xfrm>
          <a:prstGeom prst="rect">
            <a:avLst/>
          </a:prstGeom>
        </p:spPr>
        <p:txBody>
          <a:bodyPr wrap="square">
            <a:spAutoFit/>
          </a:bodyPr>
          <a:lstStyle/>
          <a:p>
            <a:pPr>
              <a:lnSpc>
                <a:spcPct val="150000"/>
              </a:lnSpc>
            </a:pPr>
            <a:r>
              <a:rPr lang="zh-CN" altLang="en-US" sz="600" dirty="0">
                <a:solidFill>
                  <a:schemeClr val="bg1"/>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solidFill>
              <a:latin typeface="+mn-lt"/>
              <a:ea typeface="+mn-ea"/>
              <a:cs typeface="+mn-ea"/>
              <a:sym typeface="+mn-lt"/>
            </a:endParaRPr>
          </a:p>
        </p:txBody>
      </p:sp>
      <p:sp>
        <p:nvSpPr>
          <p:cNvPr id="46" name="文本框 45"/>
          <p:cNvSpPr txBox="1"/>
          <p:nvPr/>
        </p:nvSpPr>
        <p:spPr>
          <a:xfrm>
            <a:off x="5601394" y="3023696"/>
            <a:ext cx="848663" cy="336374"/>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latin typeface="+mn-lt"/>
                <a:ea typeface="+mn-ea"/>
                <a:cs typeface="+mn-ea"/>
                <a:sym typeface="+mn-lt"/>
              </a:rPr>
              <a:t>招商引资</a:t>
            </a:r>
          </a:p>
        </p:txBody>
      </p:sp>
      <p:sp>
        <p:nvSpPr>
          <p:cNvPr id="47" name="矩形 46"/>
          <p:cNvSpPr/>
          <p:nvPr/>
        </p:nvSpPr>
        <p:spPr>
          <a:xfrm>
            <a:off x="5603449" y="3337340"/>
            <a:ext cx="2424935" cy="352854"/>
          </a:xfrm>
          <a:prstGeom prst="rect">
            <a:avLst/>
          </a:prstGeom>
        </p:spPr>
        <p:txBody>
          <a:bodyPr wrap="square">
            <a:spAutoFit/>
          </a:bodyPr>
          <a:lstStyle/>
          <a:p>
            <a:pPr>
              <a:lnSpc>
                <a:spcPct val="150000"/>
              </a:lnSpc>
            </a:pPr>
            <a:r>
              <a:rPr lang="zh-CN" altLang="en-US" sz="600" dirty="0">
                <a:solidFill>
                  <a:schemeClr val="bg1"/>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solidFill>
              <a:latin typeface="+mn-lt"/>
              <a:ea typeface="+mn-ea"/>
              <a:cs typeface="+mn-ea"/>
              <a:sym typeface="+mn-lt"/>
            </a:endParaRPr>
          </a:p>
        </p:txBody>
      </p:sp>
      <p:sp>
        <p:nvSpPr>
          <p:cNvPr id="22" name="矩形 21"/>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Stage achievements</a:t>
            </a:r>
          </a:p>
        </p:txBody>
      </p:sp>
      <p:sp>
        <p:nvSpPr>
          <p:cNvPr id="23" name="文本框 22"/>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完成情况</a:t>
            </a:r>
          </a:p>
        </p:txBody>
      </p:sp>
      <p:grpSp>
        <p:nvGrpSpPr>
          <p:cNvPr id="24" name="组合 23"/>
          <p:cNvGrpSpPr/>
          <p:nvPr/>
        </p:nvGrpSpPr>
        <p:grpSpPr>
          <a:xfrm>
            <a:off x="1377780" y="518988"/>
            <a:ext cx="5931242" cy="81407"/>
            <a:chOff x="1837039" y="691984"/>
            <a:chExt cx="7908323" cy="108542"/>
          </a:xfrm>
        </p:grpSpPr>
        <p:cxnSp>
          <p:nvCxnSpPr>
            <p:cNvPr id="25" name="直接连接符 24"/>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4287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38082" r="3495"/>
          <a:stretch/>
        </p:blipFill>
        <p:spPr/>
      </p:pic>
      <p:sp>
        <p:nvSpPr>
          <p:cNvPr id="28" name="Text Placeholder 33"/>
          <p:cNvSpPr txBox="1"/>
          <p:nvPr/>
        </p:nvSpPr>
        <p:spPr>
          <a:xfrm>
            <a:off x="5033531" y="3772768"/>
            <a:ext cx="1194652"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a:solidFill>
                  <a:schemeClr val="bg1"/>
                </a:solidFill>
                <a:latin typeface="+mn-lt"/>
                <a:ea typeface="+mn-ea"/>
                <a:cs typeface="+mn-ea"/>
                <a:sym typeface="+mn-lt"/>
              </a:rPr>
              <a:t>解决方案</a:t>
            </a:r>
            <a:r>
              <a:rPr lang="en-US" altLang="zh-CN" sz="1200" dirty="0" smtClean="0">
                <a:solidFill>
                  <a:schemeClr val="bg1"/>
                </a:solidFill>
                <a:latin typeface="+mn-lt"/>
                <a:ea typeface="+mn-ea"/>
                <a:cs typeface="+mn-ea"/>
                <a:sym typeface="+mn-lt"/>
              </a:rPr>
              <a:t>04</a:t>
            </a:r>
            <a:endParaRPr lang="en-AU" altLang="zh-CN" sz="1200" dirty="0">
              <a:solidFill>
                <a:schemeClr val="bg1"/>
              </a:solidFill>
              <a:latin typeface="+mn-lt"/>
              <a:ea typeface="+mn-ea"/>
              <a:cs typeface="+mn-ea"/>
              <a:sym typeface="+mn-lt"/>
            </a:endParaRPr>
          </a:p>
        </p:txBody>
      </p:sp>
      <p:sp>
        <p:nvSpPr>
          <p:cNvPr id="29" name="TextBox 20"/>
          <p:cNvSpPr txBox="1"/>
          <p:nvPr/>
        </p:nvSpPr>
        <p:spPr>
          <a:xfrm>
            <a:off x="5033530" y="4249334"/>
            <a:ext cx="2386992" cy="32034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30" name="Text Placeholder 33"/>
          <p:cNvSpPr txBox="1"/>
          <p:nvPr/>
        </p:nvSpPr>
        <p:spPr>
          <a:xfrm>
            <a:off x="5033530" y="2073831"/>
            <a:ext cx="1580617"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a:solidFill>
                  <a:schemeClr val="bg1"/>
                </a:solidFill>
                <a:latin typeface="+mn-lt"/>
                <a:ea typeface="+mn-ea"/>
                <a:cs typeface="+mn-ea"/>
                <a:sym typeface="+mn-lt"/>
              </a:rPr>
              <a:t>解决方案</a:t>
            </a:r>
            <a:r>
              <a:rPr lang="en-US" altLang="zh-CN" sz="1200" dirty="0" smtClean="0">
                <a:solidFill>
                  <a:schemeClr val="bg1"/>
                </a:solidFill>
                <a:latin typeface="+mn-lt"/>
                <a:ea typeface="+mn-ea"/>
                <a:cs typeface="+mn-ea"/>
                <a:sym typeface="+mn-lt"/>
              </a:rPr>
              <a:t>02</a:t>
            </a:r>
            <a:endParaRPr lang="en-AU" altLang="zh-CN" sz="1200" dirty="0">
              <a:solidFill>
                <a:schemeClr val="bg1"/>
              </a:solidFill>
              <a:latin typeface="+mn-lt"/>
              <a:ea typeface="+mn-ea"/>
              <a:cs typeface="+mn-ea"/>
              <a:sym typeface="+mn-lt"/>
            </a:endParaRPr>
          </a:p>
        </p:txBody>
      </p:sp>
      <p:sp>
        <p:nvSpPr>
          <p:cNvPr id="31" name="TextBox 20"/>
          <p:cNvSpPr txBox="1"/>
          <p:nvPr/>
        </p:nvSpPr>
        <p:spPr>
          <a:xfrm>
            <a:off x="5033530" y="2550396"/>
            <a:ext cx="2386992" cy="32034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35" name="直角三角形 34"/>
          <p:cNvSpPr/>
          <p:nvPr/>
        </p:nvSpPr>
        <p:spPr>
          <a:xfrm rot="5400000">
            <a:off x="4572184" y="1512581"/>
            <a:ext cx="144017" cy="216421"/>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37" name="直角三角形 36"/>
          <p:cNvSpPr/>
          <p:nvPr/>
        </p:nvSpPr>
        <p:spPr>
          <a:xfrm rot="5400000">
            <a:off x="4572184" y="2380275"/>
            <a:ext cx="144017" cy="216421"/>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39" name="直角三角形 38"/>
          <p:cNvSpPr/>
          <p:nvPr/>
        </p:nvSpPr>
        <p:spPr>
          <a:xfrm rot="5400000">
            <a:off x="4572184" y="3201172"/>
            <a:ext cx="144017" cy="216421"/>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41" name="直角三角形 40"/>
          <p:cNvSpPr/>
          <p:nvPr/>
        </p:nvSpPr>
        <p:spPr>
          <a:xfrm rot="5400000">
            <a:off x="4572184" y="4068865"/>
            <a:ext cx="144017" cy="216421"/>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grpSp>
        <p:nvGrpSpPr>
          <p:cNvPr id="2" name="组合 1"/>
          <p:cNvGrpSpPr/>
          <p:nvPr/>
        </p:nvGrpSpPr>
        <p:grpSpPr>
          <a:xfrm>
            <a:off x="5124322" y="1548783"/>
            <a:ext cx="611849" cy="2592288"/>
            <a:chOff x="5040271" y="1563638"/>
            <a:chExt cx="1626249" cy="2592288"/>
          </a:xfrm>
        </p:grpSpPr>
        <p:sp>
          <p:nvSpPr>
            <p:cNvPr id="36" name="正方形/長方形 15"/>
            <p:cNvSpPr/>
            <p:nvPr/>
          </p:nvSpPr>
          <p:spPr>
            <a:xfrm>
              <a:off x="5046340" y="1563638"/>
              <a:ext cx="1620180" cy="360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cs typeface="+mn-ea"/>
                <a:sym typeface="+mn-lt"/>
              </a:endParaRPr>
            </a:p>
          </p:txBody>
        </p:sp>
        <p:sp>
          <p:nvSpPr>
            <p:cNvPr id="38" name="正方形/長方形 27"/>
            <p:cNvSpPr/>
            <p:nvPr/>
          </p:nvSpPr>
          <p:spPr>
            <a:xfrm>
              <a:off x="5040271" y="2431332"/>
              <a:ext cx="1620180" cy="360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cs typeface="+mn-ea"/>
                <a:sym typeface="+mn-lt"/>
              </a:endParaRPr>
            </a:p>
          </p:txBody>
        </p:sp>
        <p:sp>
          <p:nvSpPr>
            <p:cNvPr id="40" name="正方形/長方形 33"/>
            <p:cNvSpPr/>
            <p:nvPr/>
          </p:nvSpPr>
          <p:spPr>
            <a:xfrm>
              <a:off x="5046340" y="3252229"/>
              <a:ext cx="1620180" cy="360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cs typeface="+mn-ea"/>
                <a:sym typeface="+mn-lt"/>
              </a:endParaRPr>
            </a:p>
          </p:txBody>
        </p:sp>
        <p:sp>
          <p:nvSpPr>
            <p:cNvPr id="42" name="正方形/長方形 39"/>
            <p:cNvSpPr/>
            <p:nvPr/>
          </p:nvSpPr>
          <p:spPr>
            <a:xfrm>
              <a:off x="5043499" y="4119922"/>
              <a:ext cx="1620180" cy="360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cs typeface="+mn-ea"/>
                <a:sym typeface="+mn-lt"/>
              </a:endParaRPr>
            </a:p>
          </p:txBody>
        </p:sp>
      </p:grpSp>
      <p:sp>
        <p:nvSpPr>
          <p:cNvPr id="43" name="矩形 42"/>
          <p:cNvSpPr/>
          <p:nvPr/>
        </p:nvSpPr>
        <p:spPr>
          <a:xfrm>
            <a:off x="4241219" y="1224362"/>
            <a:ext cx="517534" cy="324421"/>
          </a:xfrm>
          <a:prstGeom prst="rect">
            <a:avLst/>
          </a:pr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r>
              <a:rPr lang="en-US" altLang="zh-CN" dirty="0" smtClean="0">
                <a:solidFill>
                  <a:prstClr val="white"/>
                </a:solidFill>
                <a:cs typeface="+mn-ea"/>
                <a:sym typeface="+mn-lt"/>
              </a:rPr>
              <a:t>01</a:t>
            </a:r>
            <a:endParaRPr lang="zh-CN" altLang="en-US" dirty="0">
              <a:solidFill>
                <a:prstClr val="white"/>
              </a:solidFill>
              <a:cs typeface="+mn-ea"/>
              <a:sym typeface="+mn-lt"/>
            </a:endParaRPr>
          </a:p>
        </p:txBody>
      </p:sp>
      <p:sp>
        <p:nvSpPr>
          <p:cNvPr id="44" name="矩形 43"/>
          <p:cNvSpPr/>
          <p:nvPr/>
        </p:nvSpPr>
        <p:spPr>
          <a:xfrm>
            <a:off x="4241219" y="2092056"/>
            <a:ext cx="517534" cy="324421"/>
          </a:xfrm>
          <a:prstGeom prst="rect">
            <a:avLst/>
          </a:prstGeom>
          <a:solidFill>
            <a:srgbClr val="778495"/>
          </a:solidFill>
          <a:ln>
            <a:noFill/>
          </a:ln>
        </p:spPr>
        <p:txBody>
          <a:bodyPr vert="horz" wrap="square" lIns="68580" tIns="34290" rIns="68580" bIns="34290" numCol="1" anchor="t" anchorCtr="0" compatLnSpc="1">
            <a:prstTxWarp prst="textNoShape">
              <a:avLst/>
            </a:prstTxWarp>
          </a:bodyPr>
          <a:lstStyle/>
          <a:p>
            <a:pPr algn="ctr"/>
            <a:r>
              <a:rPr lang="en-US" altLang="zh-CN" spc="-23" dirty="0" smtClean="0">
                <a:solidFill>
                  <a:schemeClr val="bg1"/>
                </a:solidFill>
                <a:latin typeface="+mn-lt"/>
                <a:ea typeface="+mn-ea"/>
                <a:cs typeface="+mn-ea"/>
                <a:sym typeface="+mn-lt"/>
              </a:rPr>
              <a:t>02</a:t>
            </a:r>
            <a:endParaRPr lang="zh-CN" altLang="en-US" spc="-23" dirty="0">
              <a:solidFill>
                <a:schemeClr val="bg1"/>
              </a:solidFill>
              <a:latin typeface="+mn-lt"/>
              <a:ea typeface="+mn-ea"/>
              <a:cs typeface="+mn-ea"/>
              <a:sym typeface="+mn-lt"/>
            </a:endParaRPr>
          </a:p>
        </p:txBody>
      </p:sp>
      <p:sp>
        <p:nvSpPr>
          <p:cNvPr id="45" name="矩形 44"/>
          <p:cNvSpPr/>
          <p:nvPr/>
        </p:nvSpPr>
        <p:spPr>
          <a:xfrm>
            <a:off x="4241219" y="2912953"/>
            <a:ext cx="517534" cy="324421"/>
          </a:xfrm>
          <a:prstGeom prst="rect">
            <a:avLst/>
          </a:pr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r>
              <a:rPr lang="en-US" altLang="zh-CN" dirty="0" smtClean="0">
                <a:solidFill>
                  <a:prstClr val="white"/>
                </a:solidFill>
                <a:cs typeface="+mn-ea"/>
                <a:sym typeface="+mn-lt"/>
              </a:rPr>
              <a:t>03</a:t>
            </a:r>
            <a:endParaRPr lang="zh-CN" altLang="en-US" dirty="0">
              <a:solidFill>
                <a:prstClr val="white"/>
              </a:solidFill>
              <a:cs typeface="+mn-ea"/>
              <a:sym typeface="+mn-lt"/>
            </a:endParaRPr>
          </a:p>
        </p:txBody>
      </p:sp>
      <p:sp>
        <p:nvSpPr>
          <p:cNvPr id="46" name="矩形 45"/>
          <p:cNvSpPr/>
          <p:nvPr/>
        </p:nvSpPr>
        <p:spPr>
          <a:xfrm>
            <a:off x="4241219" y="3783036"/>
            <a:ext cx="517534" cy="324421"/>
          </a:xfrm>
          <a:prstGeom prst="rect">
            <a:avLst/>
          </a:prstGeom>
          <a:solidFill>
            <a:srgbClr val="778495"/>
          </a:solidFill>
          <a:ln>
            <a:noFill/>
          </a:ln>
        </p:spPr>
        <p:txBody>
          <a:bodyPr vert="horz" wrap="square" lIns="68580" tIns="34290" rIns="68580" bIns="34290" numCol="1" anchor="t" anchorCtr="0" compatLnSpc="1">
            <a:prstTxWarp prst="textNoShape">
              <a:avLst/>
            </a:prstTxWarp>
          </a:bodyPr>
          <a:lstStyle/>
          <a:p>
            <a:pPr algn="ctr"/>
            <a:r>
              <a:rPr lang="en-US" altLang="zh-CN" spc="-23" dirty="0" smtClean="0">
                <a:solidFill>
                  <a:schemeClr val="bg1"/>
                </a:solidFill>
                <a:latin typeface="+mn-lt"/>
                <a:ea typeface="+mn-ea"/>
                <a:cs typeface="+mn-ea"/>
                <a:sym typeface="+mn-lt"/>
              </a:rPr>
              <a:t>04</a:t>
            </a:r>
            <a:endParaRPr lang="zh-CN" altLang="en-US" spc="-23" dirty="0">
              <a:solidFill>
                <a:schemeClr val="bg1"/>
              </a:solidFill>
              <a:latin typeface="+mn-lt"/>
              <a:ea typeface="+mn-ea"/>
              <a:cs typeface="+mn-ea"/>
              <a:sym typeface="+mn-lt"/>
            </a:endParaRPr>
          </a:p>
        </p:txBody>
      </p:sp>
      <p:sp>
        <p:nvSpPr>
          <p:cNvPr id="47" name="Text Placeholder 33"/>
          <p:cNvSpPr txBox="1"/>
          <p:nvPr/>
        </p:nvSpPr>
        <p:spPr>
          <a:xfrm>
            <a:off x="5033530" y="1203300"/>
            <a:ext cx="1194653"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smtClean="0">
                <a:solidFill>
                  <a:schemeClr val="bg1"/>
                </a:solidFill>
                <a:latin typeface="+mn-lt"/>
                <a:ea typeface="+mn-ea"/>
                <a:cs typeface="+mn-ea"/>
                <a:sym typeface="+mn-lt"/>
              </a:rPr>
              <a:t>解决方案</a:t>
            </a:r>
            <a:r>
              <a:rPr lang="en-US" altLang="zh-CN" sz="1200" dirty="0" smtClean="0">
                <a:solidFill>
                  <a:schemeClr val="bg1"/>
                </a:solidFill>
                <a:latin typeface="+mn-lt"/>
                <a:ea typeface="+mn-ea"/>
                <a:cs typeface="+mn-ea"/>
                <a:sym typeface="+mn-lt"/>
              </a:rPr>
              <a:t>01</a:t>
            </a:r>
            <a:endParaRPr lang="en-AU" altLang="zh-CN" sz="1200" dirty="0">
              <a:solidFill>
                <a:schemeClr val="bg1"/>
              </a:solidFill>
              <a:latin typeface="+mn-lt"/>
              <a:ea typeface="+mn-ea"/>
              <a:cs typeface="+mn-ea"/>
              <a:sym typeface="+mn-lt"/>
            </a:endParaRPr>
          </a:p>
        </p:txBody>
      </p:sp>
      <p:sp>
        <p:nvSpPr>
          <p:cNvPr id="48" name="TextBox 20"/>
          <p:cNvSpPr txBox="1"/>
          <p:nvPr/>
        </p:nvSpPr>
        <p:spPr>
          <a:xfrm>
            <a:off x="5033530" y="1679865"/>
            <a:ext cx="2386992" cy="32034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49" name="Text Placeholder 33"/>
          <p:cNvSpPr txBox="1"/>
          <p:nvPr/>
        </p:nvSpPr>
        <p:spPr>
          <a:xfrm>
            <a:off x="5033530" y="2888538"/>
            <a:ext cx="1410677"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a:solidFill>
                  <a:schemeClr val="bg1"/>
                </a:solidFill>
                <a:latin typeface="+mn-lt"/>
                <a:ea typeface="+mn-ea"/>
                <a:cs typeface="+mn-ea"/>
                <a:sym typeface="+mn-lt"/>
              </a:rPr>
              <a:t>解决方案</a:t>
            </a:r>
            <a:r>
              <a:rPr lang="en-US" altLang="zh-CN" sz="1200" dirty="0" smtClean="0">
                <a:solidFill>
                  <a:schemeClr val="bg1"/>
                </a:solidFill>
                <a:latin typeface="+mn-lt"/>
                <a:ea typeface="+mn-ea"/>
                <a:cs typeface="+mn-ea"/>
                <a:sym typeface="+mn-lt"/>
              </a:rPr>
              <a:t>03</a:t>
            </a:r>
            <a:endParaRPr lang="en-AU" altLang="zh-CN" sz="1200" dirty="0">
              <a:solidFill>
                <a:schemeClr val="bg1"/>
              </a:solidFill>
              <a:latin typeface="+mn-lt"/>
              <a:ea typeface="+mn-ea"/>
              <a:cs typeface="+mn-ea"/>
              <a:sym typeface="+mn-lt"/>
            </a:endParaRPr>
          </a:p>
        </p:txBody>
      </p:sp>
      <p:sp>
        <p:nvSpPr>
          <p:cNvPr id="50" name="TextBox 20"/>
          <p:cNvSpPr txBox="1"/>
          <p:nvPr/>
        </p:nvSpPr>
        <p:spPr>
          <a:xfrm>
            <a:off x="5033530" y="3365103"/>
            <a:ext cx="2386992" cy="32034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51" name="矩形 50"/>
          <p:cNvSpPr/>
          <p:nvPr/>
        </p:nvSpPr>
        <p:spPr>
          <a:xfrm>
            <a:off x="5033530" y="666418"/>
            <a:ext cx="1580618" cy="196208"/>
          </a:xfrm>
          <a:prstGeom prst="rect">
            <a:avLst/>
          </a:prstGeom>
        </p:spPr>
        <p:txBody>
          <a:bodyPr wrap="square">
            <a:spAutoFit/>
          </a:bodyPr>
          <a:lstStyle/>
          <a:p>
            <a:pPr>
              <a:defRPr/>
            </a:pPr>
            <a:r>
              <a:rPr lang="en-US" altLang="zh-CN" sz="675" dirty="0">
                <a:solidFill>
                  <a:schemeClr val="bg1">
                    <a:lumMod val="75000"/>
                  </a:schemeClr>
                </a:solidFill>
                <a:latin typeface="+mn-lt"/>
                <a:ea typeface="+mn-ea"/>
                <a:cs typeface="+mn-ea"/>
                <a:sym typeface="+mn-lt"/>
              </a:rPr>
              <a:t>Experience and Harvest</a:t>
            </a:r>
          </a:p>
        </p:txBody>
      </p:sp>
      <p:sp>
        <p:nvSpPr>
          <p:cNvPr id="52" name="文本框 51"/>
          <p:cNvSpPr txBox="1"/>
          <p:nvPr/>
        </p:nvSpPr>
        <p:spPr>
          <a:xfrm>
            <a:off x="5033530" y="309338"/>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gn="l">
              <a:lnSpc>
                <a:spcPct val="100000"/>
              </a:lnSpc>
              <a:defRPr/>
            </a:pPr>
            <a:r>
              <a:rPr lang="zh-CN" altLang="en-US" sz="2100" b="1" dirty="0" smtClean="0">
                <a:solidFill>
                  <a:schemeClr val="bg1">
                    <a:lumMod val="95000"/>
                  </a:schemeClr>
                </a:solidFill>
                <a:latin typeface="+mn-lt"/>
                <a:ea typeface="+mn-ea"/>
                <a:cs typeface="+mn-ea"/>
                <a:sym typeface="+mn-lt"/>
              </a:rPr>
              <a:t>改进方案</a:t>
            </a:r>
            <a:endParaRPr lang="zh-CN" altLang="en-US" sz="2100" b="1" dirty="0">
              <a:solidFill>
                <a:schemeClr val="bg1">
                  <a:lumMod val="95000"/>
                </a:schemeClr>
              </a:solidFill>
              <a:latin typeface="+mn-lt"/>
              <a:ea typeface="+mn-ea"/>
              <a:cs typeface="+mn-ea"/>
              <a:sym typeface="+mn-lt"/>
            </a:endParaRPr>
          </a:p>
        </p:txBody>
      </p:sp>
    </p:spTree>
    <p:extLst>
      <p:ext uri="{BB962C8B-B14F-4D97-AF65-F5344CB8AC3E}">
        <p14:creationId xmlns:p14="http://schemas.microsoft.com/office/powerpoint/2010/main" val="2569859639"/>
      </p:ext>
    </p:extLst>
  </p:cSld>
  <p:clrMapOvr>
    <a:masterClrMapping/>
  </p:clrMapOvr>
  <p:transition spd="slow" advTm="807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250"/>
                                        <p:tgtEl>
                                          <p:spTgt spid="35"/>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250"/>
                                        <p:tgtEl>
                                          <p:spTgt spid="37"/>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250"/>
                                        <p:tgtEl>
                                          <p:spTgt spid="39"/>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46"/>
          <p:cNvSpPr>
            <a:spLocks noEditPoints="1"/>
          </p:cNvSpPr>
          <p:nvPr/>
        </p:nvSpPr>
        <p:spPr bwMode="auto">
          <a:xfrm>
            <a:off x="4602957" y="1357313"/>
            <a:ext cx="990600" cy="847725"/>
          </a:xfrm>
          <a:custGeom>
            <a:avLst/>
            <a:gdLst>
              <a:gd name="T0" fmla="*/ 12 w 416"/>
              <a:gd name="T1" fmla="*/ 13 h 356"/>
              <a:gd name="T2" fmla="*/ 286 w 416"/>
              <a:gd name="T3" fmla="*/ 138 h 356"/>
              <a:gd name="T4" fmla="*/ 401 w 416"/>
              <a:gd name="T5" fmla="*/ 344 h 356"/>
              <a:gd name="T6" fmla="*/ 302 w 416"/>
              <a:gd name="T7" fmla="*/ 344 h 356"/>
              <a:gd name="T8" fmla="*/ 218 w 416"/>
              <a:gd name="T9" fmla="*/ 206 h 356"/>
              <a:gd name="T10" fmla="*/ 12 w 416"/>
              <a:gd name="T11" fmla="*/ 109 h 356"/>
              <a:gd name="T12" fmla="*/ 12 w 416"/>
              <a:gd name="T13" fmla="*/ 13 h 356"/>
              <a:gd name="T14" fmla="*/ 0 w 416"/>
              <a:gd name="T15" fmla="*/ 0 h 356"/>
              <a:gd name="T16" fmla="*/ 0 w 416"/>
              <a:gd name="T17" fmla="*/ 120 h 356"/>
              <a:gd name="T18" fmla="*/ 210 w 416"/>
              <a:gd name="T19" fmla="*/ 215 h 356"/>
              <a:gd name="T20" fmla="*/ 293 w 416"/>
              <a:gd name="T21" fmla="*/ 356 h 356"/>
              <a:gd name="T22" fmla="*/ 416 w 416"/>
              <a:gd name="T23" fmla="*/ 356 h 356"/>
              <a:gd name="T24" fmla="*/ 295 w 416"/>
              <a:gd name="T25" fmla="*/ 130 h 356"/>
              <a:gd name="T26" fmla="*/ 0 w 416"/>
              <a:gd name="T2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356">
                <a:moveTo>
                  <a:pt x="12" y="13"/>
                </a:moveTo>
                <a:cubicBezTo>
                  <a:pt x="116" y="21"/>
                  <a:pt x="212" y="65"/>
                  <a:pt x="286" y="138"/>
                </a:cubicBezTo>
                <a:cubicBezTo>
                  <a:pt x="343" y="196"/>
                  <a:pt x="383" y="266"/>
                  <a:pt x="401" y="344"/>
                </a:cubicBezTo>
                <a:cubicBezTo>
                  <a:pt x="302" y="344"/>
                  <a:pt x="302" y="344"/>
                  <a:pt x="302" y="344"/>
                </a:cubicBezTo>
                <a:cubicBezTo>
                  <a:pt x="286" y="292"/>
                  <a:pt x="257" y="245"/>
                  <a:pt x="218" y="206"/>
                </a:cubicBezTo>
                <a:cubicBezTo>
                  <a:pt x="163" y="151"/>
                  <a:pt x="90" y="117"/>
                  <a:pt x="12" y="109"/>
                </a:cubicBezTo>
                <a:cubicBezTo>
                  <a:pt x="12" y="13"/>
                  <a:pt x="12" y="13"/>
                  <a:pt x="12" y="13"/>
                </a:cubicBezTo>
                <a:moveTo>
                  <a:pt x="0" y="0"/>
                </a:moveTo>
                <a:cubicBezTo>
                  <a:pt x="0" y="120"/>
                  <a:pt x="0" y="120"/>
                  <a:pt x="0" y="120"/>
                </a:cubicBezTo>
                <a:cubicBezTo>
                  <a:pt x="79" y="125"/>
                  <a:pt x="153" y="158"/>
                  <a:pt x="210" y="215"/>
                </a:cubicBezTo>
                <a:cubicBezTo>
                  <a:pt x="250" y="254"/>
                  <a:pt x="278" y="303"/>
                  <a:pt x="293" y="356"/>
                </a:cubicBezTo>
                <a:cubicBezTo>
                  <a:pt x="416" y="356"/>
                  <a:pt x="416" y="356"/>
                  <a:pt x="416" y="356"/>
                </a:cubicBezTo>
                <a:cubicBezTo>
                  <a:pt x="400" y="273"/>
                  <a:pt x="359" y="194"/>
                  <a:pt x="295" y="130"/>
                </a:cubicBezTo>
                <a:cubicBezTo>
                  <a:pt x="213" y="48"/>
                  <a:pt x="107" y="5"/>
                  <a:pt x="0" y="0"/>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7" name="Freeform 147"/>
          <p:cNvSpPr>
            <a:spLocks noEditPoints="1"/>
          </p:cNvSpPr>
          <p:nvPr/>
        </p:nvSpPr>
        <p:spPr bwMode="auto">
          <a:xfrm>
            <a:off x="4602958" y="3181351"/>
            <a:ext cx="702469" cy="850106"/>
          </a:xfrm>
          <a:custGeom>
            <a:avLst/>
            <a:gdLst>
              <a:gd name="T0" fmla="*/ 272 w 295"/>
              <a:gd name="T1" fmla="*/ 12 h 357"/>
              <a:gd name="T2" fmla="*/ 212 w 295"/>
              <a:gd name="T3" fmla="*/ 116 h 357"/>
              <a:gd name="T4" fmla="*/ 210 w 295"/>
              <a:gd name="T5" fmla="*/ 120 h 357"/>
              <a:gd name="T6" fmla="*/ 210 w 295"/>
              <a:gd name="T7" fmla="*/ 121 h 357"/>
              <a:gd name="T8" fmla="*/ 209 w 295"/>
              <a:gd name="T9" fmla="*/ 122 h 357"/>
              <a:gd name="T10" fmla="*/ 209 w 295"/>
              <a:gd name="T11" fmla="*/ 124 h 357"/>
              <a:gd name="T12" fmla="*/ 208 w 295"/>
              <a:gd name="T13" fmla="*/ 124 h 357"/>
              <a:gd name="T14" fmla="*/ 208 w 295"/>
              <a:gd name="T15" fmla="*/ 124 h 357"/>
              <a:gd name="T16" fmla="*/ 169 w 295"/>
              <a:gd name="T17" fmla="*/ 299 h 357"/>
              <a:gd name="T18" fmla="*/ 164 w 295"/>
              <a:gd name="T19" fmla="*/ 317 h 357"/>
              <a:gd name="T20" fmla="*/ 117 w 295"/>
              <a:gd name="T21" fmla="*/ 345 h 357"/>
              <a:gd name="T22" fmla="*/ 12 w 295"/>
              <a:gd name="T23" fmla="*/ 345 h 357"/>
              <a:gd name="T24" fmla="*/ 12 w 295"/>
              <a:gd name="T25" fmla="*/ 249 h 357"/>
              <a:gd name="T26" fmla="*/ 69 w 295"/>
              <a:gd name="T27" fmla="*/ 249 h 357"/>
              <a:gd name="T28" fmla="*/ 79 w 295"/>
              <a:gd name="T29" fmla="*/ 249 h 357"/>
              <a:gd name="T30" fmla="*/ 81 w 295"/>
              <a:gd name="T31" fmla="*/ 239 h 357"/>
              <a:gd name="T32" fmla="*/ 120 w 295"/>
              <a:gd name="T33" fmla="*/ 87 h 357"/>
              <a:gd name="T34" fmla="*/ 158 w 295"/>
              <a:gd name="T35" fmla="*/ 12 h 357"/>
              <a:gd name="T36" fmla="*/ 272 w 295"/>
              <a:gd name="T37" fmla="*/ 12 h 357"/>
              <a:gd name="T38" fmla="*/ 295 w 295"/>
              <a:gd name="T39" fmla="*/ 0 h 357"/>
              <a:gd name="T40" fmla="*/ 151 w 295"/>
              <a:gd name="T41" fmla="*/ 0 h 357"/>
              <a:gd name="T42" fmla="*/ 109 w 295"/>
              <a:gd name="T43" fmla="*/ 83 h 357"/>
              <a:gd name="T44" fmla="*/ 69 w 295"/>
              <a:gd name="T45" fmla="*/ 237 h 357"/>
              <a:gd name="T46" fmla="*/ 0 w 295"/>
              <a:gd name="T47" fmla="*/ 237 h 357"/>
              <a:gd name="T48" fmla="*/ 0 w 295"/>
              <a:gd name="T49" fmla="*/ 357 h 357"/>
              <a:gd name="T50" fmla="*/ 117 w 295"/>
              <a:gd name="T51" fmla="*/ 357 h 357"/>
              <a:gd name="T52" fmla="*/ 174 w 295"/>
              <a:gd name="T53" fmla="*/ 323 h 357"/>
              <a:gd name="T54" fmla="*/ 181 w 295"/>
              <a:gd name="T55" fmla="*/ 300 h 357"/>
              <a:gd name="T56" fmla="*/ 220 w 295"/>
              <a:gd name="T57" fmla="*/ 129 h 357"/>
              <a:gd name="T58" fmla="*/ 220 w 295"/>
              <a:gd name="T59" fmla="*/ 129 h 357"/>
              <a:gd name="T60" fmla="*/ 220 w 295"/>
              <a:gd name="T61" fmla="*/ 129 h 357"/>
              <a:gd name="T62" fmla="*/ 221 w 295"/>
              <a:gd name="T63" fmla="*/ 126 h 357"/>
              <a:gd name="T64" fmla="*/ 223 w 295"/>
              <a:gd name="T65" fmla="*/ 121 h 357"/>
              <a:gd name="T66" fmla="*/ 295 w 295"/>
              <a:gd name="T6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357">
                <a:moveTo>
                  <a:pt x="272" y="12"/>
                </a:moveTo>
                <a:cubicBezTo>
                  <a:pt x="252" y="42"/>
                  <a:pt x="228" y="80"/>
                  <a:pt x="212" y="116"/>
                </a:cubicBezTo>
                <a:cubicBezTo>
                  <a:pt x="211" y="117"/>
                  <a:pt x="211" y="118"/>
                  <a:pt x="210" y="120"/>
                </a:cubicBezTo>
                <a:cubicBezTo>
                  <a:pt x="210" y="121"/>
                  <a:pt x="210" y="121"/>
                  <a:pt x="210" y="121"/>
                </a:cubicBezTo>
                <a:cubicBezTo>
                  <a:pt x="209" y="122"/>
                  <a:pt x="209" y="122"/>
                  <a:pt x="209" y="122"/>
                </a:cubicBezTo>
                <a:cubicBezTo>
                  <a:pt x="209" y="123"/>
                  <a:pt x="209" y="123"/>
                  <a:pt x="209" y="124"/>
                </a:cubicBezTo>
                <a:cubicBezTo>
                  <a:pt x="208" y="124"/>
                  <a:pt x="208" y="124"/>
                  <a:pt x="208" y="124"/>
                </a:cubicBezTo>
                <a:cubicBezTo>
                  <a:pt x="208" y="124"/>
                  <a:pt x="208" y="124"/>
                  <a:pt x="208" y="124"/>
                </a:cubicBezTo>
                <a:cubicBezTo>
                  <a:pt x="187" y="176"/>
                  <a:pt x="175" y="248"/>
                  <a:pt x="169" y="299"/>
                </a:cubicBezTo>
                <a:cubicBezTo>
                  <a:pt x="169" y="305"/>
                  <a:pt x="167" y="312"/>
                  <a:pt x="164" y="317"/>
                </a:cubicBezTo>
                <a:cubicBezTo>
                  <a:pt x="155" y="335"/>
                  <a:pt x="137" y="345"/>
                  <a:pt x="117" y="345"/>
                </a:cubicBezTo>
                <a:cubicBezTo>
                  <a:pt x="12" y="345"/>
                  <a:pt x="12" y="345"/>
                  <a:pt x="12" y="345"/>
                </a:cubicBezTo>
                <a:cubicBezTo>
                  <a:pt x="12" y="249"/>
                  <a:pt x="12" y="249"/>
                  <a:pt x="12" y="249"/>
                </a:cubicBezTo>
                <a:cubicBezTo>
                  <a:pt x="69" y="249"/>
                  <a:pt x="69" y="249"/>
                  <a:pt x="69" y="249"/>
                </a:cubicBezTo>
                <a:cubicBezTo>
                  <a:pt x="79" y="249"/>
                  <a:pt x="79" y="249"/>
                  <a:pt x="79" y="249"/>
                </a:cubicBezTo>
                <a:cubicBezTo>
                  <a:pt x="81" y="239"/>
                  <a:pt x="81" y="239"/>
                  <a:pt x="81" y="239"/>
                </a:cubicBezTo>
                <a:cubicBezTo>
                  <a:pt x="90" y="178"/>
                  <a:pt x="103" y="127"/>
                  <a:pt x="120" y="87"/>
                </a:cubicBezTo>
                <a:cubicBezTo>
                  <a:pt x="129" y="64"/>
                  <a:pt x="142" y="39"/>
                  <a:pt x="158" y="12"/>
                </a:cubicBezTo>
                <a:cubicBezTo>
                  <a:pt x="272" y="12"/>
                  <a:pt x="272" y="12"/>
                  <a:pt x="272" y="12"/>
                </a:cubicBezTo>
                <a:moveTo>
                  <a:pt x="295" y="0"/>
                </a:moveTo>
                <a:cubicBezTo>
                  <a:pt x="151" y="0"/>
                  <a:pt x="151" y="0"/>
                  <a:pt x="151" y="0"/>
                </a:cubicBezTo>
                <a:cubicBezTo>
                  <a:pt x="135" y="27"/>
                  <a:pt x="120" y="55"/>
                  <a:pt x="109" y="83"/>
                </a:cubicBezTo>
                <a:cubicBezTo>
                  <a:pt x="92" y="123"/>
                  <a:pt x="79" y="175"/>
                  <a:pt x="69" y="237"/>
                </a:cubicBezTo>
                <a:cubicBezTo>
                  <a:pt x="0" y="237"/>
                  <a:pt x="0" y="237"/>
                  <a:pt x="0" y="237"/>
                </a:cubicBezTo>
                <a:cubicBezTo>
                  <a:pt x="0" y="357"/>
                  <a:pt x="0" y="357"/>
                  <a:pt x="0" y="357"/>
                </a:cubicBezTo>
                <a:cubicBezTo>
                  <a:pt x="117" y="357"/>
                  <a:pt x="117" y="357"/>
                  <a:pt x="117" y="357"/>
                </a:cubicBezTo>
                <a:cubicBezTo>
                  <a:pt x="142" y="357"/>
                  <a:pt x="163" y="344"/>
                  <a:pt x="174" y="323"/>
                </a:cubicBezTo>
                <a:cubicBezTo>
                  <a:pt x="178" y="316"/>
                  <a:pt x="180" y="308"/>
                  <a:pt x="181" y="300"/>
                </a:cubicBezTo>
                <a:cubicBezTo>
                  <a:pt x="187" y="251"/>
                  <a:pt x="199" y="179"/>
                  <a:pt x="220" y="129"/>
                </a:cubicBezTo>
                <a:cubicBezTo>
                  <a:pt x="220" y="129"/>
                  <a:pt x="220" y="129"/>
                  <a:pt x="220" y="129"/>
                </a:cubicBezTo>
                <a:cubicBezTo>
                  <a:pt x="220" y="129"/>
                  <a:pt x="220" y="129"/>
                  <a:pt x="220" y="129"/>
                </a:cubicBezTo>
                <a:cubicBezTo>
                  <a:pt x="220" y="128"/>
                  <a:pt x="220" y="127"/>
                  <a:pt x="221" y="126"/>
                </a:cubicBezTo>
                <a:cubicBezTo>
                  <a:pt x="222" y="124"/>
                  <a:pt x="222" y="122"/>
                  <a:pt x="223" y="121"/>
                </a:cubicBezTo>
                <a:cubicBezTo>
                  <a:pt x="242" y="79"/>
                  <a:pt x="271" y="34"/>
                  <a:pt x="295" y="0"/>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8" name="Freeform 148"/>
          <p:cNvSpPr>
            <a:spLocks noEditPoints="1"/>
          </p:cNvSpPr>
          <p:nvPr/>
        </p:nvSpPr>
        <p:spPr bwMode="auto">
          <a:xfrm>
            <a:off x="5003008" y="2269333"/>
            <a:ext cx="631031" cy="850106"/>
          </a:xfrm>
          <a:custGeom>
            <a:avLst/>
            <a:gdLst>
              <a:gd name="T0" fmla="*/ 242 w 265"/>
              <a:gd name="T1" fmla="*/ 12 h 357"/>
              <a:gd name="T2" fmla="*/ 201 w 265"/>
              <a:gd name="T3" fmla="*/ 252 h 357"/>
              <a:gd name="T4" fmla="*/ 201 w 265"/>
              <a:gd name="T5" fmla="*/ 253 h 357"/>
              <a:gd name="T6" fmla="*/ 200 w 265"/>
              <a:gd name="T7" fmla="*/ 254 h 357"/>
              <a:gd name="T8" fmla="*/ 192 w 265"/>
              <a:gd name="T9" fmla="*/ 269 h 357"/>
              <a:gd name="T10" fmla="*/ 192 w 265"/>
              <a:gd name="T11" fmla="*/ 270 h 357"/>
              <a:gd name="T12" fmla="*/ 191 w 265"/>
              <a:gd name="T13" fmla="*/ 272 h 357"/>
              <a:gd name="T14" fmla="*/ 183 w 265"/>
              <a:gd name="T15" fmla="*/ 286 h 357"/>
              <a:gd name="T16" fmla="*/ 181 w 265"/>
              <a:gd name="T17" fmla="*/ 289 h 357"/>
              <a:gd name="T18" fmla="*/ 181 w 265"/>
              <a:gd name="T19" fmla="*/ 289 h 357"/>
              <a:gd name="T20" fmla="*/ 172 w 265"/>
              <a:gd name="T21" fmla="*/ 303 h 357"/>
              <a:gd name="T22" fmla="*/ 171 w 265"/>
              <a:gd name="T23" fmla="*/ 304 h 357"/>
              <a:gd name="T24" fmla="*/ 170 w 265"/>
              <a:gd name="T25" fmla="*/ 306 h 357"/>
              <a:gd name="T26" fmla="*/ 161 w 265"/>
              <a:gd name="T27" fmla="*/ 318 h 357"/>
              <a:gd name="T28" fmla="*/ 160 w 265"/>
              <a:gd name="T29" fmla="*/ 319 h 357"/>
              <a:gd name="T30" fmla="*/ 160 w 265"/>
              <a:gd name="T31" fmla="*/ 320 h 357"/>
              <a:gd name="T32" fmla="*/ 140 w 265"/>
              <a:gd name="T33" fmla="*/ 345 h 357"/>
              <a:gd name="T34" fmla="*/ 22 w 265"/>
              <a:gd name="T35" fmla="*/ 345 h 357"/>
              <a:gd name="T36" fmla="*/ 84 w 265"/>
              <a:gd name="T37" fmla="*/ 261 h 357"/>
              <a:gd name="T38" fmla="*/ 84 w 265"/>
              <a:gd name="T39" fmla="*/ 261 h 357"/>
              <a:gd name="T40" fmla="*/ 84 w 265"/>
              <a:gd name="T41" fmla="*/ 260 h 357"/>
              <a:gd name="T42" fmla="*/ 148 w 265"/>
              <a:gd name="T43" fmla="*/ 38 h 357"/>
              <a:gd name="T44" fmla="*/ 145 w 265"/>
              <a:gd name="T45" fmla="*/ 12 h 357"/>
              <a:gd name="T46" fmla="*/ 242 w 265"/>
              <a:gd name="T47" fmla="*/ 12 h 357"/>
              <a:gd name="T48" fmla="*/ 253 w 265"/>
              <a:gd name="T49" fmla="*/ 0 h 357"/>
              <a:gd name="T50" fmla="*/ 131 w 265"/>
              <a:gd name="T51" fmla="*/ 0 h 357"/>
              <a:gd name="T52" fmla="*/ 136 w 265"/>
              <a:gd name="T53" fmla="*/ 39 h 357"/>
              <a:gd name="T54" fmla="*/ 75 w 265"/>
              <a:gd name="T55" fmla="*/ 253 h 357"/>
              <a:gd name="T56" fmla="*/ 0 w 265"/>
              <a:gd name="T57" fmla="*/ 357 h 357"/>
              <a:gd name="T58" fmla="*/ 146 w 265"/>
              <a:gd name="T59" fmla="*/ 357 h 357"/>
              <a:gd name="T60" fmla="*/ 170 w 265"/>
              <a:gd name="T61" fmla="*/ 327 h 357"/>
              <a:gd name="T62" fmla="*/ 171 w 265"/>
              <a:gd name="T63" fmla="*/ 325 h 357"/>
              <a:gd name="T64" fmla="*/ 180 w 265"/>
              <a:gd name="T65" fmla="*/ 313 h 357"/>
              <a:gd name="T66" fmla="*/ 182 w 265"/>
              <a:gd name="T67" fmla="*/ 309 h 357"/>
              <a:gd name="T68" fmla="*/ 191 w 265"/>
              <a:gd name="T69" fmla="*/ 295 h 357"/>
              <a:gd name="T70" fmla="*/ 193 w 265"/>
              <a:gd name="T71" fmla="*/ 292 h 357"/>
              <a:gd name="T72" fmla="*/ 201 w 265"/>
              <a:gd name="T73" fmla="*/ 278 h 357"/>
              <a:gd name="T74" fmla="*/ 203 w 265"/>
              <a:gd name="T75" fmla="*/ 275 h 357"/>
              <a:gd name="T76" fmla="*/ 211 w 265"/>
              <a:gd name="T77" fmla="*/ 259 h 357"/>
              <a:gd name="T78" fmla="*/ 212 w 265"/>
              <a:gd name="T79" fmla="*/ 257 h 357"/>
              <a:gd name="T80" fmla="*/ 253 w 265"/>
              <a:gd name="T8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5" h="357">
                <a:moveTo>
                  <a:pt x="242" y="12"/>
                </a:moveTo>
                <a:cubicBezTo>
                  <a:pt x="252" y="95"/>
                  <a:pt x="238" y="178"/>
                  <a:pt x="201" y="252"/>
                </a:cubicBezTo>
                <a:cubicBezTo>
                  <a:pt x="201" y="253"/>
                  <a:pt x="201" y="253"/>
                  <a:pt x="201" y="253"/>
                </a:cubicBezTo>
                <a:cubicBezTo>
                  <a:pt x="200" y="254"/>
                  <a:pt x="200" y="254"/>
                  <a:pt x="200" y="254"/>
                </a:cubicBezTo>
                <a:cubicBezTo>
                  <a:pt x="198" y="259"/>
                  <a:pt x="195" y="264"/>
                  <a:pt x="192" y="269"/>
                </a:cubicBezTo>
                <a:cubicBezTo>
                  <a:pt x="192" y="270"/>
                  <a:pt x="192" y="270"/>
                  <a:pt x="192" y="270"/>
                </a:cubicBezTo>
                <a:cubicBezTo>
                  <a:pt x="191" y="272"/>
                  <a:pt x="191" y="272"/>
                  <a:pt x="191" y="272"/>
                </a:cubicBezTo>
                <a:cubicBezTo>
                  <a:pt x="188" y="276"/>
                  <a:pt x="186" y="281"/>
                  <a:pt x="183" y="286"/>
                </a:cubicBezTo>
                <a:cubicBezTo>
                  <a:pt x="182" y="287"/>
                  <a:pt x="182" y="288"/>
                  <a:pt x="181" y="289"/>
                </a:cubicBezTo>
                <a:cubicBezTo>
                  <a:pt x="181" y="289"/>
                  <a:pt x="181" y="289"/>
                  <a:pt x="181" y="289"/>
                </a:cubicBezTo>
                <a:cubicBezTo>
                  <a:pt x="178" y="294"/>
                  <a:pt x="175" y="298"/>
                  <a:pt x="172" y="303"/>
                </a:cubicBezTo>
                <a:cubicBezTo>
                  <a:pt x="172" y="303"/>
                  <a:pt x="171" y="304"/>
                  <a:pt x="171" y="304"/>
                </a:cubicBezTo>
                <a:cubicBezTo>
                  <a:pt x="170" y="306"/>
                  <a:pt x="170" y="306"/>
                  <a:pt x="170" y="306"/>
                </a:cubicBezTo>
                <a:cubicBezTo>
                  <a:pt x="167" y="310"/>
                  <a:pt x="164" y="314"/>
                  <a:pt x="161" y="318"/>
                </a:cubicBezTo>
                <a:cubicBezTo>
                  <a:pt x="160" y="319"/>
                  <a:pt x="160" y="319"/>
                  <a:pt x="160" y="319"/>
                </a:cubicBezTo>
                <a:cubicBezTo>
                  <a:pt x="160" y="320"/>
                  <a:pt x="160" y="320"/>
                  <a:pt x="160" y="320"/>
                </a:cubicBezTo>
                <a:cubicBezTo>
                  <a:pt x="159" y="321"/>
                  <a:pt x="151" y="331"/>
                  <a:pt x="140" y="345"/>
                </a:cubicBezTo>
                <a:cubicBezTo>
                  <a:pt x="22" y="345"/>
                  <a:pt x="22" y="345"/>
                  <a:pt x="22" y="345"/>
                </a:cubicBezTo>
                <a:cubicBezTo>
                  <a:pt x="50" y="303"/>
                  <a:pt x="76" y="271"/>
                  <a:pt x="84" y="261"/>
                </a:cubicBezTo>
                <a:cubicBezTo>
                  <a:pt x="84" y="261"/>
                  <a:pt x="84" y="261"/>
                  <a:pt x="84" y="261"/>
                </a:cubicBezTo>
                <a:cubicBezTo>
                  <a:pt x="84" y="260"/>
                  <a:pt x="84" y="260"/>
                  <a:pt x="84" y="260"/>
                </a:cubicBezTo>
                <a:cubicBezTo>
                  <a:pt x="131" y="197"/>
                  <a:pt x="154" y="118"/>
                  <a:pt x="148" y="38"/>
                </a:cubicBezTo>
                <a:cubicBezTo>
                  <a:pt x="148" y="30"/>
                  <a:pt x="147" y="21"/>
                  <a:pt x="145" y="12"/>
                </a:cubicBezTo>
                <a:cubicBezTo>
                  <a:pt x="242" y="12"/>
                  <a:pt x="242" y="12"/>
                  <a:pt x="242" y="12"/>
                </a:cubicBezTo>
                <a:moveTo>
                  <a:pt x="253" y="0"/>
                </a:moveTo>
                <a:cubicBezTo>
                  <a:pt x="131" y="0"/>
                  <a:pt x="131" y="0"/>
                  <a:pt x="131" y="0"/>
                </a:cubicBezTo>
                <a:cubicBezTo>
                  <a:pt x="134" y="13"/>
                  <a:pt x="135" y="26"/>
                  <a:pt x="136" y="39"/>
                </a:cubicBezTo>
                <a:cubicBezTo>
                  <a:pt x="142" y="116"/>
                  <a:pt x="120" y="192"/>
                  <a:pt x="75" y="253"/>
                </a:cubicBezTo>
                <a:cubicBezTo>
                  <a:pt x="65" y="266"/>
                  <a:pt x="32" y="306"/>
                  <a:pt x="0" y="357"/>
                </a:cubicBezTo>
                <a:cubicBezTo>
                  <a:pt x="146" y="357"/>
                  <a:pt x="146" y="357"/>
                  <a:pt x="146" y="357"/>
                </a:cubicBezTo>
                <a:cubicBezTo>
                  <a:pt x="160" y="338"/>
                  <a:pt x="170" y="327"/>
                  <a:pt x="170" y="327"/>
                </a:cubicBezTo>
                <a:cubicBezTo>
                  <a:pt x="170" y="326"/>
                  <a:pt x="170" y="326"/>
                  <a:pt x="171" y="325"/>
                </a:cubicBezTo>
                <a:cubicBezTo>
                  <a:pt x="174" y="321"/>
                  <a:pt x="177" y="317"/>
                  <a:pt x="180" y="313"/>
                </a:cubicBezTo>
                <a:cubicBezTo>
                  <a:pt x="180" y="312"/>
                  <a:pt x="181" y="311"/>
                  <a:pt x="182" y="309"/>
                </a:cubicBezTo>
                <a:cubicBezTo>
                  <a:pt x="185" y="305"/>
                  <a:pt x="188" y="300"/>
                  <a:pt x="191" y="295"/>
                </a:cubicBezTo>
                <a:cubicBezTo>
                  <a:pt x="192" y="294"/>
                  <a:pt x="192" y="293"/>
                  <a:pt x="193" y="292"/>
                </a:cubicBezTo>
                <a:cubicBezTo>
                  <a:pt x="196" y="287"/>
                  <a:pt x="199" y="282"/>
                  <a:pt x="201" y="278"/>
                </a:cubicBezTo>
                <a:cubicBezTo>
                  <a:pt x="202" y="277"/>
                  <a:pt x="202" y="276"/>
                  <a:pt x="203" y="275"/>
                </a:cubicBezTo>
                <a:cubicBezTo>
                  <a:pt x="206" y="270"/>
                  <a:pt x="208" y="264"/>
                  <a:pt x="211" y="259"/>
                </a:cubicBezTo>
                <a:cubicBezTo>
                  <a:pt x="211" y="259"/>
                  <a:pt x="212" y="258"/>
                  <a:pt x="212" y="257"/>
                </a:cubicBezTo>
                <a:cubicBezTo>
                  <a:pt x="251" y="177"/>
                  <a:pt x="265" y="87"/>
                  <a:pt x="253" y="0"/>
                </a:cubicBez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9" name="Freeform 149"/>
          <p:cNvSpPr>
            <a:spLocks noEditPoints="1"/>
          </p:cNvSpPr>
          <p:nvPr/>
        </p:nvSpPr>
        <p:spPr bwMode="auto">
          <a:xfrm>
            <a:off x="3550445" y="1357313"/>
            <a:ext cx="990600" cy="847725"/>
          </a:xfrm>
          <a:custGeom>
            <a:avLst/>
            <a:gdLst>
              <a:gd name="T0" fmla="*/ 404 w 416"/>
              <a:gd name="T1" fmla="*/ 13 h 356"/>
              <a:gd name="T2" fmla="*/ 404 w 416"/>
              <a:gd name="T3" fmla="*/ 109 h 356"/>
              <a:gd name="T4" fmla="*/ 198 w 416"/>
              <a:gd name="T5" fmla="*/ 206 h 356"/>
              <a:gd name="T6" fmla="*/ 114 w 416"/>
              <a:gd name="T7" fmla="*/ 344 h 356"/>
              <a:gd name="T8" fmla="*/ 15 w 416"/>
              <a:gd name="T9" fmla="*/ 344 h 356"/>
              <a:gd name="T10" fmla="*/ 130 w 416"/>
              <a:gd name="T11" fmla="*/ 139 h 356"/>
              <a:gd name="T12" fmla="*/ 404 w 416"/>
              <a:gd name="T13" fmla="*/ 13 h 356"/>
              <a:gd name="T14" fmla="*/ 416 w 416"/>
              <a:gd name="T15" fmla="*/ 0 h 356"/>
              <a:gd name="T16" fmla="*/ 121 w 416"/>
              <a:gd name="T17" fmla="*/ 130 h 356"/>
              <a:gd name="T18" fmla="*/ 0 w 416"/>
              <a:gd name="T19" fmla="*/ 356 h 356"/>
              <a:gd name="T20" fmla="*/ 123 w 416"/>
              <a:gd name="T21" fmla="*/ 356 h 356"/>
              <a:gd name="T22" fmla="*/ 206 w 416"/>
              <a:gd name="T23" fmla="*/ 215 h 356"/>
              <a:gd name="T24" fmla="*/ 416 w 416"/>
              <a:gd name="T25" fmla="*/ 120 h 356"/>
              <a:gd name="T26" fmla="*/ 416 w 416"/>
              <a:gd name="T2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356">
                <a:moveTo>
                  <a:pt x="404" y="13"/>
                </a:moveTo>
                <a:cubicBezTo>
                  <a:pt x="404" y="109"/>
                  <a:pt x="404" y="109"/>
                  <a:pt x="404" y="109"/>
                </a:cubicBezTo>
                <a:cubicBezTo>
                  <a:pt x="326" y="117"/>
                  <a:pt x="253" y="151"/>
                  <a:pt x="198" y="206"/>
                </a:cubicBezTo>
                <a:cubicBezTo>
                  <a:pt x="159" y="245"/>
                  <a:pt x="130" y="292"/>
                  <a:pt x="114" y="344"/>
                </a:cubicBezTo>
                <a:cubicBezTo>
                  <a:pt x="15" y="344"/>
                  <a:pt x="15" y="344"/>
                  <a:pt x="15" y="344"/>
                </a:cubicBezTo>
                <a:cubicBezTo>
                  <a:pt x="33" y="266"/>
                  <a:pt x="73" y="196"/>
                  <a:pt x="130" y="139"/>
                </a:cubicBezTo>
                <a:cubicBezTo>
                  <a:pt x="204" y="65"/>
                  <a:pt x="300" y="21"/>
                  <a:pt x="404" y="13"/>
                </a:cubicBezTo>
                <a:moveTo>
                  <a:pt x="416" y="0"/>
                </a:moveTo>
                <a:cubicBezTo>
                  <a:pt x="309" y="5"/>
                  <a:pt x="203" y="48"/>
                  <a:pt x="121" y="130"/>
                </a:cubicBezTo>
                <a:cubicBezTo>
                  <a:pt x="57" y="194"/>
                  <a:pt x="16" y="273"/>
                  <a:pt x="0" y="356"/>
                </a:cubicBezTo>
                <a:cubicBezTo>
                  <a:pt x="123" y="356"/>
                  <a:pt x="123" y="356"/>
                  <a:pt x="123" y="356"/>
                </a:cubicBezTo>
                <a:cubicBezTo>
                  <a:pt x="138" y="303"/>
                  <a:pt x="167" y="254"/>
                  <a:pt x="206" y="215"/>
                </a:cubicBezTo>
                <a:cubicBezTo>
                  <a:pt x="263" y="158"/>
                  <a:pt x="337" y="125"/>
                  <a:pt x="416" y="120"/>
                </a:cubicBezTo>
                <a:cubicBezTo>
                  <a:pt x="416" y="0"/>
                  <a:pt x="416" y="0"/>
                  <a:pt x="416" y="0"/>
                </a:cubicBez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0" name="Freeform 150"/>
          <p:cNvSpPr>
            <a:spLocks noEditPoints="1"/>
          </p:cNvSpPr>
          <p:nvPr/>
        </p:nvSpPr>
        <p:spPr bwMode="auto">
          <a:xfrm>
            <a:off x="3838577" y="3181351"/>
            <a:ext cx="702469" cy="850106"/>
          </a:xfrm>
          <a:custGeom>
            <a:avLst/>
            <a:gdLst>
              <a:gd name="T0" fmla="*/ 137 w 295"/>
              <a:gd name="T1" fmla="*/ 12 h 357"/>
              <a:gd name="T2" fmla="*/ 175 w 295"/>
              <a:gd name="T3" fmla="*/ 87 h 357"/>
              <a:gd name="T4" fmla="*/ 214 w 295"/>
              <a:gd name="T5" fmla="*/ 239 h 357"/>
              <a:gd name="T6" fmla="*/ 216 w 295"/>
              <a:gd name="T7" fmla="*/ 249 h 357"/>
              <a:gd name="T8" fmla="*/ 226 w 295"/>
              <a:gd name="T9" fmla="*/ 249 h 357"/>
              <a:gd name="T10" fmla="*/ 283 w 295"/>
              <a:gd name="T11" fmla="*/ 249 h 357"/>
              <a:gd name="T12" fmla="*/ 283 w 295"/>
              <a:gd name="T13" fmla="*/ 345 h 357"/>
              <a:gd name="T14" fmla="*/ 178 w 295"/>
              <a:gd name="T15" fmla="*/ 345 h 357"/>
              <a:gd name="T16" fmla="*/ 131 w 295"/>
              <a:gd name="T17" fmla="*/ 317 h 357"/>
              <a:gd name="T18" fmla="*/ 126 w 295"/>
              <a:gd name="T19" fmla="*/ 299 h 357"/>
              <a:gd name="T20" fmla="*/ 87 w 295"/>
              <a:gd name="T21" fmla="*/ 124 h 357"/>
              <a:gd name="T22" fmla="*/ 87 w 295"/>
              <a:gd name="T23" fmla="*/ 124 h 357"/>
              <a:gd name="T24" fmla="*/ 86 w 295"/>
              <a:gd name="T25" fmla="*/ 124 h 357"/>
              <a:gd name="T26" fmla="*/ 86 w 295"/>
              <a:gd name="T27" fmla="*/ 122 h 357"/>
              <a:gd name="T28" fmla="*/ 85 w 295"/>
              <a:gd name="T29" fmla="*/ 121 h 357"/>
              <a:gd name="T30" fmla="*/ 85 w 295"/>
              <a:gd name="T31" fmla="*/ 120 h 357"/>
              <a:gd name="T32" fmla="*/ 83 w 295"/>
              <a:gd name="T33" fmla="*/ 116 h 357"/>
              <a:gd name="T34" fmla="*/ 23 w 295"/>
              <a:gd name="T35" fmla="*/ 12 h 357"/>
              <a:gd name="T36" fmla="*/ 137 w 295"/>
              <a:gd name="T37" fmla="*/ 12 h 357"/>
              <a:gd name="T38" fmla="*/ 144 w 295"/>
              <a:gd name="T39" fmla="*/ 0 h 357"/>
              <a:gd name="T40" fmla="*/ 0 w 295"/>
              <a:gd name="T41" fmla="*/ 0 h 357"/>
              <a:gd name="T42" fmla="*/ 72 w 295"/>
              <a:gd name="T43" fmla="*/ 121 h 357"/>
              <a:gd name="T44" fmla="*/ 74 w 295"/>
              <a:gd name="T45" fmla="*/ 126 h 357"/>
              <a:gd name="T46" fmla="*/ 75 w 295"/>
              <a:gd name="T47" fmla="*/ 129 h 357"/>
              <a:gd name="T48" fmla="*/ 75 w 295"/>
              <a:gd name="T49" fmla="*/ 129 h 357"/>
              <a:gd name="T50" fmla="*/ 76 w 295"/>
              <a:gd name="T51" fmla="*/ 129 h 357"/>
              <a:gd name="T52" fmla="*/ 114 w 295"/>
              <a:gd name="T53" fmla="*/ 300 h 357"/>
              <a:gd name="T54" fmla="*/ 121 w 295"/>
              <a:gd name="T55" fmla="*/ 323 h 357"/>
              <a:gd name="T56" fmla="*/ 178 w 295"/>
              <a:gd name="T57" fmla="*/ 357 h 357"/>
              <a:gd name="T58" fmla="*/ 295 w 295"/>
              <a:gd name="T59" fmla="*/ 357 h 357"/>
              <a:gd name="T60" fmla="*/ 295 w 295"/>
              <a:gd name="T61" fmla="*/ 237 h 357"/>
              <a:gd name="T62" fmla="*/ 226 w 295"/>
              <a:gd name="T63" fmla="*/ 237 h 357"/>
              <a:gd name="T64" fmla="*/ 186 w 295"/>
              <a:gd name="T65" fmla="*/ 83 h 357"/>
              <a:gd name="T66" fmla="*/ 144 w 295"/>
              <a:gd name="T6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357">
                <a:moveTo>
                  <a:pt x="137" y="12"/>
                </a:moveTo>
                <a:cubicBezTo>
                  <a:pt x="153" y="39"/>
                  <a:pt x="166" y="64"/>
                  <a:pt x="175" y="87"/>
                </a:cubicBezTo>
                <a:cubicBezTo>
                  <a:pt x="192" y="127"/>
                  <a:pt x="205" y="178"/>
                  <a:pt x="214" y="239"/>
                </a:cubicBezTo>
                <a:cubicBezTo>
                  <a:pt x="216" y="249"/>
                  <a:pt x="216" y="249"/>
                  <a:pt x="216" y="249"/>
                </a:cubicBezTo>
                <a:cubicBezTo>
                  <a:pt x="226" y="249"/>
                  <a:pt x="226" y="249"/>
                  <a:pt x="226" y="249"/>
                </a:cubicBezTo>
                <a:cubicBezTo>
                  <a:pt x="283" y="249"/>
                  <a:pt x="283" y="249"/>
                  <a:pt x="283" y="249"/>
                </a:cubicBezTo>
                <a:cubicBezTo>
                  <a:pt x="283" y="345"/>
                  <a:pt x="283" y="345"/>
                  <a:pt x="283" y="345"/>
                </a:cubicBezTo>
                <a:cubicBezTo>
                  <a:pt x="178" y="345"/>
                  <a:pt x="178" y="345"/>
                  <a:pt x="178" y="345"/>
                </a:cubicBezTo>
                <a:cubicBezTo>
                  <a:pt x="158" y="345"/>
                  <a:pt x="140" y="335"/>
                  <a:pt x="131" y="317"/>
                </a:cubicBezTo>
                <a:cubicBezTo>
                  <a:pt x="128" y="312"/>
                  <a:pt x="126" y="305"/>
                  <a:pt x="126" y="299"/>
                </a:cubicBezTo>
                <a:cubicBezTo>
                  <a:pt x="120" y="248"/>
                  <a:pt x="108" y="176"/>
                  <a:pt x="87" y="124"/>
                </a:cubicBezTo>
                <a:cubicBezTo>
                  <a:pt x="87" y="124"/>
                  <a:pt x="87" y="124"/>
                  <a:pt x="87" y="124"/>
                </a:cubicBezTo>
                <a:cubicBezTo>
                  <a:pt x="86" y="124"/>
                  <a:pt x="86" y="124"/>
                  <a:pt x="86" y="124"/>
                </a:cubicBezTo>
                <a:cubicBezTo>
                  <a:pt x="86" y="123"/>
                  <a:pt x="86" y="123"/>
                  <a:pt x="86" y="122"/>
                </a:cubicBezTo>
                <a:cubicBezTo>
                  <a:pt x="85" y="121"/>
                  <a:pt x="85" y="121"/>
                  <a:pt x="85" y="121"/>
                </a:cubicBezTo>
                <a:cubicBezTo>
                  <a:pt x="85" y="120"/>
                  <a:pt x="85" y="120"/>
                  <a:pt x="85" y="120"/>
                </a:cubicBezTo>
                <a:cubicBezTo>
                  <a:pt x="84" y="118"/>
                  <a:pt x="84" y="117"/>
                  <a:pt x="83" y="116"/>
                </a:cubicBezTo>
                <a:cubicBezTo>
                  <a:pt x="67" y="80"/>
                  <a:pt x="44" y="42"/>
                  <a:pt x="23" y="12"/>
                </a:cubicBezTo>
                <a:cubicBezTo>
                  <a:pt x="137" y="12"/>
                  <a:pt x="137" y="12"/>
                  <a:pt x="137" y="12"/>
                </a:cubicBezTo>
                <a:moveTo>
                  <a:pt x="144" y="0"/>
                </a:moveTo>
                <a:cubicBezTo>
                  <a:pt x="0" y="0"/>
                  <a:pt x="0" y="0"/>
                  <a:pt x="0" y="0"/>
                </a:cubicBezTo>
                <a:cubicBezTo>
                  <a:pt x="24" y="34"/>
                  <a:pt x="53" y="79"/>
                  <a:pt x="72" y="121"/>
                </a:cubicBezTo>
                <a:cubicBezTo>
                  <a:pt x="73" y="122"/>
                  <a:pt x="74" y="124"/>
                  <a:pt x="74" y="126"/>
                </a:cubicBezTo>
                <a:cubicBezTo>
                  <a:pt x="75" y="127"/>
                  <a:pt x="75" y="128"/>
                  <a:pt x="75" y="129"/>
                </a:cubicBezTo>
                <a:cubicBezTo>
                  <a:pt x="75" y="129"/>
                  <a:pt x="75" y="129"/>
                  <a:pt x="75" y="129"/>
                </a:cubicBezTo>
                <a:cubicBezTo>
                  <a:pt x="75" y="129"/>
                  <a:pt x="75" y="129"/>
                  <a:pt x="76" y="129"/>
                </a:cubicBezTo>
                <a:cubicBezTo>
                  <a:pt x="96" y="179"/>
                  <a:pt x="108" y="251"/>
                  <a:pt x="114" y="300"/>
                </a:cubicBezTo>
                <a:cubicBezTo>
                  <a:pt x="115" y="308"/>
                  <a:pt x="117" y="316"/>
                  <a:pt x="121" y="323"/>
                </a:cubicBezTo>
                <a:cubicBezTo>
                  <a:pt x="132" y="344"/>
                  <a:pt x="153" y="357"/>
                  <a:pt x="178" y="357"/>
                </a:cubicBezTo>
                <a:cubicBezTo>
                  <a:pt x="295" y="357"/>
                  <a:pt x="295" y="357"/>
                  <a:pt x="295" y="357"/>
                </a:cubicBezTo>
                <a:cubicBezTo>
                  <a:pt x="295" y="237"/>
                  <a:pt x="295" y="237"/>
                  <a:pt x="295" y="237"/>
                </a:cubicBezTo>
                <a:cubicBezTo>
                  <a:pt x="226" y="237"/>
                  <a:pt x="226" y="237"/>
                  <a:pt x="226" y="237"/>
                </a:cubicBezTo>
                <a:cubicBezTo>
                  <a:pt x="216" y="175"/>
                  <a:pt x="203" y="123"/>
                  <a:pt x="186" y="83"/>
                </a:cubicBezTo>
                <a:cubicBezTo>
                  <a:pt x="175" y="55"/>
                  <a:pt x="160" y="27"/>
                  <a:pt x="144" y="0"/>
                </a:cubicBez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1" name="Freeform 151"/>
          <p:cNvSpPr>
            <a:spLocks noEditPoints="1"/>
          </p:cNvSpPr>
          <p:nvPr/>
        </p:nvSpPr>
        <p:spPr bwMode="auto">
          <a:xfrm>
            <a:off x="3509965" y="2269333"/>
            <a:ext cx="631031" cy="850106"/>
          </a:xfrm>
          <a:custGeom>
            <a:avLst/>
            <a:gdLst>
              <a:gd name="T0" fmla="*/ 120 w 265"/>
              <a:gd name="T1" fmla="*/ 12 h 357"/>
              <a:gd name="T2" fmla="*/ 117 w 265"/>
              <a:gd name="T3" fmla="*/ 38 h 357"/>
              <a:gd name="T4" fmla="*/ 181 w 265"/>
              <a:gd name="T5" fmla="*/ 260 h 357"/>
              <a:gd name="T6" fmla="*/ 181 w 265"/>
              <a:gd name="T7" fmla="*/ 261 h 357"/>
              <a:gd name="T8" fmla="*/ 181 w 265"/>
              <a:gd name="T9" fmla="*/ 261 h 357"/>
              <a:gd name="T10" fmla="*/ 243 w 265"/>
              <a:gd name="T11" fmla="*/ 345 h 357"/>
              <a:gd name="T12" fmla="*/ 125 w 265"/>
              <a:gd name="T13" fmla="*/ 345 h 357"/>
              <a:gd name="T14" fmla="*/ 105 w 265"/>
              <a:gd name="T15" fmla="*/ 320 h 357"/>
              <a:gd name="T16" fmla="*/ 105 w 265"/>
              <a:gd name="T17" fmla="*/ 319 h 357"/>
              <a:gd name="T18" fmla="*/ 104 w 265"/>
              <a:gd name="T19" fmla="*/ 318 h 357"/>
              <a:gd name="T20" fmla="*/ 95 w 265"/>
              <a:gd name="T21" fmla="*/ 306 h 357"/>
              <a:gd name="T22" fmla="*/ 94 w 265"/>
              <a:gd name="T23" fmla="*/ 304 h 357"/>
              <a:gd name="T24" fmla="*/ 93 w 265"/>
              <a:gd name="T25" fmla="*/ 303 h 357"/>
              <a:gd name="T26" fmla="*/ 84 w 265"/>
              <a:gd name="T27" fmla="*/ 289 h 357"/>
              <a:gd name="T28" fmla="*/ 84 w 265"/>
              <a:gd name="T29" fmla="*/ 289 h 357"/>
              <a:gd name="T30" fmla="*/ 82 w 265"/>
              <a:gd name="T31" fmla="*/ 286 h 357"/>
              <a:gd name="T32" fmla="*/ 74 w 265"/>
              <a:gd name="T33" fmla="*/ 272 h 357"/>
              <a:gd name="T34" fmla="*/ 73 w 265"/>
              <a:gd name="T35" fmla="*/ 270 h 357"/>
              <a:gd name="T36" fmla="*/ 73 w 265"/>
              <a:gd name="T37" fmla="*/ 269 h 357"/>
              <a:gd name="T38" fmla="*/ 65 w 265"/>
              <a:gd name="T39" fmla="*/ 254 h 357"/>
              <a:gd name="T40" fmla="*/ 64 w 265"/>
              <a:gd name="T41" fmla="*/ 253 h 357"/>
              <a:gd name="T42" fmla="*/ 64 w 265"/>
              <a:gd name="T43" fmla="*/ 252 h 357"/>
              <a:gd name="T44" fmla="*/ 23 w 265"/>
              <a:gd name="T45" fmla="*/ 12 h 357"/>
              <a:gd name="T46" fmla="*/ 120 w 265"/>
              <a:gd name="T47" fmla="*/ 12 h 357"/>
              <a:gd name="T48" fmla="*/ 134 w 265"/>
              <a:gd name="T49" fmla="*/ 0 h 357"/>
              <a:gd name="T50" fmla="*/ 12 w 265"/>
              <a:gd name="T51" fmla="*/ 0 h 357"/>
              <a:gd name="T52" fmla="*/ 53 w 265"/>
              <a:gd name="T53" fmla="*/ 257 h 357"/>
              <a:gd name="T54" fmla="*/ 54 w 265"/>
              <a:gd name="T55" fmla="*/ 259 h 357"/>
              <a:gd name="T56" fmla="*/ 62 w 265"/>
              <a:gd name="T57" fmla="*/ 275 h 357"/>
              <a:gd name="T58" fmla="*/ 64 w 265"/>
              <a:gd name="T59" fmla="*/ 278 h 357"/>
              <a:gd name="T60" fmla="*/ 72 w 265"/>
              <a:gd name="T61" fmla="*/ 292 h 357"/>
              <a:gd name="T62" fmla="*/ 74 w 265"/>
              <a:gd name="T63" fmla="*/ 295 h 357"/>
              <a:gd name="T64" fmla="*/ 83 w 265"/>
              <a:gd name="T65" fmla="*/ 309 h 357"/>
              <a:gd name="T66" fmla="*/ 85 w 265"/>
              <a:gd name="T67" fmla="*/ 313 h 357"/>
              <a:gd name="T68" fmla="*/ 94 w 265"/>
              <a:gd name="T69" fmla="*/ 325 h 357"/>
              <a:gd name="T70" fmla="*/ 95 w 265"/>
              <a:gd name="T71" fmla="*/ 327 h 357"/>
              <a:gd name="T72" fmla="*/ 119 w 265"/>
              <a:gd name="T73" fmla="*/ 357 h 357"/>
              <a:gd name="T74" fmla="*/ 265 w 265"/>
              <a:gd name="T75" fmla="*/ 357 h 357"/>
              <a:gd name="T76" fmla="*/ 190 w 265"/>
              <a:gd name="T77" fmla="*/ 253 h 357"/>
              <a:gd name="T78" fmla="*/ 129 w 265"/>
              <a:gd name="T79" fmla="*/ 39 h 357"/>
              <a:gd name="T80" fmla="*/ 134 w 265"/>
              <a:gd name="T8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5" h="357">
                <a:moveTo>
                  <a:pt x="120" y="12"/>
                </a:moveTo>
                <a:cubicBezTo>
                  <a:pt x="118" y="21"/>
                  <a:pt x="117" y="30"/>
                  <a:pt x="117" y="38"/>
                </a:cubicBezTo>
                <a:cubicBezTo>
                  <a:pt x="111" y="118"/>
                  <a:pt x="134" y="197"/>
                  <a:pt x="181" y="260"/>
                </a:cubicBezTo>
                <a:cubicBezTo>
                  <a:pt x="181" y="261"/>
                  <a:pt x="181" y="261"/>
                  <a:pt x="181" y="261"/>
                </a:cubicBezTo>
                <a:cubicBezTo>
                  <a:pt x="181" y="261"/>
                  <a:pt x="181" y="261"/>
                  <a:pt x="181" y="261"/>
                </a:cubicBezTo>
                <a:cubicBezTo>
                  <a:pt x="189" y="271"/>
                  <a:pt x="215" y="303"/>
                  <a:pt x="243" y="345"/>
                </a:cubicBezTo>
                <a:cubicBezTo>
                  <a:pt x="125" y="345"/>
                  <a:pt x="125" y="345"/>
                  <a:pt x="125" y="345"/>
                </a:cubicBezTo>
                <a:cubicBezTo>
                  <a:pt x="114" y="331"/>
                  <a:pt x="106" y="321"/>
                  <a:pt x="105" y="320"/>
                </a:cubicBezTo>
                <a:cubicBezTo>
                  <a:pt x="105" y="319"/>
                  <a:pt x="105" y="319"/>
                  <a:pt x="105" y="319"/>
                </a:cubicBezTo>
                <a:cubicBezTo>
                  <a:pt x="104" y="318"/>
                  <a:pt x="104" y="318"/>
                  <a:pt x="104" y="318"/>
                </a:cubicBezTo>
                <a:cubicBezTo>
                  <a:pt x="101" y="314"/>
                  <a:pt x="98" y="310"/>
                  <a:pt x="95" y="306"/>
                </a:cubicBezTo>
                <a:cubicBezTo>
                  <a:pt x="94" y="304"/>
                  <a:pt x="94" y="304"/>
                  <a:pt x="94" y="304"/>
                </a:cubicBezTo>
                <a:cubicBezTo>
                  <a:pt x="94" y="304"/>
                  <a:pt x="94" y="303"/>
                  <a:pt x="93" y="303"/>
                </a:cubicBezTo>
                <a:cubicBezTo>
                  <a:pt x="90" y="298"/>
                  <a:pt x="87" y="294"/>
                  <a:pt x="84" y="289"/>
                </a:cubicBezTo>
                <a:cubicBezTo>
                  <a:pt x="84" y="289"/>
                  <a:pt x="84" y="289"/>
                  <a:pt x="84" y="289"/>
                </a:cubicBezTo>
                <a:cubicBezTo>
                  <a:pt x="84" y="288"/>
                  <a:pt x="83" y="287"/>
                  <a:pt x="82" y="286"/>
                </a:cubicBezTo>
                <a:cubicBezTo>
                  <a:pt x="80" y="281"/>
                  <a:pt x="77" y="276"/>
                  <a:pt x="74" y="272"/>
                </a:cubicBezTo>
                <a:cubicBezTo>
                  <a:pt x="73" y="270"/>
                  <a:pt x="73" y="270"/>
                  <a:pt x="73" y="270"/>
                </a:cubicBezTo>
                <a:cubicBezTo>
                  <a:pt x="73" y="269"/>
                  <a:pt x="73" y="269"/>
                  <a:pt x="73" y="269"/>
                </a:cubicBezTo>
                <a:cubicBezTo>
                  <a:pt x="70" y="264"/>
                  <a:pt x="67" y="259"/>
                  <a:pt x="65" y="254"/>
                </a:cubicBezTo>
                <a:cubicBezTo>
                  <a:pt x="64" y="253"/>
                  <a:pt x="64" y="253"/>
                  <a:pt x="64" y="253"/>
                </a:cubicBezTo>
                <a:cubicBezTo>
                  <a:pt x="64" y="252"/>
                  <a:pt x="64" y="252"/>
                  <a:pt x="64" y="252"/>
                </a:cubicBezTo>
                <a:cubicBezTo>
                  <a:pt x="28" y="178"/>
                  <a:pt x="13" y="95"/>
                  <a:pt x="23" y="12"/>
                </a:cubicBezTo>
                <a:cubicBezTo>
                  <a:pt x="120" y="12"/>
                  <a:pt x="120" y="12"/>
                  <a:pt x="120" y="12"/>
                </a:cubicBezTo>
                <a:moveTo>
                  <a:pt x="134" y="0"/>
                </a:moveTo>
                <a:cubicBezTo>
                  <a:pt x="12" y="0"/>
                  <a:pt x="12" y="0"/>
                  <a:pt x="12" y="0"/>
                </a:cubicBezTo>
                <a:cubicBezTo>
                  <a:pt x="0" y="87"/>
                  <a:pt x="14" y="177"/>
                  <a:pt x="53" y="257"/>
                </a:cubicBezTo>
                <a:cubicBezTo>
                  <a:pt x="54" y="258"/>
                  <a:pt x="54" y="259"/>
                  <a:pt x="54" y="259"/>
                </a:cubicBezTo>
                <a:cubicBezTo>
                  <a:pt x="57" y="264"/>
                  <a:pt x="59" y="270"/>
                  <a:pt x="62" y="275"/>
                </a:cubicBezTo>
                <a:cubicBezTo>
                  <a:pt x="63" y="276"/>
                  <a:pt x="63" y="277"/>
                  <a:pt x="64" y="278"/>
                </a:cubicBezTo>
                <a:cubicBezTo>
                  <a:pt x="66" y="282"/>
                  <a:pt x="69" y="287"/>
                  <a:pt x="72" y="292"/>
                </a:cubicBezTo>
                <a:cubicBezTo>
                  <a:pt x="73" y="293"/>
                  <a:pt x="73" y="294"/>
                  <a:pt x="74" y="295"/>
                </a:cubicBezTo>
                <a:cubicBezTo>
                  <a:pt x="77" y="300"/>
                  <a:pt x="80" y="305"/>
                  <a:pt x="83" y="309"/>
                </a:cubicBezTo>
                <a:cubicBezTo>
                  <a:pt x="84" y="311"/>
                  <a:pt x="85" y="312"/>
                  <a:pt x="85" y="313"/>
                </a:cubicBezTo>
                <a:cubicBezTo>
                  <a:pt x="88" y="317"/>
                  <a:pt x="91" y="321"/>
                  <a:pt x="94" y="325"/>
                </a:cubicBezTo>
                <a:cubicBezTo>
                  <a:pt x="95" y="326"/>
                  <a:pt x="95" y="326"/>
                  <a:pt x="95" y="327"/>
                </a:cubicBezTo>
                <a:cubicBezTo>
                  <a:pt x="95" y="327"/>
                  <a:pt x="105" y="338"/>
                  <a:pt x="119" y="357"/>
                </a:cubicBezTo>
                <a:cubicBezTo>
                  <a:pt x="265" y="357"/>
                  <a:pt x="265" y="357"/>
                  <a:pt x="265" y="357"/>
                </a:cubicBezTo>
                <a:cubicBezTo>
                  <a:pt x="233" y="306"/>
                  <a:pt x="200" y="266"/>
                  <a:pt x="190" y="253"/>
                </a:cubicBezTo>
                <a:cubicBezTo>
                  <a:pt x="145" y="192"/>
                  <a:pt x="124" y="116"/>
                  <a:pt x="129" y="39"/>
                </a:cubicBezTo>
                <a:cubicBezTo>
                  <a:pt x="130" y="26"/>
                  <a:pt x="131" y="13"/>
                  <a:pt x="134" y="0"/>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grpSp>
        <p:nvGrpSpPr>
          <p:cNvPr id="12" name="Group 11"/>
          <p:cNvGrpSpPr/>
          <p:nvPr/>
        </p:nvGrpSpPr>
        <p:grpSpPr>
          <a:xfrm>
            <a:off x="4176713" y="4136233"/>
            <a:ext cx="790575" cy="459581"/>
            <a:chOff x="4044951" y="5514975"/>
            <a:chExt cx="1054100" cy="612775"/>
          </a:xfrm>
          <a:solidFill>
            <a:schemeClr val="bg2">
              <a:alpha val="50000"/>
            </a:schemeClr>
          </a:solidFill>
        </p:grpSpPr>
        <p:sp>
          <p:nvSpPr>
            <p:cNvPr id="13" name="Freeform 152"/>
            <p:cNvSpPr>
              <a:spLocks/>
            </p:cNvSpPr>
            <p:nvPr/>
          </p:nvSpPr>
          <p:spPr bwMode="auto">
            <a:xfrm>
              <a:off x="4044951" y="5514975"/>
              <a:ext cx="1054100" cy="133350"/>
            </a:xfrm>
            <a:custGeom>
              <a:avLst/>
              <a:gdLst>
                <a:gd name="T0" fmla="*/ 21 w 332"/>
                <a:gd name="T1" fmla="*/ 42 h 42"/>
                <a:gd name="T2" fmla="*/ 0 w 332"/>
                <a:gd name="T3" fmla="*/ 21 h 42"/>
                <a:gd name="T4" fmla="*/ 21 w 332"/>
                <a:gd name="T5" fmla="*/ 0 h 42"/>
                <a:gd name="T6" fmla="*/ 311 w 332"/>
                <a:gd name="T7" fmla="*/ 0 h 42"/>
                <a:gd name="T8" fmla="*/ 332 w 332"/>
                <a:gd name="T9" fmla="*/ 21 h 42"/>
                <a:gd name="T10" fmla="*/ 311 w 332"/>
                <a:gd name="T11" fmla="*/ 42 h 42"/>
                <a:gd name="T12" fmla="*/ 21 w 33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32" h="42">
                  <a:moveTo>
                    <a:pt x="21" y="42"/>
                  </a:moveTo>
                  <a:cubicBezTo>
                    <a:pt x="9" y="42"/>
                    <a:pt x="0" y="32"/>
                    <a:pt x="0" y="21"/>
                  </a:cubicBezTo>
                  <a:cubicBezTo>
                    <a:pt x="0" y="9"/>
                    <a:pt x="9" y="0"/>
                    <a:pt x="21" y="0"/>
                  </a:cubicBezTo>
                  <a:cubicBezTo>
                    <a:pt x="311" y="0"/>
                    <a:pt x="311" y="0"/>
                    <a:pt x="311" y="0"/>
                  </a:cubicBezTo>
                  <a:cubicBezTo>
                    <a:pt x="323" y="0"/>
                    <a:pt x="332" y="9"/>
                    <a:pt x="332" y="21"/>
                  </a:cubicBezTo>
                  <a:cubicBezTo>
                    <a:pt x="332" y="32"/>
                    <a:pt x="323" y="42"/>
                    <a:pt x="311" y="42"/>
                  </a:cubicBezTo>
                  <a:lnTo>
                    <a:pt x="21" y="42"/>
                  </a:lnTo>
                  <a:close/>
                </a:path>
              </a:pathLst>
            </a:custGeom>
            <a:grp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4" name="Freeform 153"/>
            <p:cNvSpPr>
              <a:spLocks/>
            </p:cNvSpPr>
            <p:nvPr/>
          </p:nvSpPr>
          <p:spPr bwMode="auto">
            <a:xfrm>
              <a:off x="4044951" y="5753100"/>
              <a:ext cx="1054100" cy="136525"/>
            </a:xfrm>
            <a:custGeom>
              <a:avLst/>
              <a:gdLst>
                <a:gd name="T0" fmla="*/ 311 w 332"/>
                <a:gd name="T1" fmla="*/ 43 h 43"/>
                <a:gd name="T2" fmla="*/ 21 w 332"/>
                <a:gd name="T3" fmla="*/ 43 h 43"/>
                <a:gd name="T4" fmla="*/ 0 w 332"/>
                <a:gd name="T5" fmla="*/ 21 h 43"/>
                <a:gd name="T6" fmla="*/ 21 w 332"/>
                <a:gd name="T7" fmla="*/ 0 h 43"/>
                <a:gd name="T8" fmla="*/ 311 w 332"/>
                <a:gd name="T9" fmla="*/ 0 h 43"/>
                <a:gd name="T10" fmla="*/ 332 w 332"/>
                <a:gd name="T11" fmla="*/ 21 h 43"/>
                <a:gd name="T12" fmla="*/ 311 w 33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32" h="43">
                  <a:moveTo>
                    <a:pt x="311" y="43"/>
                  </a:moveTo>
                  <a:cubicBezTo>
                    <a:pt x="21" y="43"/>
                    <a:pt x="21" y="43"/>
                    <a:pt x="21" y="43"/>
                  </a:cubicBezTo>
                  <a:cubicBezTo>
                    <a:pt x="9" y="43"/>
                    <a:pt x="0" y="33"/>
                    <a:pt x="0" y="21"/>
                  </a:cubicBezTo>
                  <a:cubicBezTo>
                    <a:pt x="0" y="10"/>
                    <a:pt x="9" y="0"/>
                    <a:pt x="21" y="0"/>
                  </a:cubicBezTo>
                  <a:cubicBezTo>
                    <a:pt x="311" y="0"/>
                    <a:pt x="311" y="0"/>
                    <a:pt x="311" y="0"/>
                  </a:cubicBezTo>
                  <a:cubicBezTo>
                    <a:pt x="323" y="0"/>
                    <a:pt x="332" y="10"/>
                    <a:pt x="332" y="21"/>
                  </a:cubicBezTo>
                  <a:cubicBezTo>
                    <a:pt x="332" y="33"/>
                    <a:pt x="323" y="43"/>
                    <a:pt x="311" y="43"/>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5" name="Freeform 154"/>
            <p:cNvSpPr>
              <a:spLocks/>
            </p:cNvSpPr>
            <p:nvPr/>
          </p:nvSpPr>
          <p:spPr bwMode="auto">
            <a:xfrm>
              <a:off x="4225926" y="5994400"/>
              <a:ext cx="692150" cy="133350"/>
            </a:xfrm>
            <a:custGeom>
              <a:avLst/>
              <a:gdLst>
                <a:gd name="T0" fmla="*/ 197 w 218"/>
                <a:gd name="T1" fmla="*/ 42 h 42"/>
                <a:gd name="T2" fmla="*/ 21 w 218"/>
                <a:gd name="T3" fmla="*/ 42 h 42"/>
                <a:gd name="T4" fmla="*/ 0 w 218"/>
                <a:gd name="T5" fmla="*/ 21 h 42"/>
                <a:gd name="T6" fmla="*/ 21 w 218"/>
                <a:gd name="T7" fmla="*/ 0 h 42"/>
                <a:gd name="T8" fmla="*/ 197 w 218"/>
                <a:gd name="T9" fmla="*/ 0 h 42"/>
                <a:gd name="T10" fmla="*/ 218 w 218"/>
                <a:gd name="T11" fmla="*/ 21 h 42"/>
                <a:gd name="T12" fmla="*/ 197 w 21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18" h="42">
                  <a:moveTo>
                    <a:pt x="197" y="42"/>
                  </a:moveTo>
                  <a:cubicBezTo>
                    <a:pt x="21" y="42"/>
                    <a:pt x="21" y="42"/>
                    <a:pt x="21" y="42"/>
                  </a:cubicBezTo>
                  <a:cubicBezTo>
                    <a:pt x="9" y="42"/>
                    <a:pt x="0" y="33"/>
                    <a:pt x="0" y="21"/>
                  </a:cubicBezTo>
                  <a:cubicBezTo>
                    <a:pt x="0" y="10"/>
                    <a:pt x="9" y="0"/>
                    <a:pt x="21" y="0"/>
                  </a:cubicBezTo>
                  <a:cubicBezTo>
                    <a:pt x="197" y="0"/>
                    <a:pt x="197" y="0"/>
                    <a:pt x="197" y="0"/>
                  </a:cubicBezTo>
                  <a:cubicBezTo>
                    <a:pt x="209" y="0"/>
                    <a:pt x="218" y="10"/>
                    <a:pt x="218" y="21"/>
                  </a:cubicBezTo>
                  <a:cubicBezTo>
                    <a:pt x="218" y="33"/>
                    <a:pt x="209" y="42"/>
                    <a:pt x="197" y="4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grpSp>
      <p:sp>
        <p:nvSpPr>
          <p:cNvPr id="16" name="Oval 156"/>
          <p:cNvSpPr>
            <a:spLocks noChangeArrowheads="1"/>
          </p:cNvSpPr>
          <p:nvPr/>
        </p:nvSpPr>
        <p:spPr bwMode="auto">
          <a:xfrm>
            <a:off x="3548063" y="1578769"/>
            <a:ext cx="404813" cy="404813"/>
          </a:xfrm>
          <a:prstGeom prst="ellipse">
            <a:avLst/>
          </a:pr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7" name="Freeform 157"/>
          <p:cNvSpPr>
            <a:spLocks noEditPoints="1"/>
          </p:cNvSpPr>
          <p:nvPr/>
        </p:nvSpPr>
        <p:spPr bwMode="auto">
          <a:xfrm>
            <a:off x="3652839" y="1645444"/>
            <a:ext cx="188119" cy="271463"/>
          </a:xfrm>
          <a:custGeom>
            <a:avLst/>
            <a:gdLst>
              <a:gd name="T0" fmla="*/ 21 w 79"/>
              <a:gd name="T1" fmla="*/ 88 h 114"/>
              <a:gd name="T2" fmla="*/ 22 w 79"/>
              <a:gd name="T3" fmla="*/ 94 h 114"/>
              <a:gd name="T4" fmla="*/ 40 w 79"/>
              <a:gd name="T5" fmla="*/ 97 h 114"/>
              <a:gd name="T6" fmla="*/ 57 w 79"/>
              <a:gd name="T7" fmla="*/ 94 h 114"/>
              <a:gd name="T8" fmla="*/ 58 w 79"/>
              <a:gd name="T9" fmla="*/ 88 h 114"/>
              <a:gd name="T10" fmla="*/ 40 w 79"/>
              <a:gd name="T11" fmla="*/ 91 h 114"/>
              <a:gd name="T12" fmla="*/ 21 w 79"/>
              <a:gd name="T13" fmla="*/ 88 h 114"/>
              <a:gd name="T14" fmla="*/ 23 w 79"/>
              <a:gd name="T15" fmla="*/ 99 h 114"/>
              <a:gd name="T16" fmla="*/ 24 w 79"/>
              <a:gd name="T17" fmla="*/ 105 h 114"/>
              <a:gd name="T18" fmla="*/ 29 w 79"/>
              <a:gd name="T19" fmla="*/ 108 h 114"/>
              <a:gd name="T20" fmla="*/ 30 w 79"/>
              <a:gd name="T21" fmla="*/ 111 h 114"/>
              <a:gd name="T22" fmla="*/ 40 w 79"/>
              <a:gd name="T23" fmla="*/ 114 h 114"/>
              <a:gd name="T24" fmla="*/ 50 w 79"/>
              <a:gd name="T25" fmla="*/ 111 h 114"/>
              <a:gd name="T26" fmla="*/ 50 w 79"/>
              <a:gd name="T27" fmla="*/ 108 h 114"/>
              <a:gd name="T28" fmla="*/ 55 w 79"/>
              <a:gd name="T29" fmla="*/ 105 h 114"/>
              <a:gd name="T30" fmla="*/ 56 w 79"/>
              <a:gd name="T31" fmla="*/ 99 h 114"/>
              <a:gd name="T32" fmla="*/ 40 w 79"/>
              <a:gd name="T33" fmla="*/ 102 h 114"/>
              <a:gd name="T34" fmla="*/ 23 w 79"/>
              <a:gd name="T35" fmla="*/ 99 h 114"/>
              <a:gd name="T36" fmla="*/ 40 w 79"/>
              <a:gd name="T37" fmla="*/ 16 h 114"/>
              <a:gd name="T38" fmla="*/ 42 w 79"/>
              <a:gd name="T39" fmla="*/ 14 h 114"/>
              <a:gd name="T40" fmla="*/ 40 w 79"/>
              <a:gd name="T41" fmla="*/ 12 h 114"/>
              <a:gd name="T42" fmla="*/ 12 w 79"/>
              <a:gd name="T43" fmla="*/ 39 h 114"/>
              <a:gd name="T44" fmla="*/ 14 w 79"/>
              <a:gd name="T45" fmla="*/ 41 h 114"/>
              <a:gd name="T46" fmla="*/ 16 w 79"/>
              <a:gd name="T47" fmla="*/ 39 h 114"/>
              <a:gd name="T48" fmla="*/ 40 w 79"/>
              <a:gd name="T49" fmla="*/ 16 h 114"/>
              <a:gd name="T50" fmla="*/ 40 w 79"/>
              <a:gd name="T51" fmla="*/ 0 h 114"/>
              <a:gd name="T52" fmla="*/ 0 w 79"/>
              <a:gd name="T53" fmla="*/ 39 h 114"/>
              <a:gd name="T54" fmla="*/ 19 w 79"/>
              <a:gd name="T55" fmla="*/ 73 h 114"/>
              <a:gd name="T56" fmla="*/ 21 w 79"/>
              <a:gd name="T57" fmla="*/ 83 h 114"/>
              <a:gd name="T58" fmla="*/ 40 w 79"/>
              <a:gd name="T59" fmla="*/ 86 h 114"/>
              <a:gd name="T60" fmla="*/ 59 w 79"/>
              <a:gd name="T61" fmla="*/ 83 h 114"/>
              <a:gd name="T62" fmla="*/ 60 w 79"/>
              <a:gd name="T63" fmla="*/ 73 h 114"/>
              <a:gd name="T64" fmla="*/ 79 w 79"/>
              <a:gd name="T65" fmla="*/ 39 h 114"/>
              <a:gd name="T66" fmla="*/ 40 w 79"/>
              <a:gd name="T67" fmla="*/ 0 h 114"/>
              <a:gd name="T68" fmla="*/ 54 w 79"/>
              <a:gd name="T69" fmla="*/ 68 h 114"/>
              <a:gd name="T70" fmla="*/ 53 w 79"/>
              <a:gd name="T71" fmla="*/ 77 h 114"/>
              <a:gd name="T72" fmla="*/ 40 w 79"/>
              <a:gd name="T73" fmla="*/ 80 h 114"/>
              <a:gd name="T74" fmla="*/ 26 w 79"/>
              <a:gd name="T75" fmla="*/ 77 h 114"/>
              <a:gd name="T76" fmla="*/ 25 w 79"/>
              <a:gd name="T77" fmla="*/ 68 h 114"/>
              <a:gd name="T78" fmla="*/ 7 w 79"/>
              <a:gd name="T79" fmla="*/ 39 h 114"/>
              <a:gd name="T80" fmla="*/ 40 w 79"/>
              <a:gd name="T81" fmla="*/ 7 h 114"/>
              <a:gd name="T82" fmla="*/ 72 w 79"/>
              <a:gd name="T83" fmla="*/ 39 h 114"/>
              <a:gd name="T84" fmla="*/ 54 w 79"/>
              <a:gd name="T85" fmla="*/ 68 h 114"/>
              <a:gd name="T86" fmla="*/ 48 w 79"/>
              <a:gd name="T87" fmla="*/ 54 h 114"/>
              <a:gd name="T88" fmla="*/ 40 w 79"/>
              <a:gd name="T89" fmla="*/ 38 h 114"/>
              <a:gd name="T90" fmla="*/ 31 w 79"/>
              <a:gd name="T91" fmla="*/ 54 h 114"/>
              <a:gd name="T92" fmla="*/ 27 w 79"/>
              <a:gd name="T93" fmla="*/ 46 h 114"/>
              <a:gd name="T94" fmla="*/ 22 w 79"/>
              <a:gd name="T95" fmla="*/ 49 h 114"/>
              <a:gd name="T96" fmla="*/ 30 w 79"/>
              <a:gd name="T97" fmla="*/ 67 h 114"/>
              <a:gd name="T98" fmla="*/ 40 w 79"/>
              <a:gd name="T99" fmla="*/ 51 h 114"/>
              <a:gd name="T100" fmla="*/ 49 w 79"/>
              <a:gd name="T101" fmla="*/ 67 h 114"/>
              <a:gd name="T102" fmla="*/ 58 w 79"/>
              <a:gd name="T103" fmla="*/ 49 h 114"/>
              <a:gd name="T104" fmla="*/ 52 w 79"/>
              <a:gd name="T105" fmla="*/ 46 h 114"/>
              <a:gd name="T106" fmla="*/ 48 w 79"/>
              <a:gd name="T10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114">
                <a:moveTo>
                  <a:pt x="21" y="88"/>
                </a:moveTo>
                <a:cubicBezTo>
                  <a:pt x="22" y="94"/>
                  <a:pt x="22" y="94"/>
                  <a:pt x="22" y="94"/>
                </a:cubicBezTo>
                <a:cubicBezTo>
                  <a:pt x="27" y="96"/>
                  <a:pt x="33" y="97"/>
                  <a:pt x="40" y="97"/>
                </a:cubicBezTo>
                <a:cubicBezTo>
                  <a:pt x="46" y="97"/>
                  <a:pt x="52" y="96"/>
                  <a:pt x="57" y="94"/>
                </a:cubicBezTo>
                <a:cubicBezTo>
                  <a:pt x="58" y="88"/>
                  <a:pt x="58" y="88"/>
                  <a:pt x="58" y="88"/>
                </a:cubicBezTo>
                <a:cubicBezTo>
                  <a:pt x="52" y="90"/>
                  <a:pt x="46" y="91"/>
                  <a:pt x="40" y="91"/>
                </a:cubicBezTo>
                <a:cubicBezTo>
                  <a:pt x="33" y="91"/>
                  <a:pt x="27" y="90"/>
                  <a:pt x="21" y="88"/>
                </a:cubicBezTo>
                <a:close/>
                <a:moveTo>
                  <a:pt x="23" y="99"/>
                </a:moveTo>
                <a:cubicBezTo>
                  <a:pt x="24" y="105"/>
                  <a:pt x="24" y="105"/>
                  <a:pt x="24" y="105"/>
                </a:cubicBezTo>
                <a:cubicBezTo>
                  <a:pt x="24" y="105"/>
                  <a:pt x="25" y="107"/>
                  <a:pt x="29" y="108"/>
                </a:cubicBezTo>
                <a:cubicBezTo>
                  <a:pt x="30" y="111"/>
                  <a:pt x="30" y="111"/>
                  <a:pt x="30" y="111"/>
                </a:cubicBezTo>
                <a:cubicBezTo>
                  <a:pt x="30" y="111"/>
                  <a:pt x="32" y="114"/>
                  <a:pt x="40" y="114"/>
                </a:cubicBezTo>
                <a:cubicBezTo>
                  <a:pt x="47" y="114"/>
                  <a:pt x="50" y="111"/>
                  <a:pt x="50" y="111"/>
                </a:cubicBezTo>
                <a:cubicBezTo>
                  <a:pt x="50" y="108"/>
                  <a:pt x="50" y="108"/>
                  <a:pt x="50" y="108"/>
                </a:cubicBezTo>
                <a:cubicBezTo>
                  <a:pt x="54" y="107"/>
                  <a:pt x="55" y="105"/>
                  <a:pt x="55" y="105"/>
                </a:cubicBezTo>
                <a:cubicBezTo>
                  <a:pt x="56" y="99"/>
                  <a:pt x="56" y="99"/>
                  <a:pt x="56" y="99"/>
                </a:cubicBezTo>
                <a:cubicBezTo>
                  <a:pt x="51" y="101"/>
                  <a:pt x="46" y="102"/>
                  <a:pt x="40" y="102"/>
                </a:cubicBezTo>
                <a:cubicBezTo>
                  <a:pt x="34" y="102"/>
                  <a:pt x="28" y="101"/>
                  <a:pt x="23" y="99"/>
                </a:cubicBezTo>
                <a:close/>
                <a:moveTo>
                  <a:pt x="40" y="16"/>
                </a:moveTo>
                <a:cubicBezTo>
                  <a:pt x="41" y="16"/>
                  <a:pt x="42" y="15"/>
                  <a:pt x="42" y="14"/>
                </a:cubicBezTo>
                <a:cubicBezTo>
                  <a:pt x="42" y="13"/>
                  <a:pt x="41" y="12"/>
                  <a:pt x="40" y="12"/>
                </a:cubicBezTo>
                <a:cubicBezTo>
                  <a:pt x="25" y="12"/>
                  <a:pt x="12" y="24"/>
                  <a:pt x="12" y="39"/>
                </a:cubicBezTo>
                <a:cubicBezTo>
                  <a:pt x="12" y="40"/>
                  <a:pt x="13" y="41"/>
                  <a:pt x="14" y="41"/>
                </a:cubicBezTo>
                <a:cubicBezTo>
                  <a:pt x="16" y="41"/>
                  <a:pt x="16" y="40"/>
                  <a:pt x="16" y="39"/>
                </a:cubicBezTo>
                <a:cubicBezTo>
                  <a:pt x="16" y="26"/>
                  <a:pt x="27" y="16"/>
                  <a:pt x="40" y="16"/>
                </a:cubicBezTo>
                <a:close/>
                <a:moveTo>
                  <a:pt x="40" y="0"/>
                </a:moveTo>
                <a:cubicBezTo>
                  <a:pt x="18" y="0"/>
                  <a:pt x="0" y="18"/>
                  <a:pt x="0" y="39"/>
                </a:cubicBezTo>
                <a:cubicBezTo>
                  <a:pt x="0" y="53"/>
                  <a:pt x="8" y="66"/>
                  <a:pt x="19" y="73"/>
                </a:cubicBezTo>
                <a:cubicBezTo>
                  <a:pt x="21" y="83"/>
                  <a:pt x="21" y="83"/>
                  <a:pt x="21" y="83"/>
                </a:cubicBezTo>
                <a:cubicBezTo>
                  <a:pt x="26" y="85"/>
                  <a:pt x="33" y="86"/>
                  <a:pt x="40" y="86"/>
                </a:cubicBezTo>
                <a:cubicBezTo>
                  <a:pt x="47" y="86"/>
                  <a:pt x="53" y="85"/>
                  <a:pt x="59" y="83"/>
                </a:cubicBezTo>
                <a:cubicBezTo>
                  <a:pt x="60" y="73"/>
                  <a:pt x="60" y="73"/>
                  <a:pt x="60" y="73"/>
                </a:cubicBezTo>
                <a:cubicBezTo>
                  <a:pt x="71" y="66"/>
                  <a:pt x="79" y="53"/>
                  <a:pt x="79" y="39"/>
                </a:cubicBezTo>
                <a:cubicBezTo>
                  <a:pt x="79" y="18"/>
                  <a:pt x="61" y="0"/>
                  <a:pt x="40" y="0"/>
                </a:cubicBezTo>
                <a:close/>
                <a:moveTo>
                  <a:pt x="54" y="68"/>
                </a:moveTo>
                <a:cubicBezTo>
                  <a:pt x="53" y="77"/>
                  <a:pt x="53" y="77"/>
                  <a:pt x="53" y="77"/>
                </a:cubicBezTo>
                <a:cubicBezTo>
                  <a:pt x="53" y="77"/>
                  <a:pt x="50" y="80"/>
                  <a:pt x="40" y="80"/>
                </a:cubicBezTo>
                <a:cubicBezTo>
                  <a:pt x="30" y="80"/>
                  <a:pt x="26" y="77"/>
                  <a:pt x="26" y="77"/>
                </a:cubicBezTo>
                <a:cubicBezTo>
                  <a:pt x="25" y="68"/>
                  <a:pt x="25" y="68"/>
                  <a:pt x="25" y="68"/>
                </a:cubicBezTo>
                <a:cubicBezTo>
                  <a:pt x="15" y="63"/>
                  <a:pt x="7" y="52"/>
                  <a:pt x="7" y="39"/>
                </a:cubicBezTo>
                <a:cubicBezTo>
                  <a:pt x="7" y="21"/>
                  <a:pt x="22" y="7"/>
                  <a:pt x="40" y="7"/>
                </a:cubicBezTo>
                <a:cubicBezTo>
                  <a:pt x="57" y="7"/>
                  <a:pt x="72" y="21"/>
                  <a:pt x="72" y="39"/>
                </a:cubicBezTo>
                <a:cubicBezTo>
                  <a:pt x="72" y="52"/>
                  <a:pt x="65" y="63"/>
                  <a:pt x="54" y="68"/>
                </a:cubicBezTo>
                <a:close/>
                <a:moveTo>
                  <a:pt x="48" y="54"/>
                </a:moveTo>
                <a:cubicBezTo>
                  <a:pt x="40" y="38"/>
                  <a:pt x="40" y="38"/>
                  <a:pt x="40" y="38"/>
                </a:cubicBezTo>
                <a:cubicBezTo>
                  <a:pt x="31" y="54"/>
                  <a:pt x="31" y="54"/>
                  <a:pt x="31" y="54"/>
                </a:cubicBezTo>
                <a:cubicBezTo>
                  <a:pt x="27" y="46"/>
                  <a:pt x="27" y="46"/>
                  <a:pt x="27" y="46"/>
                </a:cubicBezTo>
                <a:cubicBezTo>
                  <a:pt x="22" y="49"/>
                  <a:pt x="22" y="49"/>
                  <a:pt x="22" y="49"/>
                </a:cubicBezTo>
                <a:cubicBezTo>
                  <a:pt x="30" y="67"/>
                  <a:pt x="30" y="67"/>
                  <a:pt x="30" y="67"/>
                </a:cubicBezTo>
                <a:cubicBezTo>
                  <a:pt x="40" y="51"/>
                  <a:pt x="40" y="51"/>
                  <a:pt x="40" y="51"/>
                </a:cubicBezTo>
                <a:cubicBezTo>
                  <a:pt x="49" y="67"/>
                  <a:pt x="49" y="67"/>
                  <a:pt x="49" y="67"/>
                </a:cubicBezTo>
                <a:cubicBezTo>
                  <a:pt x="58" y="49"/>
                  <a:pt x="58" y="49"/>
                  <a:pt x="58" y="49"/>
                </a:cubicBezTo>
                <a:cubicBezTo>
                  <a:pt x="52" y="46"/>
                  <a:pt x="52" y="46"/>
                  <a:pt x="52" y="46"/>
                </a:cubicBezTo>
                <a:lnTo>
                  <a:pt x="48" y="5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8" name="Freeform 169"/>
          <p:cNvSpPr>
            <a:spLocks/>
          </p:cNvSpPr>
          <p:nvPr/>
        </p:nvSpPr>
        <p:spPr bwMode="auto">
          <a:xfrm>
            <a:off x="3345657" y="2466976"/>
            <a:ext cx="452438" cy="454819"/>
          </a:xfrm>
          <a:custGeom>
            <a:avLst/>
            <a:gdLst>
              <a:gd name="T0" fmla="*/ 121 w 190"/>
              <a:gd name="T1" fmla="*/ 14 h 191"/>
              <a:gd name="T2" fmla="*/ 176 w 190"/>
              <a:gd name="T3" fmla="*/ 121 h 191"/>
              <a:gd name="T4" fmla="*/ 69 w 190"/>
              <a:gd name="T5" fmla="*/ 176 h 191"/>
              <a:gd name="T6" fmla="*/ 14 w 190"/>
              <a:gd name="T7" fmla="*/ 69 h 191"/>
              <a:gd name="T8" fmla="*/ 121 w 190"/>
              <a:gd name="T9" fmla="*/ 14 h 191"/>
            </a:gdLst>
            <a:ahLst/>
            <a:cxnLst>
              <a:cxn ang="0">
                <a:pos x="T0" y="T1"/>
              </a:cxn>
              <a:cxn ang="0">
                <a:pos x="T2" y="T3"/>
              </a:cxn>
              <a:cxn ang="0">
                <a:pos x="T4" y="T5"/>
              </a:cxn>
              <a:cxn ang="0">
                <a:pos x="T6" y="T7"/>
              </a:cxn>
              <a:cxn ang="0">
                <a:pos x="T8" y="T9"/>
              </a:cxn>
            </a:cxnLst>
            <a:rect l="0" t="0" r="r" b="b"/>
            <a:pathLst>
              <a:path w="190" h="191">
                <a:moveTo>
                  <a:pt x="121" y="14"/>
                </a:moveTo>
                <a:cubicBezTo>
                  <a:pt x="166" y="29"/>
                  <a:pt x="190" y="77"/>
                  <a:pt x="176" y="121"/>
                </a:cubicBezTo>
                <a:cubicBezTo>
                  <a:pt x="161" y="166"/>
                  <a:pt x="113" y="191"/>
                  <a:pt x="69" y="176"/>
                </a:cubicBezTo>
                <a:cubicBezTo>
                  <a:pt x="24" y="162"/>
                  <a:pt x="0" y="114"/>
                  <a:pt x="14" y="69"/>
                </a:cubicBezTo>
                <a:cubicBezTo>
                  <a:pt x="29" y="24"/>
                  <a:pt x="77" y="0"/>
                  <a:pt x="121" y="14"/>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19" name="Freeform 170"/>
          <p:cNvSpPr>
            <a:spLocks noEditPoints="1"/>
          </p:cNvSpPr>
          <p:nvPr/>
        </p:nvSpPr>
        <p:spPr bwMode="auto">
          <a:xfrm>
            <a:off x="3443290" y="2586037"/>
            <a:ext cx="250031" cy="214313"/>
          </a:xfrm>
          <a:custGeom>
            <a:avLst/>
            <a:gdLst>
              <a:gd name="T0" fmla="*/ 37 w 105"/>
              <a:gd name="T1" fmla="*/ 59 h 90"/>
              <a:gd name="T2" fmla="*/ 37 w 105"/>
              <a:gd name="T3" fmla="*/ 90 h 90"/>
              <a:gd name="T4" fmla="*/ 61 w 105"/>
              <a:gd name="T5" fmla="*/ 90 h 90"/>
              <a:gd name="T6" fmla="*/ 61 w 105"/>
              <a:gd name="T7" fmla="*/ 62 h 90"/>
              <a:gd name="T8" fmla="*/ 51 w 105"/>
              <a:gd name="T9" fmla="*/ 72 h 90"/>
              <a:gd name="T10" fmla="*/ 37 w 105"/>
              <a:gd name="T11" fmla="*/ 59 h 90"/>
              <a:gd name="T12" fmla="*/ 4 w 105"/>
              <a:gd name="T13" fmla="*/ 86 h 90"/>
              <a:gd name="T14" fmla="*/ 8 w 105"/>
              <a:gd name="T15" fmla="*/ 90 h 90"/>
              <a:gd name="T16" fmla="*/ 28 w 105"/>
              <a:gd name="T17" fmla="*/ 90 h 90"/>
              <a:gd name="T18" fmla="*/ 28 w 105"/>
              <a:gd name="T19" fmla="*/ 49 h 90"/>
              <a:gd name="T20" fmla="*/ 4 w 105"/>
              <a:gd name="T21" fmla="*/ 73 h 90"/>
              <a:gd name="T22" fmla="*/ 4 w 105"/>
              <a:gd name="T23" fmla="*/ 86 h 90"/>
              <a:gd name="T24" fmla="*/ 70 w 105"/>
              <a:gd name="T25" fmla="*/ 52 h 90"/>
              <a:gd name="T26" fmla="*/ 70 w 105"/>
              <a:gd name="T27" fmla="*/ 90 h 90"/>
              <a:gd name="T28" fmla="*/ 90 w 105"/>
              <a:gd name="T29" fmla="*/ 90 h 90"/>
              <a:gd name="T30" fmla="*/ 94 w 105"/>
              <a:gd name="T31" fmla="*/ 86 h 90"/>
              <a:gd name="T32" fmla="*/ 94 w 105"/>
              <a:gd name="T33" fmla="*/ 29 h 90"/>
              <a:gd name="T34" fmla="*/ 73 w 105"/>
              <a:gd name="T35" fmla="*/ 49 h 90"/>
              <a:gd name="T36" fmla="*/ 70 w 105"/>
              <a:gd name="T37" fmla="*/ 52 h 90"/>
              <a:gd name="T38" fmla="*/ 84 w 105"/>
              <a:gd name="T39" fmla="*/ 2 h 90"/>
              <a:gd name="T40" fmla="*/ 81 w 105"/>
              <a:gd name="T41" fmla="*/ 7 h 90"/>
              <a:gd name="T42" fmla="*/ 85 w 105"/>
              <a:gd name="T43" fmla="*/ 11 h 90"/>
              <a:gd name="T44" fmla="*/ 90 w 105"/>
              <a:gd name="T45" fmla="*/ 10 h 90"/>
              <a:gd name="T46" fmla="*/ 51 w 105"/>
              <a:gd name="T47" fmla="*/ 49 h 90"/>
              <a:gd name="T48" fmla="*/ 28 w 105"/>
              <a:gd name="T49" fmla="*/ 26 h 90"/>
              <a:gd name="T50" fmla="*/ 1 w 105"/>
              <a:gd name="T51" fmla="*/ 53 h 90"/>
              <a:gd name="T52" fmla="*/ 1 w 105"/>
              <a:gd name="T53" fmla="*/ 59 h 90"/>
              <a:gd name="T54" fmla="*/ 7 w 105"/>
              <a:gd name="T55" fmla="*/ 59 h 90"/>
              <a:gd name="T56" fmla="*/ 28 w 105"/>
              <a:gd name="T57" fmla="*/ 38 h 90"/>
              <a:gd name="T58" fmla="*/ 51 w 105"/>
              <a:gd name="T59" fmla="*/ 61 h 90"/>
              <a:gd name="T60" fmla="*/ 96 w 105"/>
              <a:gd name="T61" fmla="*/ 16 h 90"/>
              <a:gd name="T62" fmla="*/ 95 w 105"/>
              <a:gd name="T63" fmla="*/ 21 h 90"/>
              <a:gd name="T64" fmla="*/ 99 w 105"/>
              <a:gd name="T65" fmla="*/ 25 h 90"/>
              <a:gd name="T66" fmla="*/ 99 w 105"/>
              <a:gd name="T67" fmla="*/ 25 h 90"/>
              <a:gd name="T68" fmla="*/ 104 w 105"/>
              <a:gd name="T69" fmla="*/ 21 h 90"/>
              <a:gd name="T70" fmla="*/ 105 w 105"/>
              <a:gd name="T71" fmla="*/ 0 h 90"/>
              <a:gd name="T72" fmla="*/ 84 w 105"/>
              <a:gd name="T73"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90">
                <a:moveTo>
                  <a:pt x="37" y="59"/>
                </a:moveTo>
                <a:cubicBezTo>
                  <a:pt x="37" y="90"/>
                  <a:pt x="37" y="90"/>
                  <a:pt x="37" y="90"/>
                </a:cubicBezTo>
                <a:cubicBezTo>
                  <a:pt x="61" y="90"/>
                  <a:pt x="61" y="90"/>
                  <a:pt x="61" y="90"/>
                </a:cubicBezTo>
                <a:cubicBezTo>
                  <a:pt x="61" y="62"/>
                  <a:pt x="61" y="62"/>
                  <a:pt x="61" y="62"/>
                </a:cubicBezTo>
                <a:cubicBezTo>
                  <a:pt x="51" y="72"/>
                  <a:pt x="51" y="72"/>
                  <a:pt x="51" y="72"/>
                </a:cubicBezTo>
                <a:lnTo>
                  <a:pt x="37" y="59"/>
                </a:lnTo>
                <a:close/>
                <a:moveTo>
                  <a:pt x="4" y="86"/>
                </a:moveTo>
                <a:cubicBezTo>
                  <a:pt x="4" y="88"/>
                  <a:pt x="6" y="90"/>
                  <a:pt x="8" y="90"/>
                </a:cubicBezTo>
                <a:cubicBezTo>
                  <a:pt x="28" y="90"/>
                  <a:pt x="28" y="90"/>
                  <a:pt x="28" y="90"/>
                </a:cubicBezTo>
                <a:cubicBezTo>
                  <a:pt x="28" y="49"/>
                  <a:pt x="28" y="49"/>
                  <a:pt x="28" y="49"/>
                </a:cubicBezTo>
                <a:cubicBezTo>
                  <a:pt x="4" y="73"/>
                  <a:pt x="4" y="73"/>
                  <a:pt x="4" y="73"/>
                </a:cubicBezTo>
                <a:lnTo>
                  <a:pt x="4" y="86"/>
                </a:lnTo>
                <a:close/>
                <a:moveTo>
                  <a:pt x="70" y="52"/>
                </a:moveTo>
                <a:cubicBezTo>
                  <a:pt x="70" y="90"/>
                  <a:pt x="70" y="90"/>
                  <a:pt x="70" y="90"/>
                </a:cubicBezTo>
                <a:cubicBezTo>
                  <a:pt x="90" y="90"/>
                  <a:pt x="90" y="90"/>
                  <a:pt x="90" y="90"/>
                </a:cubicBezTo>
                <a:cubicBezTo>
                  <a:pt x="92" y="90"/>
                  <a:pt x="94" y="88"/>
                  <a:pt x="94" y="86"/>
                </a:cubicBezTo>
                <a:cubicBezTo>
                  <a:pt x="94" y="29"/>
                  <a:pt x="94" y="29"/>
                  <a:pt x="94" y="29"/>
                </a:cubicBezTo>
                <a:cubicBezTo>
                  <a:pt x="73" y="49"/>
                  <a:pt x="73" y="49"/>
                  <a:pt x="73" y="49"/>
                </a:cubicBezTo>
                <a:lnTo>
                  <a:pt x="70" y="52"/>
                </a:lnTo>
                <a:close/>
                <a:moveTo>
                  <a:pt x="84" y="2"/>
                </a:moveTo>
                <a:cubicBezTo>
                  <a:pt x="82" y="2"/>
                  <a:pt x="80" y="4"/>
                  <a:pt x="81" y="7"/>
                </a:cubicBezTo>
                <a:cubicBezTo>
                  <a:pt x="81" y="9"/>
                  <a:pt x="83" y="11"/>
                  <a:pt x="85" y="11"/>
                </a:cubicBezTo>
                <a:cubicBezTo>
                  <a:pt x="90" y="10"/>
                  <a:pt x="90" y="10"/>
                  <a:pt x="90" y="10"/>
                </a:cubicBezTo>
                <a:cubicBezTo>
                  <a:pt x="51" y="49"/>
                  <a:pt x="51" y="49"/>
                  <a:pt x="51" y="49"/>
                </a:cubicBezTo>
                <a:cubicBezTo>
                  <a:pt x="28" y="26"/>
                  <a:pt x="28" y="26"/>
                  <a:pt x="28" y="26"/>
                </a:cubicBezTo>
                <a:cubicBezTo>
                  <a:pt x="1" y="53"/>
                  <a:pt x="1" y="53"/>
                  <a:pt x="1" y="53"/>
                </a:cubicBezTo>
                <a:cubicBezTo>
                  <a:pt x="0" y="54"/>
                  <a:pt x="0" y="57"/>
                  <a:pt x="1" y="59"/>
                </a:cubicBezTo>
                <a:cubicBezTo>
                  <a:pt x="3" y="60"/>
                  <a:pt x="6" y="60"/>
                  <a:pt x="7" y="59"/>
                </a:cubicBezTo>
                <a:cubicBezTo>
                  <a:pt x="28" y="38"/>
                  <a:pt x="28" y="38"/>
                  <a:pt x="28" y="38"/>
                </a:cubicBezTo>
                <a:cubicBezTo>
                  <a:pt x="51" y="61"/>
                  <a:pt x="51" y="61"/>
                  <a:pt x="51" y="61"/>
                </a:cubicBezTo>
                <a:cubicBezTo>
                  <a:pt x="96" y="16"/>
                  <a:pt x="96" y="16"/>
                  <a:pt x="96" y="16"/>
                </a:cubicBezTo>
                <a:cubicBezTo>
                  <a:pt x="95" y="21"/>
                  <a:pt x="95" y="21"/>
                  <a:pt x="95" y="21"/>
                </a:cubicBezTo>
                <a:cubicBezTo>
                  <a:pt x="95" y="23"/>
                  <a:pt x="97" y="25"/>
                  <a:pt x="99" y="25"/>
                </a:cubicBezTo>
                <a:cubicBezTo>
                  <a:pt x="99" y="25"/>
                  <a:pt x="99" y="25"/>
                  <a:pt x="99" y="25"/>
                </a:cubicBezTo>
                <a:cubicBezTo>
                  <a:pt x="102" y="25"/>
                  <a:pt x="103" y="24"/>
                  <a:pt x="104" y="21"/>
                </a:cubicBezTo>
                <a:cubicBezTo>
                  <a:pt x="105" y="0"/>
                  <a:pt x="105" y="0"/>
                  <a:pt x="105" y="0"/>
                </a:cubicBezTo>
                <a:lnTo>
                  <a:pt x="84" y="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0" name="Freeform 171"/>
          <p:cNvSpPr>
            <a:spLocks/>
          </p:cNvSpPr>
          <p:nvPr/>
        </p:nvSpPr>
        <p:spPr bwMode="auto">
          <a:xfrm>
            <a:off x="3829051" y="3376614"/>
            <a:ext cx="457200" cy="459581"/>
          </a:xfrm>
          <a:custGeom>
            <a:avLst/>
            <a:gdLst>
              <a:gd name="T0" fmla="*/ 165 w 192"/>
              <a:gd name="T1" fmla="*/ 47 h 193"/>
              <a:gd name="T2" fmla="*/ 146 w 192"/>
              <a:gd name="T3" fmla="*/ 165 h 193"/>
              <a:gd name="T4" fmla="*/ 27 w 192"/>
              <a:gd name="T5" fmla="*/ 147 h 193"/>
              <a:gd name="T6" fmla="*/ 46 w 192"/>
              <a:gd name="T7" fmla="*/ 28 h 193"/>
              <a:gd name="T8" fmla="*/ 165 w 192"/>
              <a:gd name="T9" fmla="*/ 47 h 193"/>
            </a:gdLst>
            <a:ahLst/>
            <a:cxnLst>
              <a:cxn ang="0">
                <a:pos x="T0" y="T1"/>
              </a:cxn>
              <a:cxn ang="0">
                <a:pos x="T2" y="T3"/>
              </a:cxn>
              <a:cxn ang="0">
                <a:pos x="T4" y="T5"/>
              </a:cxn>
              <a:cxn ang="0">
                <a:pos x="T6" y="T7"/>
              </a:cxn>
              <a:cxn ang="0">
                <a:pos x="T8" y="T9"/>
              </a:cxn>
            </a:cxnLst>
            <a:rect l="0" t="0" r="r" b="b"/>
            <a:pathLst>
              <a:path w="192" h="193">
                <a:moveTo>
                  <a:pt x="165" y="47"/>
                </a:moveTo>
                <a:cubicBezTo>
                  <a:pt x="192" y="85"/>
                  <a:pt x="184" y="138"/>
                  <a:pt x="146" y="165"/>
                </a:cubicBezTo>
                <a:cubicBezTo>
                  <a:pt x="108" y="193"/>
                  <a:pt x="55" y="185"/>
                  <a:pt x="27" y="147"/>
                </a:cubicBezTo>
                <a:cubicBezTo>
                  <a:pt x="0" y="109"/>
                  <a:pt x="8" y="55"/>
                  <a:pt x="46" y="28"/>
                </a:cubicBezTo>
                <a:cubicBezTo>
                  <a:pt x="84" y="0"/>
                  <a:pt x="137" y="9"/>
                  <a:pt x="165" y="47"/>
                </a:cubicBez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1" name="Freeform 172"/>
          <p:cNvSpPr>
            <a:spLocks noEditPoints="1"/>
          </p:cNvSpPr>
          <p:nvPr/>
        </p:nvSpPr>
        <p:spPr bwMode="auto">
          <a:xfrm>
            <a:off x="3962401" y="3486151"/>
            <a:ext cx="195263" cy="245269"/>
          </a:xfrm>
          <a:custGeom>
            <a:avLst/>
            <a:gdLst>
              <a:gd name="T0" fmla="*/ 118 w 164"/>
              <a:gd name="T1" fmla="*/ 34 h 206"/>
              <a:gd name="T2" fmla="*/ 28 w 164"/>
              <a:gd name="T3" fmla="*/ 34 h 206"/>
              <a:gd name="T4" fmla="*/ 28 w 164"/>
              <a:gd name="T5" fmla="*/ 46 h 206"/>
              <a:gd name="T6" fmla="*/ 118 w 164"/>
              <a:gd name="T7" fmla="*/ 46 h 206"/>
              <a:gd name="T8" fmla="*/ 118 w 164"/>
              <a:gd name="T9" fmla="*/ 34 h 206"/>
              <a:gd name="T10" fmla="*/ 118 w 164"/>
              <a:gd name="T11" fmla="*/ 58 h 206"/>
              <a:gd name="T12" fmla="*/ 28 w 164"/>
              <a:gd name="T13" fmla="*/ 58 h 206"/>
              <a:gd name="T14" fmla="*/ 28 w 164"/>
              <a:gd name="T15" fmla="*/ 72 h 206"/>
              <a:gd name="T16" fmla="*/ 118 w 164"/>
              <a:gd name="T17" fmla="*/ 72 h 206"/>
              <a:gd name="T18" fmla="*/ 118 w 164"/>
              <a:gd name="T19" fmla="*/ 58 h 206"/>
              <a:gd name="T20" fmla="*/ 146 w 164"/>
              <a:gd name="T21" fmla="*/ 18 h 206"/>
              <a:gd name="T22" fmla="*/ 146 w 164"/>
              <a:gd name="T23" fmla="*/ 0 h 206"/>
              <a:gd name="T24" fmla="*/ 0 w 164"/>
              <a:gd name="T25" fmla="*/ 0 h 206"/>
              <a:gd name="T26" fmla="*/ 0 w 164"/>
              <a:gd name="T27" fmla="*/ 188 h 206"/>
              <a:gd name="T28" fmla="*/ 18 w 164"/>
              <a:gd name="T29" fmla="*/ 188 h 206"/>
              <a:gd name="T30" fmla="*/ 18 w 164"/>
              <a:gd name="T31" fmla="*/ 206 h 206"/>
              <a:gd name="T32" fmla="*/ 164 w 164"/>
              <a:gd name="T33" fmla="*/ 206 h 206"/>
              <a:gd name="T34" fmla="*/ 164 w 164"/>
              <a:gd name="T35" fmla="*/ 18 h 206"/>
              <a:gd name="T36" fmla="*/ 146 w 164"/>
              <a:gd name="T37" fmla="*/ 18 h 206"/>
              <a:gd name="T38" fmla="*/ 10 w 164"/>
              <a:gd name="T39" fmla="*/ 178 h 206"/>
              <a:gd name="T40" fmla="*/ 10 w 164"/>
              <a:gd name="T41" fmla="*/ 10 h 206"/>
              <a:gd name="T42" fmla="*/ 134 w 164"/>
              <a:gd name="T43" fmla="*/ 10 h 206"/>
              <a:gd name="T44" fmla="*/ 134 w 164"/>
              <a:gd name="T45" fmla="*/ 134 h 206"/>
              <a:gd name="T46" fmla="*/ 92 w 164"/>
              <a:gd name="T47" fmla="*/ 134 h 206"/>
              <a:gd name="T48" fmla="*/ 92 w 164"/>
              <a:gd name="T49" fmla="*/ 178 h 206"/>
              <a:gd name="T50" fmla="*/ 10 w 164"/>
              <a:gd name="T51" fmla="*/ 178 h 206"/>
              <a:gd name="T52" fmla="*/ 154 w 164"/>
              <a:gd name="T53" fmla="*/ 196 h 206"/>
              <a:gd name="T54" fmla="*/ 28 w 164"/>
              <a:gd name="T55" fmla="*/ 196 h 206"/>
              <a:gd name="T56" fmla="*/ 28 w 164"/>
              <a:gd name="T57" fmla="*/ 188 h 206"/>
              <a:gd name="T58" fmla="*/ 96 w 164"/>
              <a:gd name="T59" fmla="*/ 188 h 206"/>
              <a:gd name="T60" fmla="*/ 146 w 164"/>
              <a:gd name="T61" fmla="*/ 140 h 206"/>
              <a:gd name="T62" fmla="*/ 146 w 164"/>
              <a:gd name="T63" fmla="*/ 28 h 206"/>
              <a:gd name="T64" fmla="*/ 154 w 164"/>
              <a:gd name="T65" fmla="*/ 28 h 206"/>
              <a:gd name="T66" fmla="*/ 154 w 164"/>
              <a:gd name="T67" fmla="*/ 196 h 206"/>
              <a:gd name="T68" fmla="*/ 118 w 164"/>
              <a:gd name="T69" fmla="*/ 84 h 206"/>
              <a:gd name="T70" fmla="*/ 28 w 164"/>
              <a:gd name="T71" fmla="*/ 84 h 206"/>
              <a:gd name="T72" fmla="*/ 28 w 164"/>
              <a:gd name="T73" fmla="*/ 96 h 206"/>
              <a:gd name="T74" fmla="*/ 118 w 164"/>
              <a:gd name="T75" fmla="*/ 96 h 206"/>
              <a:gd name="T76" fmla="*/ 118 w 164"/>
              <a:gd name="T77" fmla="*/ 84 h 206"/>
              <a:gd name="T78" fmla="*/ 28 w 164"/>
              <a:gd name="T79" fmla="*/ 122 h 206"/>
              <a:gd name="T80" fmla="*/ 72 w 164"/>
              <a:gd name="T81" fmla="*/ 122 h 206"/>
              <a:gd name="T82" fmla="*/ 72 w 164"/>
              <a:gd name="T83" fmla="*/ 110 h 206"/>
              <a:gd name="T84" fmla="*/ 28 w 164"/>
              <a:gd name="T85" fmla="*/ 110 h 206"/>
              <a:gd name="T86" fmla="*/ 28 w 164"/>
              <a:gd name="T87" fmla="*/ 1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06">
                <a:moveTo>
                  <a:pt x="118" y="34"/>
                </a:moveTo>
                <a:lnTo>
                  <a:pt x="28" y="34"/>
                </a:lnTo>
                <a:lnTo>
                  <a:pt x="28" y="46"/>
                </a:lnTo>
                <a:lnTo>
                  <a:pt x="118" y="46"/>
                </a:lnTo>
                <a:lnTo>
                  <a:pt x="118" y="34"/>
                </a:lnTo>
                <a:close/>
                <a:moveTo>
                  <a:pt x="118" y="58"/>
                </a:moveTo>
                <a:lnTo>
                  <a:pt x="28" y="58"/>
                </a:lnTo>
                <a:lnTo>
                  <a:pt x="28" y="72"/>
                </a:lnTo>
                <a:lnTo>
                  <a:pt x="118" y="72"/>
                </a:lnTo>
                <a:lnTo>
                  <a:pt x="118" y="58"/>
                </a:lnTo>
                <a:close/>
                <a:moveTo>
                  <a:pt x="146" y="18"/>
                </a:moveTo>
                <a:lnTo>
                  <a:pt x="146" y="0"/>
                </a:lnTo>
                <a:lnTo>
                  <a:pt x="0" y="0"/>
                </a:lnTo>
                <a:lnTo>
                  <a:pt x="0" y="188"/>
                </a:lnTo>
                <a:lnTo>
                  <a:pt x="18" y="188"/>
                </a:lnTo>
                <a:lnTo>
                  <a:pt x="18" y="206"/>
                </a:lnTo>
                <a:lnTo>
                  <a:pt x="164" y="206"/>
                </a:lnTo>
                <a:lnTo>
                  <a:pt x="164" y="18"/>
                </a:lnTo>
                <a:lnTo>
                  <a:pt x="146" y="18"/>
                </a:lnTo>
                <a:close/>
                <a:moveTo>
                  <a:pt x="10" y="178"/>
                </a:moveTo>
                <a:lnTo>
                  <a:pt x="10" y="10"/>
                </a:lnTo>
                <a:lnTo>
                  <a:pt x="134" y="10"/>
                </a:lnTo>
                <a:lnTo>
                  <a:pt x="134" y="134"/>
                </a:lnTo>
                <a:lnTo>
                  <a:pt x="92" y="134"/>
                </a:lnTo>
                <a:lnTo>
                  <a:pt x="92" y="178"/>
                </a:lnTo>
                <a:lnTo>
                  <a:pt x="10" y="178"/>
                </a:lnTo>
                <a:close/>
                <a:moveTo>
                  <a:pt x="154" y="196"/>
                </a:moveTo>
                <a:lnTo>
                  <a:pt x="28" y="196"/>
                </a:lnTo>
                <a:lnTo>
                  <a:pt x="28" y="188"/>
                </a:lnTo>
                <a:lnTo>
                  <a:pt x="96" y="188"/>
                </a:lnTo>
                <a:lnTo>
                  <a:pt x="146" y="140"/>
                </a:lnTo>
                <a:lnTo>
                  <a:pt x="146" y="28"/>
                </a:lnTo>
                <a:lnTo>
                  <a:pt x="154" y="28"/>
                </a:lnTo>
                <a:lnTo>
                  <a:pt x="154" y="196"/>
                </a:lnTo>
                <a:close/>
                <a:moveTo>
                  <a:pt x="118" y="84"/>
                </a:moveTo>
                <a:lnTo>
                  <a:pt x="28" y="84"/>
                </a:lnTo>
                <a:lnTo>
                  <a:pt x="28" y="96"/>
                </a:lnTo>
                <a:lnTo>
                  <a:pt x="118" y="96"/>
                </a:lnTo>
                <a:lnTo>
                  <a:pt x="118" y="84"/>
                </a:lnTo>
                <a:close/>
                <a:moveTo>
                  <a:pt x="28" y="122"/>
                </a:moveTo>
                <a:lnTo>
                  <a:pt x="72" y="122"/>
                </a:lnTo>
                <a:lnTo>
                  <a:pt x="72" y="110"/>
                </a:lnTo>
                <a:lnTo>
                  <a:pt x="28" y="110"/>
                </a:lnTo>
                <a:lnTo>
                  <a:pt x="28" y="1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2" name="Freeform 173"/>
          <p:cNvSpPr>
            <a:spLocks/>
          </p:cNvSpPr>
          <p:nvPr/>
        </p:nvSpPr>
        <p:spPr bwMode="auto">
          <a:xfrm>
            <a:off x="5164933" y="1552575"/>
            <a:ext cx="459581" cy="457200"/>
          </a:xfrm>
          <a:custGeom>
            <a:avLst/>
            <a:gdLst>
              <a:gd name="T0" fmla="*/ 165 w 193"/>
              <a:gd name="T1" fmla="*/ 146 h 192"/>
              <a:gd name="T2" fmla="*/ 46 w 193"/>
              <a:gd name="T3" fmla="*/ 165 h 192"/>
              <a:gd name="T4" fmla="*/ 27 w 193"/>
              <a:gd name="T5" fmla="*/ 46 h 192"/>
              <a:gd name="T6" fmla="*/ 146 w 193"/>
              <a:gd name="T7" fmla="*/ 27 h 192"/>
              <a:gd name="T8" fmla="*/ 165 w 193"/>
              <a:gd name="T9" fmla="*/ 146 h 192"/>
            </a:gdLst>
            <a:ahLst/>
            <a:cxnLst>
              <a:cxn ang="0">
                <a:pos x="T0" y="T1"/>
              </a:cxn>
              <a:cxn ang="0">
                <a:pos x="T2" y="T3"/>
              </a:cxn>
              <a:cxn ang="0">
                <a:pos x="T4" y="T5"/>
              </a:cxn>
              <a:cxn ang="0">
                <a:pos x="T6" y="T7"/>
              </a:cxn>
              <a:cxn ang="0">
                <a:pos x="T8" y="T9"/>
              </a:cxn>
            </a:cxnLst>
            <a:rect l="0" t="0" r="r" b="b"/>
            <a:pathLst>
              <a:path w="193" h="192">
                <a:moveTo>
                  <a:pt x="165" y="146"/>
                </a:moveTo>
                <a:cubicBezTo>
                  <a:pt x="137" y="184"/>
                  <a:pt x="84" y="192"/>
                  <a:pt x="46" y="165"/>
                </a:cubicBezTo>
                <a:cubicBezTo>
                  <a:pt x="8" y="137"/>
                  <a:pt x="0" y="84"/>
                  <a:pt x="27" y="46"/>
                </a:cubicBezTo>
                <a:cubicBezTo>
                  <a:pt x="55" y="8"/>
                  <a:pt x="108" y="0"/>
                  <a:pt x="146" y="27"/>
                </a:cubicBezTo>
                <a:cubicBezTo>
                  <a:pt x="184" y="55"/>
                  <a:pt x="193" y="108"/>
                  <a:pt x="165" y="146"/>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23" name="Freeform 174"/>
          <p:cNvSpPr>
            <a:spLocks noEditPoints="1"/>
          </p:cNvSpPr>
          <p:nvPr/>
        </p:nvSpPr>
        <p:spPr bwMode="auto">
          <a:xfrm>
            <a:off x="5272088" y="1645444"/>
            <a:ext cx="247650" cy="276225"/>
          </a:xfrm>
          <a:custGeom>
            <a:avLst/>
            <a:gdLst>
              <a:gd name="T0" fmla="*/ 84 w 104"/>
              <a:gd name="T1" fmla="*/ 23 h 116"/>
              <a:gd name="T2" fmla="*/ 87 w 104"/>
              <a:gd name="T3" fmla="*/ 18 h 116"/>
              <a:gd name="T4" fmla="*/ 88 w 104"/>
              <a:gd name="T5" fmla="*/ 19 h 116"/>
              <a:gd name="T6" fmla="*/ 91 w 104"/>
              <a:gd name="T7" fmla="*/ 19 h 116"/>
              <a:gd name="T8" fmla="*/ 93 w 104"/>
              <a:gd name="T9" fmla="*/ 18 h 116"/>
              <a:gd name="T10" fmla="*/ 95 w 104"/>
              <a:gd name="T11" fmla="*/ 14 h 116"/>
              <a:gd name="T12" fmla="*/ 94 w 104"/>
              <a:gd name="T13" fmla="*/ 10 h 116"/>
              <a:gd name="T14" fmla="*/ 79 w 104"/>
              <a:gd name="T15" fmla="*/ 1 h 116"/>
              <a:gd name="T16" fmla="*/ 75 w 104"/>
              <a:gd name="T17" fmla="*/ 2 h 116"/>
              <a:gd name="T18" fmla="*/ 73 w 104"/>
              <a:gd name="T19" fmla="*/ 6 h 116"/>
              <a:gd name="T20" fmla="*/ 72 w 104"/>
              <a:gd name="T21" fmla="*/ 9 h 116"/>
              <a:gd name="T22" fmla="*/ 74 w 104"/>
              <a:gd name="T23" fmla="*/ 10 h 116"/>
              <a:gd name="T24" fmla="*/ 75 w 104"/>
              <a:gd name="T25" fmla="*/ 11 h 116"/>
              <a:gd name="T26" fmla="*/ 72 w 104"/>
              <a:gd name="T27" fmla="*/ 16 h 116"/>
              <a:gd name="T28" fmla="*/ 52 w 104"/>
              <a:gd name="T29" fmla="*/ 12 h 116"/>
              <a:gd name="T30" fmla="*/ 32 w 104"/>
              <a:gd name="T31" fmla="*/ 16 h 116"/>
              <a:gd name="T32" fmla="*/ 29 w 104"/>
              <a:gd name="T33" fmla="*/ 11 h 116"/>
              <a:gd name="T34" fmla="*/ 30 w 104"/>
              <a:gd name="T35" fmla="*/ 10 h 116"/>
              <a:gd name="T36" fmla="*/ 32 w 104"/>
              <a:gd name="T37" fmla="*/ 9 h 116"/>
              <a:gd name="T38" fmla="*/ 31 w 104"/>
              <a:gd name="T39" fmla="*/ 6 h 116"/>
              <a:gd name="T40" fmla="*/ 29 w 104"/>
              <a:gd name="T41" fmla="*/ 2 h 116"/>
              <a:gd name="T42" fmla="*/ 25 w 104"/>
              <a:gd name="T43" fmla="*/ 1 h 116"/>
              <a:gd name="T44" fmla="*/ 10 w 104"/>
              <a:gd name="T45" fmla="*/ 10 h 116"/>
              <a:gd name="T46" fmla="*/ 9 w 104"/>
              <a:gd name="T47" fmla="*/ 14 h 116"/>
              <a:gd name="T48" fmla="*/ 11 w 104"/>
              <a:gd name="T49" fmla="*/ 18 h 116"/>
              <a:gd name="T50" fmla="*/ 13 w 104"/>
              <a:gd name="T51" fmla="*/ 19 h 116"/>
              <a:gd name="T52" fmla="*/ 16 w 104"/>
              <a:gd name="T53" fmla="*/ 19 h 116"/>
              <a:gd name="T54" fmla="*/ 17 w 104"/>
              <a:gd name="T55" fmla="*/ 18 h 116"/>
              <a:gd name="T56" fmla="*/ 20 w 104"/>
              <a:gd name="T57" fmla="*/ 23 h 116"/>
              <a:gd name="T58" fmla="*/ 0 w 104"/>
              <a:gd name="T59" fmla="*/ 64 h 116"/>
              <a:gd name="T60" fmla="*/ 52 w 104"/>
              <a:gd name="T61" fmla="*/ 116 h 116"/>
              <a:gd name="T62" fmla="*/ 104 w 104"/>
              <a:gd name="T63" fmla="*/ 64 h 116"/>
              <a:gd name="T64" fmla="*/ 84 w 104"/>
              <a:gd name="T65" fmla="*/ 23 h 116"/>
              <a:gd name="T66" fmla="*/ 52 w 104"/>
              <a:gd name="T67" fmla="*/ 106 h 116"/>
              <a:gd name="T68" fmla="*/ 10 w 104"/>
              <a:gd name="T69" fmla="*/ 64 h 116"/>
              <a:gd name="T70" fmla="*/ 52 w 104"/>
              <a:gd name="T71" fmla="*/ 22 h 116"/>
              <a:gd name="T72" fmla="*/ 94 w 104"/>
              <a:gd name="T73" fmla="*/ 64 h 116"/>
              <a:gd name="T74" fmla="*/ 52 w 104"/>
              <a:gd name="T75" fmla="*/ 106 h 116"/>
              <a:gd name="T76" fmla="*/ 57 w 104"/>
              <a:gd name="T77" fmla="*/ 65 h 116"/>
              <a:gd name="T78" fmla="*/ 57 w 104"/>
              <a:gd name="T79" fmla="*/ 64 h 116"/>
              <a:gd name="T80" fmla="*/ 57 w 104"/>
              <a:gd name="T81" fmla="*/ 41 h 116"/>
              <a:gd name="T82" fmla="*/ 52 w 104"/>
              <a:gd name="T83" fmla="*/ 36 h 116"/>
              <a:gd name="T84" fmla="*/ 48 w 104"/>
              <a:gd name="T85" fmla="*/ 41 h 116"/>
              <a:gd name="T86" fmla="*/ 48 w 104"/>
              <a:gd name="T87" fmla="*/ 64 h 116"/>
              <a:gd name="T88" fmla="*/ 52 w 104"/>
              <a:gd name="T89" fmla="*/ 69 h 116"/>
              <a:gd name="T90" fmla="*/ 53 w 104"/>
              <a:gd name="T91" fmla="*/ 69 h 116"/>
              <a:gd name="T92" fmla="*/ 74 w 104"/>
              <a:gd name="T93" fmla="*/ 90 h 116"/>
              <a:gd name="T94" fmla="*/ 75 w 104"/>
              <a:gd name="T95" fmla="*/ 90 h 116"/>
              <a:gd name="T96" fmla="*/ 77 w 104"/>
              <a:gd name="T97" fmla="*/ 90 h 116"/>
              <a:gd name="T98" fmla="*/ 77 w 104"/>
              <a:gd name="T99" fmla="*/ 86 h 116"/>
              <a:gd name="T100" fmla="*/ 57 w 104"/>
              <a:gd name="T101" fmla="*/ 6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6">
                <a:moveTo>
                  <a:pt x="84" y="23"/>
                </a:moveTo>
                <a:cubicBezTo>
                  <a:pt x="87" y="18"/>
                  <a:pt x="87" y="18"/>
                  <a:pt x="87" y="18"/>
                </a:cubicBezTo>
                <a:cubicBezTo>
                  <a:pt x="88" y="19"/>
                  <a:pt x="88" y="19"/>
                  <a:pt x="88" y="19"/>
                </a:cubicBezTo>
                <a:cubicBezTo>
                  <a:pt x="89" y="19"/>
                  <a:pt x="90" y="20"/>
                  <a:pt x="91" y="19"/>
                </a:cubicBezTo>
                <a:cubicBezTo>
                  <a:pt x="92" y="19"/>
                  <a:pt x="92" y="19"/>
                  <a:pt x="93" y="18"/>
                </a:cubicBezTo>
                <a:cubicBezTo>
                  <a:pt x="95" y="14"/>
                  <a:pt x="95" y="14"/>
                  <a:pt x="95" y="14"/>
                </a:cubicBezTo>
                <a:cubicBezTo>
                  <a:pt x="96" y="13"/>
                  <a:pt x="95" y="11"/>
                  <a:pt x="94" y="10"/>
                </a:cubicBezTo>
                <a:cubicBezTo>
                  <a:pt x="79" y="1"/>
                  <a:pt x="79" y="1"/>
                  <a:pt x="79" y="1"/>
                </a:cubicBezTo>
                <a:cubicBezTo>
                  <a:pt x="78" y="0"/>
                  <a:pt x="76" y="1"/>
                  <a:pt x="75" y="2"/>
                </a:cubicBezTo>
                <a:cubicBezTo>
                  <a:pt x="73" y="6"/>
                  <a:pt x="73" y="6"/>
                  <a:pt x="73" y="6"/>
                </a:cubicBezTo>
                <a:cubicBezTo>
                  <a:pt x="72" y="7"/>
                  <a:pt x="72" y="8"/>
                  <a:pt x="72" y="9"/>
                </a:cubicBezTo>
                <a:cubicBezTo>
                  <a:pt x="73" y="9"/>
                  <a:pt x="73" y="10"/>
                  <a:pt x="74" y="10"/>
                </a:cubicBezTo>
                <a:cubicBezTo>
                  <a:pt x="75" y="11"/>
                  <a:pt x="75" y="11"/>
                  <a:pt x="75" y="11"/>
                </a:cubicBezTo>
                <a:cubicBezTo>
                  <a:pt x="72" y="16"/>
                  <a:pt x="72" y="16"/>
                  <a:pt x="72" y="16"/>
                </a:cubicBezTo>
                <a:cubicBezTo>
                  <a:pt x="66" y="14"/>
                  <a:pt x="59" y="12"/>
                  <a:pt x="52" y="12"/>
                </a:cubicBezTo>
                <a:cubicBezTo>
                  <a:pt x="45" y="12"/>
                  <a:pt x="38" y="14"/>
                  <a:pt x="32" y="16"/>
                </a:cubicBezTo>
                <a:cubicBezTo>
                  <a:pt x="29" y="11"/>
                  <a:pt x="29" y="11"/>
                  <a:pt x="29" y="11"/>
                </a:cubicBezTo>
                <a:cubicBezTo>
                  <a:pt x="30" y="10"/>
                  <a:pt x="30" y="10"/>
                  <a:pt x="30" y="10"/>
                </a:cubicBezTo>
                <a:cubicBezTo>
                  <a:pt x="31" y="10"/>
                  <a:pt x="32" y="9"/>
                  <a:pt x="32" y="9"/>
                </a:cubicBezTo>
                <a:cubicBezTo>
                  <a:pt x="32" y="8"/>
                  <a:pt x="32" y="7"/>
                  <a:pt x="31" y="6"/>
                </a:cubicBezTo>
                <a:cubicBezTo>
                  <a:pt x="29" y="2"/>
                  <a:pt x="29" y="2"/>
                  <a:pt x="29" y="2"/>
                </a:cubicBezTo>
                <a:cubicBezTo>
                  <a:pt x="28" y="1"/>
                  <a:pt x="26" y="0"/>
                  <a:pt x="25" y="1"/>
                </a:cubicBezTo>
                <a:cubicBezTo>
                  <a:pt x="10" y="10"/>
                  <a:pt x="10" y="10"/>
                  <a:pt x="10" y="10"/>
                </a:cubicBezTo>
                <a:cubicBezTo>
                  <a:pt x="9" y="11"/>
                  <a:pt x="8" y="13"/>
                  <a:pt x="9" y="14"/>
                </a:cubicBezTo>
                <a:cubicBezTo>
                  <a:pt x="11" y="18"/>
                  <a:pt x="11" y="18"/>
                  <a:pt x="11" y="18"/>
                </a:cubicBezTo>
                <a:cubicBezTo>
                  <a:pt x="12" y="19"/>
                  <a:pt x="12" y="19"/>
                  <a:pt x="13" y="19"/>
                </a:cubicBezTo>
                <a:cubicBezTo>
                  <a:pt x="14" y="20"/>
                  <a:pt x="15" y="19"/>
                  <a:pt x="16" y="19"/>
                </a:cubicBezTo>
                <a:cubicBezTo>
                  <a:pt x="17" y="18"/>
                  <a:pt x="17" y="18"/>
                  <a:pt x="17" y="18"/>
                </a:cubicBezTo>
                <a:cubicBezTo>
                  <a:pt x="20" y="23"/>
                  <a:pt x="20" y="23"/>
                  <a:pt x="20" y="23"/>
                </a:cubicBezTo>
                <a:cubicBezTo>
                  <a:pt x="8" y="33"/>
                  <a:pt x="0" y="48"/>
                  <a:pt x="0" y="64"/>
                </a:cubicBezTo>
                <a:cubicBezTo>
                  <a:pt x="0" y="93"/>
                  <a:pt x="23" y="116"/>
                  <a:pt x="52" y="116"/>
                </a:cubicBezTo>
                <a:cubicBezTo>
                  <a:pt x="81" y="116"/>
                  <a:pt x="104" y="93"/>
                  <a:pt x="104" y="64"/>
                </a:cubicBezTo>
                <a:cubicBezTo>
                  <a:pt x="104" y="48"/>
                  <a:pt x="96" y="33"/>
                  <a:pt x="84" y="23"/>
                </a:cubicBezTo>
                <a:close/>
                <a:moveTo>
                  <a:pt x="52" y="106"/>
                </a:moveTo>
                <a:cubicBezTo>
                  <a:pt x="29" y="106"/>
                  <a:pt x="10" y="88"/>
                  <a:pt x="10" y="64"/>
                </a:cubicBezTo>
                <a:cubicBezTo>
                  <a:pt x="10" y="41"/>
                  <a:pt x="29" y="22"/>
                  <a:pt x="52" y="22"/>
                </a:cubicBezTo>
                <a:cubicBezTo>
                  <a:pt x="75" y="22"/>
                  <a:pt x="94" y="41"/>
                  <a:pt x="94" y="64"/>
                </a:cubicBezTo>
                <a:cubicBezTo>
                  <a:pt x="94" y="88"/>
                  <a:pt x="75" y="106"/>
                  <a:pt x="52" y="106"/>
                </a:cubicBezTo>
                <a:close/>
                <a:moveTo>
                  <a:pt x="57" y="65"/>
                </a:moveTo>
                <a:cubicBezTo>
                  <a:pt x="57" y="65"/>
                  <a:pt x="57" y="65"/>
                  <a:pt x="57" y="64"/>
                </a:cubicBezTo>
                <a:cubicBezTo>
                  <a:pt x="57" y="41"/>
                  <a:pt x="57" y="41"/>
                  <a:pt x="57" y="41"/>
                </a:cubicBezTo>
                <a:cubicBezTo>
                  <a:pt x="57" y="38"/>
                  <a:pt x="55" y="36"/>
                  <a:pt x="52" y="36"/>
                </a:cubicBezTo>
                <a:cubicBezTo>
                  <a:pt x="50" y="36"/>
                  <a:pt x="48" y="38"/>
                  <a:pt x="48" y="41"/>
                </a:cubicBezTo>
                <a:cubicBezTo>
                  <a:pt x="48" y="64"/>
                  <a:pt x="48" y="64"/>
                  <a:pt x="48" y="64"/>
                </a:cubicBezTo>
                <a:cubicBezTo>
                  <a:pt x="48" y="67"/>
                  <a:pt x="50" y="69"/>
                  <a:pt x="52" y="69"/>
                </a:cubicBezTo>
                <a:cubicBezTo>
                  <a:pt x="52" y="69"/>
                  <a:pt x="52" y="69"/>
                  <a:pt x="53" y="69"/>
                </a:cubicBezTo>
                <a:cubicBezTo>
                  <a:pt x="74" y="90"/>
                  <a:pt x="74" y="90"/>
                  <a:pt x="74" y="90"/>
                </a:cubicBezTo>
                <a:cubicBezTo>
                  <a:pt x="74" y="90"/>
                  <a:pt x="75" y="90"/>
                  <a:pt x="75" y="90"/>
                </a:cubicBezTo>
                <a:cubicBezTo>
                  <a:pt x="76" y="90"/>
                  <a:pt x="77" y="90"/>
                  <a:pt x="77" y="90"/>
                </a:cubicBezTo>
                <a:cubicBezTo>
                  <a:pt x="78" y="89"/>
                  <a:pt x="78" y="87"/>
                  <a:pt x="77" y="86"/>
                </a:cubicBezTo>
                <a:lnTo>
                  <a:pt x="57" y="6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4" name="Freeform 175"/>
          <p:cNvSpPr>
            <a:spLocks/>
          </p:cNvSpPr>
          <p:nvPr/>
        </p:nvSpPr>
        <p:spPr bwMode="auto">
          <a:xfrm>
            <a:off x="5345907" y="2466976"/>
            <a:ext cx="452438" cy="454819"/>
          </a:xfrm>
          <a:custGeom>
            <a:avLst/>
            <a:gdLst>
              <a:gd name="T0" fmla="*/ 121 w 190"/>
              <a:gd name="T1" fmla="*/ 176 h 191"/>
              <a:gd name="T2" fmla="*/ 14 w 190"/>
              <a:gd name="T3" fmla="*/ 121 h 191"/>
              <a:gd name="T4" fmla="*/ 69 w 190"/>
              <a:gd name="T5" fmla="*/ 14 h 191"/>
              <a:gd name="T6" fmla="*/ 176 w 190"/>
              <a:gd name="T7" fmla="*/ 69 h 191"/>
              <a:gd name="T8" fmla="*/ 121 w 190"/>
              <a:gd name="T9" fmla="*/ 176 h 191"/>
            </a:gdLst>
            <a:ahLst/>
            <a:cxnLst>
              <a:cxn ang="0">
                <a:pos x="T0" y="T1"/>
              </a:cxn>
              <a:cxn ang="0">
                <a:pos x="T2" y="T3"/>
              </a:cxn>
              <a:cxn ang="0">
                <a:pos x="T4" y="T5"/>
              </a:cxn>
              <a:cxn ang="0">
                <a:pos x="T6" y="T7"/>
              </a:cxn>
              <a:cxn ang="0">
                <a:pos x="T8" y="T9"/>
              </a:cxn>
            </a:cxnLst>
            <a:rect l="0" t="0" r="r" b="b"/>
            <a:pathLst>
              <a:path w="190" h="191">
                <a:moveTo>
                  <a:pt x="121" y="176"/>
                </a:moveTo>
                <a:cubicBezTo>
                  <a:pt x="77" y="191"/>
                  <a:pt x="29" y="166"/>
                  <a:pt x="14" y="121"/>
                </a:cubicBezTo>
                <a:cubicBezTo>
                  <a:pt x="0" y="77"/>
                  <a:pt x="24" y="29"/>
                  <a:pt x="69" y="14"/>
                </a:cubicBezTo>
                <a:cubicBezTo>
                  <a:pt x="113" y="0"/>
                  <a:pt x="161" y="24"/>
                  <a:pt x="176" y="69"/>
                </a:cubicBezTo>
                <a:cubicBezTo>
                  <a:pt x="190" y="114"/>
                  <a:pt x="166" y="162"/>
                  <a:pt x="121" y="176"/>
                </a:cubicBez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5" name="Freeform 176"/>
          <p:cNvSpPr>
            <a:spLocks noEditPoints="1"/>
          </p:cNvSpPr>
          <p:nvPr/>
        </p:nvSpPr>
        <p:spPr bwMode="auto">
          <a:xfrm>
            <a:off x="5426871" y="2583658"/>
            <a:ext cx="288131" cy="202406"/>
          </a:xfrm>
          <a:custGeom>
            <a:avLst/>
            <a:gdLst>
              <a:gd name="T0" fmla="*/ 98 w 121"/>
              <a:gd name="T1" fmla="*/ 36 h 85"/>
              <a:gd name="T2" fmla="*/ 49 w 121"/>
              <a:gd name="T3" fmla="*/ 0 h 85"/>
              <a:gd name="T4" fmla="*/ 0 w 121"/>
              <a:gd name="T5" fmla="*/ 36 h 85"/>
              <a:gd name="T6" fmla="*/ 15 w 121"/>
              <a:gd name="T7" fmla="*/ 62 h 85"/>
              <a:gd name="T8" fmla="*/ 0 w 121"/>
              <a:gd name="T9" fmla="*/ 71 h 85"/>
              <a:gd name="T10" fmla="*/ 33 w 121"/>
              <a:gd name="T11" fmla="*/ 70 h 85"/>
              <a:gd name="T12" fmla="*/ 49 w 121"/>
              <a:gd name="T13" fmla="*/ 71 h 85"/>
              <a:gd name="T14" fmla="*/ 98 w 121"/>
              <a:gd name="T15" fmla="*/ 36 h 85"/>
              <a:gd name="T16" fmla="*/ 58 w 121"/>
              <a:gd name="T17" fmla="*/ 51 h 85"/>
              <a:gd name="T18" fmla="*/ 26 w 121"/>
              <a:gd name="T19" fmla="*/ 51 h 85"/>
              <a:gd name="T20" fmla="*/ 26 w 121"/>
              <a:gd name="T21" fmla="*/ 46 h 85"/>
              <a:gd name="T22" fmla="*/ 58 w 121"/>
              <a:gd name="T23" fmla="*/ 46 h 85"/>
              <a:gd name="T24" fmla="*/ 58 w 121"/>
              <a:gd name="T25" fmla="*/ 51 h 85"/>
              <a:gd name="T26" fmla="*/ 71 w 121"/>
              <a:gd name="T27" fmla="*/ 38 h 85"/>
              <a:gd name="T28" fmla="*/ 26 w 121"/>
              <a:gd name="T29" fmla="*/ 38 h 85"/>
              <a:gd name="T30" fmla="*/ 26 w 121"/>
              <a:gd name="T31" fmla="*/ 34 h 85"/>
              <a:gd name="T32" fmla="*/ 71 w 121"/>
              <a:gd name="T33" fmla="*/ 34 h 85"/>
              <a:gd name="T34" fmla="*/ 71 w 121"/>
              <a:gd name="T35" fmla="*/ 38 h 85"/>
              <a:gd name="T36" fmla="*/ 71 w 121"/>
              <a:gd name="T37" fmla="*/ 26 h 85"/>
              <a:gd name="T38" fmla="*/ 26 w 121"/>
              <a:gd name="T39" fmla="*/ 26 h 85"/>
              <a:gd name="T40" fmla="*/ 26 w 121"/>
              <a:gd name="T41" fmla="*/ 21 h 85"/>
              <a:gd name="T42" fmla="*/ 71 w 121"/>
              <a:gd name="T43" fmla="*/ 21 h 85"/>
              <a:gd name="T44" fmla="*/ 71 w 121"/>
              <a:gd name="T45" fmla="*/ 26 h 85"/>
              <a:gd name="T46" fmla="*/ 108 w 121"/>
              <a:gd name="T47" fmla="*/ 72 h 85"/>
              <a:gd name="T48" fmla="*/ 121 w 121"/>
              <a:gd name="T49" fmla="*/ 51 h 85"/>
              <a:gd name="T50" fmla="*/ 101 w 121"/>
              <a:gd name="T51" fmla="*/ 27 h 85"/>
              <a:gd name="T52" fmla="*/ 103 w 121"/>
              <a:gd name="T53" fmla="*/ 36 h 85"/>
              <a:gd name="T54" fmla="*/ 60 w 121"/>
              <a:gd name="T55" fmla="*/ 75 h 85"/>
              <a:gd name="T56" fmla="*/ 82 w 121"/>
              <a:gd name="T57" fmla="*/ 80 h 85"/>
              <a:gd name="T58" fmla="*/ 94 w 121"/>
              <a:gd name="T59" fmla="*/ 79 h 85"/>
              <a:gd name="T60" fmla="*/ 121 w 121"/>
              <a:gd name="T61" fmla="*/ 80 h 85"/>
              <a:gd name="T62" fmla="*/ 108 w 121"/>
              <a:gd name="T63"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85">
                <a:moveTo>
                  <a:pt x="98" y="36"/>
                </a:moveTo>
                <a:cubicBezTo>
                  <a:pt x="98" y="16"/>
                  <a:pt x="76" y="0"/>
                  <a:pt x="49" y="0"/>
                </a:cubicBezTo>
                <a:cubicBezTo>
                  <a:pt x="22" y="0"/>
                  <a:pt x="0" y="16"/>
                  <a:pt x="0" y="36"/>
                </a:cubicBezTo>
                <a:cubicBezTo>
                  <a:pt x="0" y="46"/>
                  <a:pt x="6" y="55"/>
                  <a:pt x="15" y="62"/>
                </a:cubicBezTo>
                <a:cubicBezTo>
                  <a:pt x="12" y="66"/>
                  <a:pt x="8" y="70"/>
                  <a:pt x="0" y="71"/>
                </a:cubicBezTo>
                <a:cubicBezTo>
                  <a:pt x="0" y="71"/>
                  <a:pt x="19" y="77"/>
                  <a:pt x="33" y="70"/>
                </a:cubicBezTo>
                <a:cubicBezTo>
                  <a:pt x="38" y="71"/>
                  <a:pt x="43" y="71"/>
                  <a:pt x="49" y="71"/>
                </a:cubicBezTo>
                <a:cubicBezTo>
                  <a:pt x="76" y="71"/>
                  <a:pt x="98" y="55"/>
                  <a:pt x="98" y="36"/>
                </a:cubicBezTo>
                <a:close/>
                <a:moveTo>
                  <a:pt x="58" y="51"/>
                </a:moveTo>
                <a:cubicBezTo>
                  <a:pt x="26" y="51"/>
                  <a:pt x="26" y="51"/>
                  <a:pt x="26" y="51"/>
                </a:cubicBezTo>
                <a:cubicBezTo>
                  <a:pt x="26" y="46"/>
                  <a:pt x="26" y="46"/>
                  <a:pt x="26" y="46"/>
                </a:cubicBezTo>
                <a:cubicBezTo>
                  <a:pt x="58" y="46"/>
                  <a:pt x="58" y="46"/>
                  <a:pt x="58" y="46"/>
                </a:cubicBezTo>
                <a:lnTo>
                  <a:pt x="58" y="51"/>
                </a:lnTo>
                <a:close/>
                <a:moveTo>
                  <a:pt x="71" y="38"/>
                </a:moveTo>
                <a:cubicBezTo>
                  <a:pt x="26" y="38"/>
                  <a:pt x="26" y="38"/>
                  <a:pt x="26" y="38"/>
                </a:cubicBezTo>
                <a:cubicBezTo>
                  <a:pt x="26" y="34"/>
                  <a:pt x="26" y="34"/>
                  <a:pt x="26" y="34"/>
                </a:cubicBezTo>
                <a:cubicBezTo>
                  <a:pt x="71" y="34"/>
                  <a:pt x="71" y="34"/>
                  <a:pt x="71" y="34"/>
                </a:cubicBezTo>
                <a:lnTo>
                  <a:pt x="71" y="38"/>
                </a:lnTo>
                <a:close/>
                <a:moveTo>
                  <a:pt x="71" y="26"/>
                </a:moveTo>
                <a:cubicBezTo>
                  <a:pt x="26" y="26"/>
                  <a:pt x="26" y="26"/>
                  <a:pt x="26" y="26"/>
                </a:cubicBezTo>
                <a:cubicBezTo>
                  <a:pt x="26" y="21"/>
                  <a:pt x="26" y="21"/>
                  <a:pt x="26" y="21"/>
                </a:cubicBezTo>
                <a:cubicBezTo>
                  <a:pt x="71" y="21"/>
                  <a:pt x="71" y="21"/>
                  <a:pt x="71" y="21"/>
                </a:cubicBezTo>
                <a:lnTo>
                  <a:pt x="71" y="26"/>
                </a:lnTo>
                <a:close/>
                <a:moveTo>
                  <a:pt x="108" y="72"/>
                </a:moveTo>
                <a:cubicBezTo>
                  <a:pt x="116" y="67"/>
                  <a:pt x="121" y="60"/>
                  <a:pt x="121" y="51"/>
                </a:cubicBezTo>
                <a:cubicBezTo>
                  <a:pt x="121" y="41"/>
                  <a:pt x="113" y="32"/>
                  <a:pt x="101" y="27"/>
                </a:cubicBezTo>
                <a:cubicBezTo>
                  <a:pt x="102" y="30"/>
                  <a:pt x="103" y="33"/>
                  <a:pt x="103" y="36"/>
                </a:cubicBezTo>
                <a:cubicBezTo>
                  <a:pt x="103" y="55"/>
                  <a:pt x="84" y="71"/>
                  <a:pt x="60" y="75"/>
                </a:cubicBezTo>
                <a:cubicBezTo>
                  <a:pt x="66" y="78"/>
                  <a:pt x="74" y="80"/>
                  <a:pt x="82" y="80"/>
                </a:cubicBezTo>
                <a:cubicBezTo>
                  <a:pt x="86" y="80"/>
                  <a:pt x="90" y="80"/>
                  <a:pt x="94" y="79"/>
                </a:cubicBezTo>
                <a:cubicBezTo>
                  <a:pt x="106" y="85"/>
                  <a:pt x="121" y="80"/>
                  <a:pt x="121" y="80"/>
                </a:cubicBezTo>
                <a:cubicBezTo>
                  <a:pt x="115" y="79"/>
                  <a:pt x="111" y="76"/>
                  <a:pt x="108" y="7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6" name="Freeform 177"/>
          <p:cNvSpPr>
            <a:spLocks/>
          </p:cNvSpPr>
          <p:nvPr/>
        </p:nvSpPr>
        <p:spPr bwMode="auto">
          <a:xfrm>
            <a:off x="4860132" y="3378995"/>
            <a:ext cx="452438" cy="454819"/>
          </a:xfrm>
          <a:custGeom>
            <a:avLst/>
            <a:gdLst>
              <a:gd name="T0" fmla="*/ 69 w 190"/>
              <a:gd name="T1" fmla="*/ 176 h 191"/>
              <a:gd name="T2" fmla="*/ 14 w 190"/>
              <a:gd name="T3" fmla="*/ 69 h 191"/>
              <a:gd name="T4" fmla="*/ 121 w 190"/>
              <a:gd name="T5" fmla="*/ 15 h 191"/>
              <a:gd name="T6" fmla="*/ 176 w 190"/>
              <a:gd name="T7" fmla="*/ 122 h 191"/>
              <a:gd name="T8" fmla="*/ 69 w 190"/>
              <a:gd name="T9" fmla="*/ 176 h 191"/>
            </a:gdLst>
            <a:ahLst/>
            <a:cxnLst>
              <a:cxn ang="0">
                <a:pos x="T0" y="T1"/>
              </a:cxn>
              <a:cxn ang="0">
                <a:pos x="T2" y="T3"/>
              </a:cxn>
              <a:cxn ang="0">
                <a:pos x="T4" y="T5"/>
              </a:cxn>
              <a:cxn ang="0">
                <a:pos x="T6" y="T7"/>
              </a:cxn>
              <a:cxn ang="0">
                <a:pos x="T8" y="T9"/>
              </a:cxn>
            </a:cxnLst>
            <a:rect l="0" t="0" r="r" b="b"/>
            <a:pathLst>
              <a:path w="190" h="191">
                <a:moveTo>
                  <a:pt x="69" y="176"/>
                </a:moveTo>
                <a:cubicBezTo>
                  <a:pt x="24" y="162"/>
                  <a:pt x="0" y="114"/>
                  <a:pt x="14" y="69"/>
                </a:cubicBezTo>
                <a:cubicBezTo>
                  <a:pt x="29" y="25"/>
                  <a:pt x="77" y="0"/>
                  <a:pt x="121" y="15"/>
                </a:cubicBezTo>
                <a:cubicBezTo>
                  <a:pt x="166" y="29"/>
                  <a:pt x="190" y="77"/>
                  <a:pt x="176" y="122"/>
                </a:cubicBezTo>
                <a:cubicBezTo>
                  <a:pt x="161" y="167"/>
                  <a:pt x="113" y="191"/>
                  <a:pt x="69" y="176"/>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27" name="Freeform 178"/>
          <p:cNvSpPr>
            <a:spLocks noEditPoints="1"/>
          </p:cNvSpPr>
          <p:nvPr/>
        </p:nvSpPr>
        <p:spPr bwMode="auto">
          <a:xfrm>
            <a:off x="5003008" y="3481388"/>
            <a:ext cx="202406" cy="247650"/>
          </a:xfrm>
          <a:custGeom>
            <a:avLst/>
            <a:gdLst>
              <a:gd name="T0" fmla="*/ 5 w 85"/>
              <a:gd name="T1" fmla="*/ 7 h 104"/>
              <a:gd name="T2" fmla="*/ 0 w 85"/>
              <a:gd name="T3" fmla="*/ 12 h 104"/>
              <a:gd name="T4" fmla="*/ 0 w 85"/>
              <a:gd name="T5" fmla="*/ 100 h 104"/>
              <a:gd name="T6" fmla="*/ 5 w 85"/>
              <a:gd name="T7" fmla="*/ 104 h 104"/>
              <a:gd name="T8" fmla="*/ 9 w 85"/>
              <a:gd name="T9" fmla="*/ 100 h 104"/>
              <a:gd name="T10" fmla="*/ 9 w 85"/>
              <a:gd name="T11" fmla="*/ 12 h 104"/>
              <a:gd name="T12" fmla="*/ 5 w 85"/>
              <a:gd name="T13" fmla="*/ 7 h 104"/>
              <a:gd name="T14" fmla="*/ 49 w 85"/>
              <a:gd name="T15" fmla="*/ 13 h 104"/>
              <a:gd name="T16" fmla="*/ 13 w 85"/>
              <a:gd name="T17" fmla="*/ 13 h 104"/>
              <a:gd name="T18" fmla="*/ 13 w 85"/>
              <a:gd name="T19" fmla="*/ 60 h 104"/>
              <a:gd name="T20" fmla="*/ 49 w 85"/>
              <a:gd name="T21" fmla="*/ 59 h 104"/>
              <a:gd name="T22" fmla="*/ 85 w 85"/>
              <a:gd name="T23" fmla="*/ 57 h 104"/>
              <a:gd name="T24" fmla="*/ 85 w 85"/>
              <a:gd name="T25" fmla="*/ 10 h 104"/>
              <a:gd name="T26" fmla="*/ 49 w 85"/>
              <a:gd name="T2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4">
                <a:moveTo>
                  <a:pt x="5" y="7"/>
                </a:moveTo>
                <a:cubicBezTo>
                  <a:pt x="2" y="7"/>
                  <a:pt x="0" y="9"/>
                  <a:pt x="0" y="12"/>
                </a:cubicBezTo>
                <a:cubicBezTo>
                  <a:pt x="0" y="100"/>
                  <a:pt x="0" y="100"/>
                  <a:pt x="0" y="100"/>
                </a:cubicBezTo>
                <a:cubicBezTo>
                  <a:pt x="0" y="102"/>
                  <a:pt x="2" y="104"/>
                  <a:pt x="5" y="104"/>
                </a:cubicBezTo>
                <a:cubicBezTo>
                  <a:pt x="7" y="104"/>
                  <a:pt x="9" y="102"/>
                  <a:pt x="9" y="100"/>
                </a:cubicBezTo>
                <a:cubicBezTo>
                  <a:pt x="9" y="12"/>
                  <a:pt x="9" y="12"/>
                  <a:pt x="9" y="12"/>
                </a:cubicBezTo>
                <a:cubicBezTo>
                  <a:pt x="9" y="9"/>
                  <a:pt x="7" y="7"/>
                  <a:pt x="5" y="7"/>
                </a:cubicBezTo>
                <a:close/>
                <a:moveTo>
                  <a:pt x="49" y="13"/>
                </a:moveTo>
                <a:cubicBezTo>
                  <a:pt x="25" y="0"/>
                  <a:pt x="13" y="13"/>
                  <a:pt x="13" y="13"/>
                </a:cubicBezTo>
                <a:cubicBezTo>
                  <a:pt x="13" y="60"/>
                  <a:pt x="13" y="60"/>
                  <a:pt x="13" y="60"/>
                </a:cubicBezTo>
                <a:cubicBezTo>
                  <a:pt x="13" y="60"/>
                  <a:pt x="25" y="47"/>
                  <a:pt x="49" y="59"/>
                </a:cubicBezTo>
                <a:cubicBezTo>
                  <a:pt x="74" y="72"/>
                  <a:pt x="85" y="57"/>
                  <a:pt x="85" y="57"/>
                </a:cubicBezTo>
                <a:cubicBezTo>
                  <a:pt x="85" y="10"/>
                  <a:pt x="85" y="10"/>
                  <a:pt x="85" y="10"/>
                </a:cubicBezTo>
                <a:cubicBezTo>
                  <a:pt x="85" y="10"/>
                  <a:pt x="74" y="25"/>
                  <a:pt x="49" y="13"/>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08" name="Line 162"/>
          <p:cNvSpPr>
            <a:spLocks noChangeShapeType="1"/>
          </p:cNvSpPr>
          <p:nvPr/>
        </p:nvSpPr>
        <p:spPr bwMode="auto">
          <a:xfrm>
            <a:off x="2799161" y="2693405"/>
            <a:ext cx="570310" cy="0"/>
          </a:xfrm>
          <a:prstGeom prst="line">
            <a:avLst/>
          </a:prstGeom>
          <a:noFill/>
          <a:ln w="3175" cap="flat">
            <a:solidFill>
              <a:srgbClr val="778495"/>
            </a:solidFill>
            <a:prstDash val="dash"/>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09" name="Line 21"/>
          <p:cNvSpPr>
            <a:spLocks noChangeShapeType="1"/>
          </p:cNvSpPr>
          <p:nvPr/>
        </p:nvSpPr>
        <p:spPr bwMode="auto">
          <a:xfrm>
            <a:off x="2976563" y="1781899"/>
            <a:ext cx="571500" cy="0"/>
          </a:xfrm>
          <a:prstGeom prst="line">
            <a:avLst/>
          </a:prstGeom>
          <a:noFill/>
          <a:ln w="3175" cap="flat">
            <a:solidFill>
              <a:srgbClr val="778495"/>
            </a:solidFill>
            <a:prstDash val="dash"/>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10" name="Line 23"/>
          <p:cNvSpPr>
            <a:spLocks noChangeShapeType="1"/>
          </p:cNvSpPr>
          <p:nvPr/>
        </p:nvSpPr>
        <p:spPr bwMode="auto">
          <a:xfrm>
            <a:off x="3283745" y="3613592"/>
            <a:ext cx="571500" cy="0"/>
          </a:xfrm>
          <a:prstGeom prst="line">
            <a:avLst/>
          </a:prstGeom>
          <a:noFill/>
          <a:ln w="3175" cap="flat">
            <a:solidFill>
              <a:srgbClr val="778495"/>
            </a:solidFill>
            <a:prstDash val="dash"/>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11" name="Line 25"/>
          <p:cNvSpPr>
            <a:spLocks noChangeShapeType="1"/>
          </p:cNvSpPr>
          <p:nvPr/>
        </p:nvSpPr>
        <p:spPr bwMode="auto">
          <a:xfrm flipH="1">
            <a:off x="5595938" y="1781899"/>
            <a:ext cx="571500" cy="0"/>
          </a:xfrm>
          <a:prstGeom prst="line">
            <a:avLst/>
          </a:prstGeom>
          <a:noFill/>
          <a:ln w="3175" cap="flat">
            <a:solidFill>
              <a:srgbClr val="778495"/>
            </a:solidFill>
            <a:prstDash val="dash"/>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12" name="Line 26"/>
          <p:cNvSpPr>
            <a:spLocks noChangeShapeType="1"/>
          </p:cNvSpPr>
          <p:nvPr/>
        </p:nvSpPr>
        <p:spPr bwMode="auto">
          <a:xfrm flipH="1">
            <a:off x="5774533" y="2693194"/>
            <a:ext cx="570310" cy="0"/>
          </a:xfrm>
          <a:prstGeom prst="line">
            <a:avLst/>
          </a:prstGeom>
          <a:noFill/>
          <a:ln w="3175" cap="flat">
            <a:solidFill>
              <a:srgbClr val="778495"/>
            </a:solidFill>
            <a:prstDash val="dash"/>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13" name="Line 27"/>
          <p:cNvSpPr>
            <a:spLocks noChangeShapeType="1"/>
          </p:cNvSpPr>
          <p:nvPr/>
        </p:nvSpPr>
        <p:spPr bwMode="auto">
          <a:xfrm flipH="1">
            <a:off x="5288757" y="3613592"/>
            <a:ext cx="571500" cy="0"/>
          </a:xfrm>
          <a:prstGeom prst="line">
            <a:avLst/>
          </a:prstGeom>
          <a:noFill/>
          <a:ln w="3175" cap="flat">
            <a:solidFill>
              <a:srgbClr val="778495"/>
            </a:solidFill>
            <a:prstDash val="dash"/>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cxnSp>
        <p:nvCxnSpPr>
          <p:cNvPr id="86" name="Straight Connector 85"/>
          <p:cNvCxnSpPr/>
          <p:nvPr/>
        </p:nvCxnSpPr>
        <p:spPr>
          <a:xfrm flipH="1">
            <a:off x="6121697" y="1781899"/>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813521" y="3613592"/>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299658" y="2693405"/>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887304" y="1781899"/>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195480" y="3613592"/>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709343" y="2693405"/>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a:spLocks/>
          </p:cNvSpPr>
          <p:nvPr/>
        </p:nvSpPr>
        <p:spPr>
          <a:xfrm>
            <a:off x="3906014" y="2228399"/>
            <a:ext cx="1331972" cy="654025"/>
          </a:xfrm>
          <a:prstGeom prst="rect">
            <a:avLst/>
          </a:prstGeom>
          <a:noFill/>
        </p:spPr>
        <p:txBody>
          <a:bodyPr wrap="square" lIns="0" tIns="0" rIns="0" bIns="0" rtlCol="0">
            <a:spAutoFit/>
          </a:bodyPr>
          <a:lstStyle/>
          <a:p>
            <a:pPr algn="ctr">
              <a:lnSpc>
                <a:spcPts val="1650"/>
              </a:lnSpc>
            </a:pPr>
            <a:r>
              <a:rPr lang="en-US" sz="1500" b="1" spc="-23" dirty="0">
                <a:solidFill>
                  <a:schemeClr val="bg1"/>
                </a:solidFill>
                <a:latin typeface="+mn-lt"/>
                <a:ea typeface="+mn-ea"/>
                <a:cs typeface="+mn-ea"/>
                <a:sym typeface="+mn-lt"/>
              </a:rPr>
              <a:t>GOOD</a:t>
            </a:r>
          </a:p>
          <a:p>
            <a:pPr algn="ctr">
              <a:lnSpc>
                <a:spcPts val="1650"/>
              </a:lnSpc>
            </a:pPr>
            <a:r>
              <a:rPr lang="en-US" sz="1500" b="1" spc="-23" dirty="0">
                <a:solidFill>
                  <a:schemeClr val="bg1">
                    <a:alpha val="30000"/>
                  </a:schemeClr>
                </a:solidFill>
                <a:latin typeface="+mn-lt"/>
                <a:ea typeface="+mn-ea"/>
                <a:cs typeface="+mn-ea"/>
                <a:sym typeface="+mn-lt"/>
              </a:rPr>
              <a:t>TO</a:t>
            </a:r>
          </a:p>
          <a:p>
            <a:pPr algn="ctr">
              <a:lnSpc>
                <a:spcPts val="1650"/>
              </a:lnSpc>
            </a:pPr>
            <a:r>
              <a:rPr lang="en-US" sz="1500" b="1" spc="-23" dirty="0">
                <a:solidFill>
                  <a:schemeClr val="bg1"/>
                </a:solidFill>
                <a:latin typeface="+mn-lt"/>
                <a:ea typeface="+mn-ea"/>
                <a:cs typeface="+mn-ea"/>
                <a:sym typeface="+mn-lt"/>
              </a:rPr>
              <a:t>GREAT</a:t>
            </a:r>
          </a:p>
        </p:txBody>
      </p:sp>
      <p:sp>
        <p:nvSpPr>
          <p:cNvPr id="54" name="文本框 53"/>
          <p:cNvSpPr txBox="1">
            <a:spLocks noChangeArrowheads="1"/>
          </p:cNvSpPr>
          <p:nvPr/>
        </p:nvSpPr>
        <p:spPr bwMode="auto">
          <a:xfrm>
            <a:off x="6010969" y="1424016"/>
            <a:ext cx="756047" cy="3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b="1" dirty="0">
                <a:solidFill>
                  <a:schemeClr val="bg1"/>
                </a:solidFill>
                <a:latin typeface="+mn-lt"/>
                <a:ea typeface="+mn-ea"/>
                <a:cs typeface="+mn-ea"/>
                <a:sym typeface="+mn-lt"/>
              </a:rPr>
              <a:t>招商引资</a:t>
            </a:r>
          </a:p>
        </p:txBody>
      </p:sp>
      <p:sp>
        <p:nvSpPr>
          <p:cNvPr id="55" name="矩形 54"/>
          <p:cNvSpPr>
            <a:spLocks noChangeArrowheads="1"/>
          </p:cNvSpPr>
          <p:nvPr/>
        </p:nvSpPr>
        <p:spPr bwMode="auto">
          <a:xfrm>
            <a:off x="6012160" y="1818339"/>
            <a:ext cx="2016224" cy="3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600" dirty="0">
                <a:solidFill>
                  <a:schemeClr val="bg1">
                    <a:lumMod val="85000"/>
                  </a:schemeClr>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lumMod val="85000"/>
                </a:schemeClr>
              </a:solidFill>
              <a:latin typeface="+mn-lt"/>
              <a:ea typeface="+mn-ea"/>
              <a:cs typeface="+mn-ea"/>
              <a:sym typeface="+mn-lt"/>
            </a:endParaRPr>
          </a:p>
        </p:txBody>
      </p:sp>
      <p:sp>
        <p:nvSpPr>
          <p:cNvPr id="56" name="文本框 55"/>
          <p:cNvSpPr txBox="1">
            <a:spLocks noChangeArrowheads="1"/>
          </p:cNvSpPr>
          <p:nvPr/>
        </p:nvSpPr>
        <p:spPr bwMode="auto">
          <a:xfrm>
            <a:off x="6195678" y="2343397"/>
            <a:ext cx="756047" cy="3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b="1" dirty="0">
                <a:solidFill>
                  <a:schemeClr val="bg1"/>
                </a:solidFill>
                <a:latin typeface="+mn-lt"/>
                <a:ea typeface="+mn-ea"/>
                <a:cs typeface="+mn-ea"/>
                <a:sym typeface="+mn-lt"/>
              </a:rPr>
              <a:t>招商引资</a:t>
            </a:r>
          </a:p>
        </p:txBody>
      </p:sp>
      <p:sp>
        <p:nvSpPr>
          <p:cNvPr id="57" name="矩形 56"/>
          <p:cNvSpPr>
            <a:spLocks noChangeArrowheads="1"/>
          </p:cNvSpPr>
          <p:nvPr/>
        </p:nvSpPr>
        <p:spPr bwMode="auto">
          <a:xfrm>
            <a:off x="6196869" y="2737720"/>
            <a:ext cx="2016224" cy="3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600" dirty="0">
                <a:solidFill>
                  <a:schemeClr val="bg1">
                    <a:lumMod val="85000"/>
                  </a:schemeClr>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lumMod val="85000"/>
                </a:schemeClr>
              </a:solidFill>
              <a:latin typeface="+mn-lt"/>
              <a:ea typeface="+mn-ea"/>
              <a:cs typeface="+mn-ea"/>
              <a:sym typeface="+mn-lt"/>
            </a:endParaRPr>
          </a:p>
        </p:txBody>
      </p:sp>
      <p:sp>
        <p:nvSpPr>
          <p:cNvPr id="58" name="文本框 57"/>
          <p:cNvSpPr txBox="1">
            <a:spLocks noChangeArrowheads="1"/>
          </p:cNvSpPr>
          <p:nvPr/>
        </p:nvSpPr>
        <p:spPr bwMode="auto">
          <a:xfrm>
            <a:off x="5713811" y="3254606"/>
            <a:ext cx="756047" cy="3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b="1" dirty="0">
                <a:solidFill>
                  <a:schemeClr val="bg1"/>
                </a:solidFill>
                <a:latin typeface="+mn-lt"/>
                <a:ea typeface="+mn-ea"/>
                <a:cs typeface="+mn-ea"/>
                <a:sym typeface="+mn-lt"/>
              </a:rPr>
              <a:t>招商引资</a:t>
            </a:r>
          </a:p>
        </p:txBody>
      </p:sp>
      <p:sp>
        <p:nvSpPr>
          <p:cNvPr id="59" name="矩形 58"/>
          <p:cNvSpPr>
            <a:spLocks noChangeArrowheads="1"/>
          </p:cNvSpPr>
          <p:nvPr/>
        </p:nvSpPr>
        <p:spPr bwMode="auto">
          <a:xfrm>
            <a:off x="5715002" y="3648929"/>
            <a:ext cx="2016224" cy="3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600" dirty="0">
                <a:solidFill>
                  <a:schemeClr val="bg1">
                    <a:lumMod val="85000"/>
                  </a:schemeClr>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lumMod val="85000"/>
                </a:schemeClr>
              </a:solidFill>
              <a:latin typeface="+mn-lt"/>
              <a:ea typeface="+mn-ea"/>
              <a:cs typeface="+mn-ea"/>
              <a:sym typeface="+mn-lt"/>
            </a:endParaRPr>
          </a:p>
        </p:txBody>
      </p:sp>
      <p:sp>
        <p:nvSpPr>
          <p:cNvPr id="60" name="文本框 59"/>
          <p:cNvSpPr txBox="1">
            <a:spLocks noChangeArrowheads="1"/>
          </p:cNvSpPr>
          <p:nvPr/>
        </p:nvSpPr>
        <p:spPr bwMode="auto">
          <a:xfrm>
            <a:off x="2373149" y="1424016"/>
            <a:ext cx="756047" cy="3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50000"/>
              </a:lnSpc>
            </a:pPr>
            <a:r>
              <a:rPr lang="zh-CN" altLang="en-US" sz="1050" b="1" dirty="0">
                <a:solidFill>
                  <a:schemeClr val="bg1"/>
                </a:solidFill>
                <a:latin typeface="+mn-lt"/>
                <a:ea typeface="+mn-ea"/>
                <a:cs typeface="+mn-ea"/>
                <a:sym typeface="+mn-lt"/>
              </a:rPr>
              <a:t>招商引资</a:t>
            </a:r>
          </a:p>
        </p:txBody>
      </p:sp>
      <p:sp>
        <p:nvSpPr>
          <p:cNvPr id="61" name="矩形 60"/>
          <p:cNvSpPr>
            <a:spLocks noChangeArrowheads="1"/>
          </p:cNvSpPr>
          <p:nvPr/>
        </p:nvSpPr>
        <p:spPr bwMode="auto">
          <a:xfrm>
            <a:off x="1112972" y="1818339"/>
            <a:ext cx="2016224" cy="3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50000"/>
              </a:lnSpc>
            </a:pPr>
            <a:r>
              <a:rPr lang="zh-CN" altLang="en-US" sz="600" dirty="0">
                <a:solidFill>
                  <a:schemeClr val="bg1">
                    <a:lumMod val="85000"/>
                  </a:schemeClr>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lumMod val="85000"/>
                </a:schemeClr>
              </a:solidFill>
              <a:latin typeface="+mn-lt"/>
              <a:ea typeface="+mn-ea"/>
              <a:cs typeface="+mn-ea"/>
              <a:sym typeface="+mn-lt"/>
            </a:endParaRPr>
          </a:p>
        </p:txBody>
      </p:sp>
      <p:sp>
        <p:nvSpPr>
          <p:cNvPr id="62" name="文本框 61"/>
          <p:cNvSpPr txBox="1">
            <a:spLocks noChangeArrowheads="1"/>
          </p:cNvSpPr>
          <p:nvPr/>
        </p:nvSpPr>
        <p:spPr bwMode="auto">
          <a:xfrm>
            <a:off x="2204048" y="2343397"/>
            <a:ext cx="756047" cy="3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50000"/>
              </a:lnSpc>
            </a:pPr>
            <a:r>
              <a:rPr lang="zh-CN" altLang="en-US" sz="1050" b="1" dirty="0">
                <a:solidFill>
                  <a:schemeClr val="bg1"/>
                </a:solidFill>
                <a:latin typeface="+mn-lt"/>
                <a:ea typeface="+mn-ea"/>
                <a:cs typeface="+mn-ea"/>
                <a:sym typeface="+mn-lt"/>
              </a:rPr>
              <a:t>招商引资</a:t>
            </a:r>
          </a:p>
        </p:txBody>
      </p:sp>
      <p:sp>
        <p:nvSpPr>
          <p:cNvPr id="63" name="矩形 62"/>
          <p:cNvSpPr>
            <a:spLocks noChangeArrowheads="1"/>
          </p:cNvSpPr>
          <p:nvPr/>
        </p:nvSpPr>
        <p:spPr bwMode="auto">
          <a:xfrm>
            <a:off x="943871" y="2737720"/>
            <a:ext cx="2016224" cy="3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50000"/>
              </a:lnSpc>
            </a:pPr>
            <a:r>
              <a:rPr lang="zh-CN" altLang="en-US" sz="600" dirty="0">
                <a:solidFill>
                  <a:schemeClr val="bg1">
                    <a:lumMod val="85000"/>
                  </a:schemeClr>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lumMod val="85000"/>
                </a:schemeClr>
              </a:solidFill>
              <a:latin typeface="+mn-lt"/>
              <a:ea typeface="+mn-ea"/>
              <a:cs typeface="+mn-ea"/>
              <a:sym typeface="+mn-lt"/>
            </a:endParaRPr>
          </a:p>
        </p:txBody>
      </p:sp>
      <p:sp>
        <p:nvSpPr>
          <p:cNvPr id="64" name="文本框 63"/>
          <p:cNvSpPr txBox="1">
            <a:spLocks noChangeArrowheads="1"/>
          </p:cNvSpPr>
          <p:nvPr/>
        </p:nvSpPr>
        <p:spPr bwMode="auto">
          <a:xfrm>
            <a:off x="2204048" y="3254606"/>
            <a:ext cx="756047" cy="3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50000"/>
              </a:lnSpc>
            </a:pPr>
            <a:r>
              <a:rPr lang="zh-CN" altLang="en-US" sz="1050" b="1" dirty="0">
                <a:solidFill>
                  <a:schemeClr val="bg1"/>
                </a:solidFill>
                <a:latin typeface="+mn-lt"/>
                <a:ea typeface="+mn-ea"/>
                <a:cs typeface="+mn-ea"/>
                <a:sym typeface="+mn-lt"/>
              </a:rPr>
              <a:t>招商引资</a:t>
            </a:r>
          </a:p>
        </p:txBody>
      </p:sp>
      <p:sp>
        <p:nvSpPr>
          <p:cNvPr id="65" name="矩形 64"/>
          <p:cNvSpPr>
            <a:spLocks noChangeArrowheads="1"/>
          </p:cNvSpPr>
          <p:nvPr/>
        </p:nvSpPr>
        <p:spPr bwMode="auto">
          <a:xfrm>
            <a:off x="943871" y="3648929"/>
            <a:ext cx="2016224" cy="3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50000"/>
              </a:lnSpc>
            </a:pPr>
            <a:r>
              <a:rPr lang="zh-CN" altLang="en-US" sz="600" dirty="0">
                <a:solidFill>
                  <a:schemeClr val="bg1">
                    <a:lumMod val="85000"/>
                  </a:schemeClr>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lumMod val="85000"/>
                </a:schemeClr>
              </a:solidFill>
              <a:latin typeface="+mn-lt"/>
              <a:ea typeface="+mn-ea"/>
              <a:cs typeface="+mn-ea"/>
              <a:sym typeface="+mn-lt"/>
            </a:endParaRPr>
          </a:p>
        </p:txBody>
      </p:sp>
      <p:sp>
        <p:nvSpPr>
          <p:cNvPr id="73" name="矩形 72"/>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Experience and Harvest</a:t>
            </a:r>
          </a:p>
        </p:txBody>
      </p:sp>
      <p:sp>
        <p:nvSpPr>
          <p:cNvPr id="74" name="文本框 73"/>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经验总结</a:t>
            </a:r>
          </a:p>
        </p:txBody>
      </p:sp>
      <p:grpSp>
        <p:nvGrpSpPr>
          <p:cNvPr id="75" name="组合 74"/>
          <p:cNvGrpSpPr/>
          <p:nvPr/>
        </p:nvGrpSpPr>
        <p:grpSpPr>
          <a:xfrm>
            <a:off x="1377780" y="518988"/>
            <a:ext cx="5931242" cy="81407"/>
            <a:chOff x="1837039" y="691984"/>
            <a:chExt cx="7908323" cy="108542"/>
          </a:xfrm>
        </p:grpSpPr>
        <p:cxnSp>
          <p:nvCxnSpPr>
            <p:cNvPr id="76" name="直接连接符 75"/>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1490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同心圆 9"/>
          <p:cNvSpPr/>
          <p:nvPr/>
        </p:nvSpPr>
        <p:spPr>
          <a:xfrm>
            <a:off x="2647678" y="1496326"/>
            <a:ext cx="1178285" cy="1178285"/>
          </a:xfrm>
          <a:prstGeom prst="donut">
            <a:avLst>
              <a:gd name="adj" fmla="val 12959"/>
            </a:avLst>
          </a:pr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dirty="0">
              <a:solidFill>
                <a:prstClr val="white"/>
              </a:solidFill>
              <a:cs typeface="+mn-ea"/>
              <a:sym typeface="+mn-lt"/>
            </a:endParaRPr>
          </a:p>
        </p:txBody>
      </p:sp>
      <p:sp>
        <p:nvSpPr>
          <p:cNvPr id="11" name="矩形 10"/>
          <p:cNvSpPr/>
          <p:nvPr/>
        </p:nvSpPr>
        <p:spPr>
          <a:xfrm>
            <a:off x="1" y="2523790"/>
            <a:ext cx="3236819" cy="150821"/>
          </a:xfrm>
          <a:prstGeom prst="rect">
            <a:avLst/>
          </a:pr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dirty="0">
              <a:solidFill>
                <a:prstClr val="white"/>
              </a:solidFill>
              <a:cs typeface="+mn-ea"/>
              <a:sym typeface="+mn-lt"/>
            </a:endParaRPr>
          </a:p>
        </p:txBody>
      </p:sp>
      <p:sp>
        <p:nvSpPr>
          <p:cNvPr id="12" name="同心圆 11"/>
          <p:cNvSpPr/>
          <p:nvPr/>
        </p:nvSpPr>
        <p:spPr>
          <a:xfrm>
            <a:off x="4353810" y="2837115"/>
            <a:ext cx="1178285" cy="1178285"/>
          </a:xfrm>
          <a:prstGeom prst="donut">
            <a:avLst>
              <a:gd name="adj" fmla="val 12959"/>
            </a:avLst>
          </a:prstGeom>
          <a:solidFill>
            <a:srgbClr val="C75050"/>
          </a:solidFill>
          <a:ln>
            <a:noFill/>
          </a:ln>
        </p:spPr>
        <p:txBody>
          <a:bodyPr vert="horz" wrap="square" lIns="68580" tIns="34290" rIns="68580" bIns="34290" numCol="1" anchor="t" anchorCtr="0" compatLnSpc="1">
            <a:prstTxWarp prst="textNoShape">
              <a:avLst/>
            </a:prstTxWarp>
          </a:bodyPr>
          <a:lstStyle/>
          <a:p>
            <a:endParaRPr lang="zh-CN" altLang="en-US" spc="-23" dirty="0">
              <a:solidFill>
                <a:schemeClr val="bg1"/>
              </a:solidFill>
              <a:latin typeface="+mn-lt"/>
              <a:ea typeface="+mn-ea"/>
              <a:cs typeface="+mn-ea"/>
              <a:sym typeface="+mn-lt"/>
            </a:endParaRPr>
          </a:p>
        </p:txBody>
      </p:sp>
      <p:sp>
        <p:nvSpPr>
          <p:cNvPr id="13" name="矩形 12"/>
          <p:cNvSpPr/>
          <p:nvPr/>
        </p:nvSpPr>
        <p:spPr>
          <a:xfrm>
            <a:off x="1" y="2837115"/>
            <a:ext cx="4942952" cy="150821"/>
          </a:xfrm>
          <a:prstGeom prst="rect">
            <a:avLst/>
          </a:prstGeom>
          <a:solidFill>
            <a:srgbClr val="C75050"/>
          </a:solidFill>
          <a:ln>
            <a:noFill/>
          </a:ln>
        </p:spPr>
        <p:txBody>
          <a:bodyPr vert="horz" wrap="square" lIns="68580" tIns="34290" rIns="68580" bIns="34290" numCol="1" anchor="t" anchorCtr="0" compatLnSpc="1">
            <a:prstTxWarp prst="textNoShape">
              <a:avLst/>
            </a:prstTxWarp>
          </a:bodyPr>
          <a:lstStyle/>
          <a:p>
            <a:endParaRPr lang="zh-CN" altLang="en-US" spc="-23" dirty="0">
              <a:solidFill>
                <a:schemeClr val="bg1"/>
              </a:solidFill>
              <a:latin typeface="+mn-lt"/>
              <a:ea typeface="+mn-ea"/>
              <a:cs typeface="+mn-ea"/>
              <a:sym typeface="+mn-lt"/>
            </a:endParaRPr>
          </a:p>
        </p:txBody>
      </p:sp>
      <p:sp>
        <p:nvSpPr>
          <p:cNvPr id="14" name="同心圆 13"/>
          <p:cNvSpPr/>
          <p:nvPr/>
        </p:nvSpPr>
        <p:spPr>
          <a:xfrm>
            <a:off x="1029021" y="3118391"/>
            <a:ext cx="1178285" cy="1178285"/>
          </a:xfrm>
          <a:prstGeom prst="donut">
            <a:avLst>
              <a:gd name="adj" fmla="val 12959"/>
            </a:avLst>
          </a:pr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dirty="0">
              <a:solidFill>
                <a:prstClr val="white"/>
              </a:solidFill>
              <a:cs typeface="+mn-ea"/>
              <a:sym typeface="+mn-lt"/>
            </a:endParaRPr>
          </a:p>
        </p:txBody>
      </p:sp>
      <p:sp>
        <p:nvSpPr>
          <p:cNvPr id="15" name="矩形 14"/>
          <p:cNvSpPr/>
          <p:nvPr/>
        </p:nvSpPr>
        <p:spPr>
          <a:xfrm>
            <a:off x="0" y="3118391"/>
            <a:ext cx="1618163" cy="150821"/>
          </a:xfrm>
          <a:prstGeom prst="rect">
            <a:avLst/>
          </a:pr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dirty="0">
              <a:solidFill>
                <a:prstClr val="white"/>
              </a:solidFill>
              <a:cs typeface="+mn-ea"/>
              <a:sym typeface="+mn-lt"/>
            </a:endParaRPr>
          </a:p>
        </p:txBody>
      </p:sp>
      <p:sp>
        <p:nvSpPr>
          <p:cNvPr id="16" name="矩形 7"/>
          <p:cNvSpPr>
            <a:spLocks noChangeArrowheads="1"/>
          </p:cNvSpPr>
          <p:nvPr/>
        </p:nvSpPr>
        <p:spPr bwMode="auto">
          <a:xfrm>
            <a:off x="1321527" y="3408932"/>
            <a:ext cx="794652" cy="51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pPr>
            <a:r>
              <a:rPr lang="en-US" altLang="zh-CN" sz="2100" b="1" dirty="0">
                <a:solidFill>
                  <a:schemeClr val="bg1"/>
                </a:solidFill>
                <a:latin typeface="+mn-lt"/>
                <a:ea typeface="+mn-ea"/>
                <a:cs typeface="+mn-ea"/>
                <a:sym typeface="+mn-lt"/>
              </a:rPr>
              <a:t>01</a:t>
            </a:r>
            <a:endParaRPr lang="zh-CN" altLang="en-US" sz="2100" b="1" dirty="0">
              <a:solidFill>
                <a:schemeClr val="bg1"/>
              </a:solidFill>
              <a:latin typeface="+mn-lt"/>
              <a:ea typeface="+mn-ea"/>
              <a:cs typeface="+mn-ea"/>
              <a:sym typeface="+mn-lt"/>
            </a:endParaRPr>
          </a:p>
        </p:txBody>
      </p:sp>
      <p:sp>
        <p:nvSpPr>
          <p:cNvPr id="17" name="矩形 7"/>
          <p:cNvSpPr>
            <a:spLocks noChangeArrowheads="1"/>
          </p:cNvSpPr>
          <p:nvPr/>
        </p:nvSpPr>
        <p:spPr bwMode="auto">
          <a:xfrm>
            <a:off x="2925220" y="1765651"/>
            <a:ext cx="482824" cy="51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lnSpc>
                <a:spcPct val="150000"/>
              </a:lnSpc>
            </a:pPr>
            <a:r>
              <a:rPr lang="en-US" altLang="zh-CN" sz="2100" b="1" dirty="0">
                <a:solidFill>
                  <a:schemeClr val="bg1"/>
                </a:solidFill>
                <a:latin typeface="+mn-lt"/>
                <a:ea typeface="+mn-ea"/>
                <a:cs typeface="+mn-ea"/>
                <a:sym typeface="+mn-lt"/>
              </a:rPr>
              <a:t>02</a:t>
            </a:r>
            <a:endParaRPr lang="zh-CN" altLang="en-US" sz="2100" b="1" dirty="0">
              <a:solidFill>
                <a:schemeClr val="bg1"/>
              </a:solidFill>
              <a:latin typeface="+mn-lt"/>
              <a:ea typeface="+mn-ea"/>
              <a:cs typeface="+mn-ea"/>
              <a:sym typeface="+mn-lt"/>
            </a:endParaRPr>
          </a:p>
        </p:txBody>
      </p:sp>
      <p:sp>
        <p:nvSpPr>
          <p:cNvPr id="18" name="矩形 7"/>
          <p:cNvSpPr>
            <a:spLocks noChangeArrowheads="1"/>
          </p:cNvSpPr>
          <p:nvPr/>
        </p:nvSpPr>
        <p:spPr bwMode="auto">
          <a:xfrm>
            <a:off x="4631350" y="3089115"/>
            <a:ext cx="482824" cy="51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lnSpc>
                <a:spcPct val="150000"/>
              </a:lnSpc>
            </a:pPr>
            <a:r>
              <a:rPr lang="en-US" altLang="zh-CN" sz="2100" b="1" dirty="0">
                <a:solidFill>
                  <a:schemeClr val="bg1"/>
                </a:solidFill>
                <a:latin typeface="+mn-lt"/>
                <a:ea typeface="+mn-ea"/>
                <a:cs typeface="+mn-ea"/>
                <a:sym typeface="+mn-lt"/>
              </a:rPr>
              <a:t>03</a:t>
            </a:r>
            <a:endParaRPr lang="zh-CN" altLang="en-US" sz="2100" b="1" dirty="0">
              <a:solidFill>
                <a:schemeClr val="bg1"/>
              </a:solidFill>
              <a:latin typeface="+mn-lt"/>
              <a:ea typeface="+mn-ea"/>
              <a:cs typeface="+mn-ea"/>
              <a:sym typeface="+mn-lt"/>
            </a:endParaRPr>
          </a:p>
        </p:txBody>
      </p:sp>
      <p:sp>
        <p:nvSpPr>
          <p:cNvPr id="25" name="文本框 24"/>
          <p:cNvSpPr txBox="1">
            <a:spLocks noChangeArrowheads="1"/>
          </p:cNvSpPr>
          <p:nvPr/>
        </p:nvSpPr>
        <p:spPr bwMode="auto">
          <a:xfrm>
            <a:off x="4102313" y="1669492"/>
            <a:ext cx="756047" cy="3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b="1" dirty="0">
                <a:solidFill>
                  <a:schemeClr val="bg1"/>
                </a:solidFill>
                <a:latin typeface="+mn-lt"/>
                <a:ea typeface="+mn-ea"/>
                <a:cs typeface="+mn-ea"/>
                <a:sym typeface="+mn-lt"/>
              </a:rPr>
              <a:t>招商引资</a:t>
            </a:r>
          </a:p>
        </p:txBody>
      </p:sp>
      <p:sp>
        <p:nvSpPr>
          <p:cNvPr id="26" name="矩形 25"/>
          <p:cNvSpPr>
            <a:spLocks noChangeArrowheads="1"/>
          </p:cNvSpPr>
          <p:nvPr/>
        </p:nvSpPr>
        <p:spPr bwMode="auto">
          <a:xfrm>
            <a:off x="4103504" y="1980245"/>
            <a:ext cx="16668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600" dirty="0">
                <a:solidFill>
                  <a:schemeClr val="bg1">
                    <a:lumMod val="85000"/>
                  </a:schemeClr>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lumMod val="85000"/>
                </a:schemeClr>
              </a:solidFill>
              <a:latin typeface="+mn-lt"/>
              <a:ea typeface="+mn-ea"/>
              <a:cs typeface="+mn-ea"/>
              <a:sym typeface="+mn-lt"/>
            </a:endParaRPr>
          </a:p>
        </p:txBody>
      </p:sp>
      <p:sp>
        <p:nvSpPr>
          <p:cNvPr id="27" name="文本框 26"/>
          <p:cNvSpPr txBox="1">
            <a:spLocks noChangeArrowheads="1"/>
          </p:cNvSpPr>
          <p:nvPr/>
        </p:nvSpPr>
        <p:spPr bwMode="auto">
          <a:xfrm>
            <a:off x="5769188" y="3090068"/>
            <a:ext cx="756047" cy="3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b="1" dirty="0">
                <a:solidFill>
                  <a:schemeClr val="bg1"/>
                </a:solidFill>
                <a:latin typeface="+mn-lt"/>
                <a:ea typeface="+mn-ea"/>
                <a:cs typeface="+mn-ea"/>
                <a:sym typeface="+mn-lt"/>
              </a:rPr>
              <a:t>招商引资</a:t>
            </a:r>
          </a:p>
        </p:txBody>
      </p:sp>
      <p:sp>
        <p:nvSpPr>
          <p:cNvPr id="28" name="矩形 27"/>
          <p:cNvSpPr>
            <a:spLocks noChangeArrowheads="1"/>
          </p:cNvSpPr>
          <p:nvPr/>
        </p:nvSpPr>
        <p:spPr bwMode="auto">
          <a:xfrm>
            <a:off x="5770379" y="3400821"/>
            <a:ext cx="16668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600" dirty="0">
                <a:solidFill>
                  <a:schemeClr val="bg1">
                    <a:lumMod val="85000"/>
                  </a:schemeClr>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lumMod val="85000"/>
                </a:schemeClr>
              </a:solidFill>
              <a:latin typeface="+mn-lt"/>
              <a:ea typeface="+mn-ea"/>
              <a:cs typeface="+mn-ea"/>
              <a:sym typeface="+mn-lt"/>
            </a:endParaRPr>
          </a:p>
        </p:txBody>
      </p:sp>
      <p:sp>
        <p:nvSpPr>
          <p:cNvPr id="29" name="文本框 28"/>
          <p:cNvSpPr txBox="1">
            <a:spLocks noChangeArrowheads="1"/>
          </p:cNvSpPr>
          <p:nvPr/>
        </p:nvSpPr>
        <p:spPr bwMode="auto">
          <a:xfrm>
            <a:off x="2434247" y="3372331"/>
            <a:ext cx="756047" cy="3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b="1" dirty="0">
                <a:solidFill>
                  <a:schemeClr val="bg1"/>
                </a:solidFill>
                <a:latin typeface="+mn-lt"/>
                <a:ea typeface="+mn-ea"/>
                <a:cs typeface="+mn-ea"/>
                <a:sym typeface="+mn-lt"/>
              </a:rPr>
              <a:t>招商引资</a:t>
            </a:r>
          </a:p>
        </p:txBody>
      </p:sp>
      <p:sp>
        <p:nvSpPr>
          <p:cNvPr id="30" name="矩形 29"/>
          <p:cNvSpPr>
            <a:spLocks noChangeArrowheads="1"/>
          </p:cNvSpPr>
          <p:nvPr/>
        </p:nvSpPr>
        <p:spPr bwMode="auto">
          <a:xfrm>
            <a:off x="2435438" y="3683084"/>
            <a:ext cx="16668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600" dirty="0">
                <a:solidFill>
                  <a:schemeClr val="bg1">
                    <a:lumMod val="85000"/>
                  </a:schemeClr>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lumMod val="85000"/>
                </a:schemeClr>
              </a:solidFill>
              <a:latin typeface="+mn-lt"/>
              <a:ea typeface="+mn-ea"/>
              <a:cs typeface="+mn-ea"/>
              <a:sym typeface="+mn-lt"/>
            </a:endParaRPr>
          </a:p>
        </p:txBody>
      </p:sp>
      <p:sp>
        <p:nvSpPr>
          <p:cNvPr id="32" name="矩形 31"/>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Work Plan</a:t>
            </a:r>
          </a:p>
        </p:txBody>
      </p:sp>
      <p:sp>
        <p:nvSpPr>
          <p:cNvPr id="33" name="文本框 32"/>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工作计划</a:t>
            </a:r>
          </a:p>
        </p:txBody>
      </p:sp>
      <p:grpSp>
        <p:nvGrpSpPr>
          <p:cNvPr id="34" name="组合 33"/>
          <p:cNvGrpSpPr/>
          <p:nvPr/>
        </p:nvGrpSpPr>
        <p:grpSpPr>
          <a:xfrm>
            <a:off x="1377780" y="518988"/>
            <a:ext cx="5931242" cy="81407"/>
            <a:chOff x="1837039" y="691984"/>
            <a:chExt cx="7908323" cy="108542"/>
          </a:xfrm>
        </p:grpSpPr>
        <p:cxnSp>
          <p:nvCxnSpPr>
            <p:cNvPr id="35" name="直接连接符 34"/>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4522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33"/>
          <p:cNvSpPr txBox="1"/>
          <p:nvPr/>
        </p:nvSpPr>
        <p:spPr>
          <a:xfrm>
            <a:off x="1336243" y="1838895"/>
            <a:ext cx="94545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smtClean="0">
                <a:solidFill>
                  <a:schemeClr val="bg1"/>
                </a:solidFill>
                <a:latin typeface="+mn-lt"/>
                <a:ea typeface="+mn-ea"/>
                <a:cs typeface="+mn-ea"/>
                <a:sym typeface="+mn-lt"/>
              </a:rPr>
              <a:t>项目名称</a:t>
            </a:r>
            <a:endParaRPr lang="en-AU" altLang="zh-CN" sz="1200" dirty="0">
              <a:solidFill>
                <a:schemeClr val="bg1"/>
              </a:solidFill>
              <a:latin typeface="+mn-lt"/>
              <a:ea typeface="+mn-ea"/>
              <a:cs typeface="+mn-ea"/>
              <a:sym typeface="+mn-lt"/>
            </a:endParaRPr>
          </a:p>
        </p:txBody>
      </p:sp>
      <p:sp>
        <p:nvSpPr>
          <p:cNvPr id="33" name="TextBox 20"/>
          <p:cNvSpPr txBox="1"/>
          <p:nvPr/>
        </p:nvSpPr>
        <p:spPr>
          <a:xfrm>
            <a:off x="1336243" y="2315461"/>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34" name="Text Placeholder 33"/>
          <p:cNvSpPr txBox="1"/>
          <p:nvPr/>
        </p:nvSpPr>
        <p:spPr>
          <a:xfrm>
            <a:off x="5355824" y="1157466"/>
            <a:ext cx="94545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smtClean="0">
                <a:solidFill>
                  <a:schemeClr val="bg1"/>
                </a:solidFill>
                <a:latin typeface="+mn-lt"/>
                <a:ea typeface="+mn-ea"/>
                <a:cs typeface="+mn-ea"/>
                <a:sym typeface="+mn-lt"/>
              </a:rPr>
              <a:t>项目名称</a:t>
            </a:r>
            <a:endParaRPr lang="en-AU" altLang="zh-CN" sz="1200" dirty="0">
              <a:solidFill>
                <a:schemeClr val="bg1"/>
              </a:solidFill>
              <a:latin typeface="+mn-lt"/>
              <a:ea typeface="+mn-ea"/>
              <a:cs typeface="+mn-ea"/>
              <a:sym typeface="+mn-lt"/>
            </a:endParaRPr>
          </a:p>
        </p:txBody>
      </p:sp>
      <p:sp>
        <p:nvSpPr>
          <p:cNvPr id="35" name="TextBox 20"/>
          <p:cNvSpPr txBox="1"/>
          <p:nvPr/>
        </p:nvSpPr>
        <p:spPr>
          <a:xfrm>
            <a:off x="5355824" y="1634031"/>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36" name="Text Placeholder 33"/>
          <p:cNvSpPr txBox="1"/>
          <p:nvPr/>
        </p:nvSpPr>
        <p:spPr>
          <a:xfrm>
            <a:off x="6193471" y="3137926"/>
            <a:ext cx="94545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smtClean="0">
                <a:solidFill>
                  <a:schemeClr val="bg1"/>
                </a:solidFill>
                <a:latin typeface="+mn-lt"/>
                <a:ea typeface="+mn-ea"/>
                <a:cs typeface="+mn-ea"/>
                <a:sym typeface="+mn-lt"/>
              </a:rPr>
              <a:t>项目名称</a:t>
            </a:r>
            <a:endParaRPr lang="en-AU" altLang="zh-CN" sz="1200" dirty="0">
              <a:solidFill>
                <a:schemeClr val="bg1"/>
              </a:solidFill>
              <a:latin typeface="+mn-lt"/>
              <a:ea typeface="+mn-ea"/>
              <a:cs typeface="+mn-ea"/>
              <a:sym typeface="+mn-lt"/>
            </a:endParaRPr>
          </a:p>
        </p:txBody>
      </p:sp>
      <p:sp>
        <p:nvSpPr>
          <p:cNvPr id="37" name="TextBox 20"/>
          <p:cNvSpPr txBox="1"/>
          <p:nvPr/>
        </p:nvSpPr>
        <p:spPr>
          <a:xfrm>
            <a:off x="6193471" y="3614491"/>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38" name="正方形/長方形 32"/>
          <p:cNvSpPr/>
          <p:nvPr/>
        </p:nvSpPr>
        <p:spPr>
          <a:xfrm flipV="1">
            <a:off x="1428936" y="2171700"/>
            <a:ext cx="890339" cy="24038"/>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cs typeface="+mn-ea"/>
              <a:sym typeface="+mn-lt"/>
            </a:endParaRPr>
          </a:p>
        </p:txBody>
      </p:sp>
      <p:sp>
        <p:nvSpPr>
          <p:cNvPr id="39" name="正方形/長方形 32"/>
          <p:cNvSpPr/>
          <p:nvPr/>
        </p:nvSpPr>
        <p:spPr>
          <a:xfrm flipV="1">
            <a:off x="5410939" y="1512527"/>
            <a:ext cx="890339" cy="24038"/>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cs typeface="+mn-ea"/>
              <a:sym typeface="+mn-lt"/>
            </a:endParaRPr>
          </a:p>
        </p:txBody>
      </p:sp>
      <p:sp>
        <p:nvSpPr>
          <p:cNvPr id="40" name="正方形/長方形 32"/>
          <p:cNvSpPr/>
          <p:nvPr/>
        </p:nvSpPr>
        <p:spPr>
          <a:xfrm flipV="1">
            <a:off x="6242236" y="3480287"/>
            <a:ext cx="890339" cy="24038"/>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cs typeface="+mn-ea"/>
              <a:sym typeface="+mn-lt"/>
            </a:endParaRPr>
          </a:p>
        </p:txBody>
      </p:sp>
      <p:sp>
        <p:nvSpPr>
          <p:cNvPr id="41" name="Text Placeholder 33"/>
          <p:cNvSpPr txBox="1"/>
          <p:nvPr/>
        </p:nvSpPr>
        <p:spPr>
          <a:xfrm>
            <a:off x="2211469" y="3919497"/>
            <a:ext cx="94545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smtClean="0">
                <a:solidFill>
                  <a:schemeClr val="bg1"/>
                </a:solidFill>
                <a:latin typeface="+mn-lt"/>
                <a:ea typeface="+mn-ea"/>
                <a:cs typeface="+mn-ea"/>
                <a:sym typeface="+mn-lt"/>
              </a:rPr>
              <a:t>项目名称</a:t>
            </a:r>
            <a:endParaRPr lang="en-AU" altLang="zh-CN" sz="1200" dirty="0">
              <a:solidFill>
                <a:schemeClr val="bg1"/>
              </a:solidFill>
              <a:latin typeface="+mn-lt"/>
              <a:ea typeface="+mn-ea"/>
              <a:cs typeface="+mn-ea"/>
              <a:sym typeface="+mn-lt"/>
            </a:endParaRPr>
          </a:p>
        </p:txBody>
      </p:sp>
      <p:sp>
        <p:nvSpPr>
          <p:cNvPr id="42" name="TextBox 20"/>
          <p:cNvSpPr txBox="1"/>
          <p:nvPr/>
        </p:nvSpPr>
        <p:spPr>
          <a:xfrm>
            <a:off x="2211469" y="4396063"/>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43" name="正方形/長方形 32"/>
          <p:cNvSpPr/>
          <p:nvPr/>
        </p:nvSpPr>
        <p:spPr>
          <a:xfrm flipV="1">
            <a:off x="2260234" y="4261858"/>
            <a:ext cx="890339" cy="24038"/>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cs typeface="+mn-ea"/>
              <a:sym typeface="+mn-lt"/>
            </a:endParaRPr>
          </a:p>
        </p:txBody>
      </p:sp>
      <p:sp>
        <p:nvSpPr>
          <p:cNvPr id="20" name="直角三角形 19"/>
          <p:cNvSpPr/>
          <p:nvPr/>
        </p:nvSpPr>
        <p:spPr>
          <a:xfrm rot="10800000">
            <a:off x="4456272" y="2137229"/>
            <a:ext cx="874561" cy="874485"/>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21" name="直角三角形 20"/>
          <p:cNvSpPr/>
          <p:nvPr/>
        </p:nvSpPr>
        <p:spPr>
          <a:xfrm>
            <a:off x="4456273" y="1262744"/>
            <a:ext cx="874561" cy="874485"/>
          </a:xfrm>
          <a:prstGeom prst="rtTriangle">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23" name="直角三角形 22"/>
          <p:cNvSpPr/>
          <p:nvPr/>
        </p:nvSpPr>
        <p:spPr>
          <a:xfrm rot="16200000">
            <a:off x="4456312" y="3011676"/>
            <a:ext cx="874485" cy="874561"/>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24" name="直角三角形 23"/>
          <p:cNvSpPr/>
          <p:nvPr/>
        </p:nvSpPr>
        <p:spPr>
          <a:xfrm rot="5400000">
            <a:off x="5330873" y="3011677"/>
            <a:ext cx="874485" cy="874561"/>
          </a:xfrm>
          <a:prstGeom prst="rtTriangl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26" name="直角三角形 25"/>
          <p:cNvSpPr/>
          <p:nvPr/>
        </p:nvSpPr>
        <p:spPr>
          <a:xfrm>
            <a:off x="3581712" y="3011715"/>
            <a:ext cx="874561" cy="874485"/>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27" name="直角三角形 26"/>
          <p:cNvSpPr/>
          <p:nvPr/>
        </p:nvSpPr>
        <p:spPr>
          <a:xfrm rot="10800000">
            <a:off x="3581711" y="3886201"/>
            <a:ext cx="874561" cy="874485"/>
          </a:xfrm>
          <a:prstGeom prst="rtTriangle">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45" name="直角三角形 44"/>
          <p:cNvSpPr/>
          <p:nvPr/>
        </p:nvSpPr>
        <p:spPr>
          <a:xfrm rot="5400000">
            <a:off x="3581747" y="2137193"/>
            <a:ext cx="874485" cy="874561"/>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46" name="直角三角形 45"/>
          <p:cNvSpPr/>
          <p:nvPr/>
        </p:nvSpPr>
        <p:spPr>
          <a:xfrm rot="16200000">
            <a:off x="2707186" y="2137192"/>
            <a:ext cx="874485" cy="874561"/>
          </a:xfrm>
          <a:prstGeom prst="rtTriangl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grpSp>
        <p:nvGrpSpPr>
          <p:cNvPr id="51" name="组合 50"/>
          <p:cNvGrpSpPr/>
          <p:nvPr/>
        </p:nvGrpSpPr>
        <p:grpSpPr>
          <a:xfrm>
            <a:off x="4129609" y="2685868"/>
            <a:ext cx="653322" cy="651688"/>
            <a:chOff x="2114550" y="2684463"/>
            <a:chExt cx="2541588" cy="2535238"/>
          </a:xfrm>
          <a:solidFill>
            <a:schemeClr val="bg1"/>
          </a:solidFill>
        </p:grpSpPr>
        <p:sp>
          <p:nvSpPr>
            <p:cNvPr id="52" name="Freeform 45"/>
            <p:cNvSpPr>
              <a:spLocks noEditPoints="1"/>
            </p:cNvSpPr>
            <p:nvPr/>
          </p:nvSpPr>
          <p:spPr bwMode="auto">
            <a:xfrm>
              <a:off x="2114550" y="2684463"/>
              <a:ext cx="2541588" cy="2535238"/>
            </a:xfrm>
            <a:custGeom>
              <a:avLst/>
              <a:gdLst>
                <a:gd name="T0" fmla="*/ 1286 w 2834"/>
                <a:gd name="T1" fmla="*/ 8 h 2837"/>
                <a:gd name="T2" fmla="*/ 1484 w 2834"/>
                <a:gd name="T3" fmla="*/ 4 h 2837"/>
                <a:gd name="T4" fmla="*/ 2015 w 2834"/>
                <a:gd name="T5" fmla="*/ 134 h 2837"/>
                <a:gd name="T6" fmla="*/ 2646 w 2834"/>
                <a:gd name="T7" fmla="*/ 711 h 2837"/>
                <a:gd name="T8" fmla="*/ 2833 w 2834"/>
                <a:gd name="T9" fmla="*/ 1337 h 2837"/>
                <a:gd name="T10" fmla="*/ 2832 w 2834"/>
                <a:gd name="T11" fmla="*/ 1469 h 2837"/>
                <a:gd name="T12" fmla="*/ 2826 w 2834"/>
                <a:gd name="T13" fmla="*/ 1577 h 2837"/>
                <a:gd name="T14" fmla="*/ 2403 w 2834"/>
                <a:gd name="T15" fmla="*/ 2436 h 2837"/>
                <a:gd name="T16" fmla="*/ 1635 w 2834"/>
                <a:gd name="T17" fmla="*/ 2819 h 2837"/>
                <a:gd name="T18" fmla="*/ 1468 w 2834"/>
                <a:gd name="T19" fmla="*/ 2834 h 2837"/>
                <a:gd name="T20" fmla="*/ 1324 w 2834"/>
                <a:gd name="T21" fmla="*/ 2832 h 2837"/>
                <a:gd name="T22" fmla="*/ 502 w 2834"/>
                <a:gd name="T23" fmla="*/ 2498 h 2837"/>
                <a:gd name="T24" fmla="*/ 41 w 2834"/>
                <a:gd name="T25" fmla="*/ 1752 h 2837"/>
                <a:gd name="T26" fmla="*/ 5 w 2834"/>
                <a:gd name="T27" fmla="*/ 1521 h 2837"/>
                <a:gd name="T28" fmla="*/ 3 w 2834"/>
                <a:gd name="T29" fmla="*/ 1357 h 2837"/>
                <a:gd name="T30" fmla="*/ 141 w 2834"/>
                <a:gd name="T31" fmla="*/ 806 h 2837"/>
                <a:gd name="T32" fmla="*/ 594 w 2834"/>
                <a:gd name="T33" fmla="*/ 267 h 2837"/>
                <a:gd name="T34" fmla="*/ 1286 w 2834"/>
                <a:gd name="T35" fmla="*/ 8 h 2837"/>
                <a:gd name="T36" fmla="*/ 1361 w 2834"/>
                <a:gd name="T37" fmla="*/ 115 h 2837"/>
                <a:gd name="T38" fmla="*/ 542 w 2834"/>
                <a:gd name="T39" fmla="*/ 451 h 2837"/>
                <a:gd name="T40" fmla="*/ 123 w 2834"/>
                <a:gd name="T41" fmla="*/ 1249 h 2837"/>
                <a:gd name="T42" fmla="*/ 170 w 2834"/>
                <a:gd name="T43" fmla="*/ 1801 h 2837"/>
                <a:gd name="T44" fmla="*/ 411 w 2834"/>
                <a:gd name="T45" fmla="*/ 2249 h 2837"/>
                <a:gd name="T46" fmla="*/ 1201 w 2834"/>
                <a:gd name="T47" fmla="*/ 2706 h 2837"/>
                <a:gd name="T48" fmla="*/ 1720 w 2834"/>
                <a:gd name="T49" fmla="*/ 2689 h 2837"/>
                <a:gd name="T50" fmla="*/ 2136 w 2834"/>
                <a:gd name="T51" fmla="*/ 2509 h 2837"/>
                <a:gd name="T52" fmla="*/ 2649 w 2834"/>
                <a:gd name="T53" fmla="*/ 1854 h 2837"/>
                <a:gd name="T54" fmla="*/ 2722 w 2834"/>
                <a:gd name="T55" fmla="*/ 1345 h 2837"/>
                <a:gd name="T56" fmla="*/ 2598 w 2834"/>
                <a:gd name="T57" fmla="*/ 859 h 2837"/>
                <a:gd name="T58" fmla="*/ 1999 w 2834"/>
                <a:gd name="T59" fmla="*/ 250 h 2837"/>
                <a:gd name="T60" fmla="*/ 1361 w 2834"/>
                <a:gd name="T61" fmla="*/ 115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4" h="2837">
                  <a:moveTo>
                    <a:pt x="1286" y="8"/>
                  </a:moveTo>
                  <a:cubicBezTo>
                    <a:pt x="1352" y="0"/>
                    <a:pt x="1418" y="7"/>
                    <a:pt x="1484" y="4"/>
                  </a:cubicBezTo>
                  <a:cubicBezTo>
                    <a:pt x="1667" y="12"/>
                    <a:pt x="1849" y="56"/>
                    <a:pt x="2015" y="134"/>
                  </a:cubicBezTo>
                  <a:cubicBezTo>
                    <a:pt x="2278" y="256"/>
                    <a:pt x="2501" y="461"/>
                    <a:pt x="2646" y="711"/>
                  </a:cubicBezTo>
                  <a:cubicBezTo>
                    <a:pt x="2756" y="901"/>
                    <a:pt x="2820" y="1118"/>
                    <a:pt x="2833" y="1337"/>
                  </a:cubicBezTo>
                  <a:cubicBezTo>
                    <a:pt x="2833" y="1381"/>
                    <a:pt x="2831" y="1425"/>
                    <a:pt x="2832" y="1469"/>
                  </a:cubicBezTo>
                  <a:cubicBezTo>
                    <a:pt x="2834" y="1505"/>
                    <a:pt x="2830" y="1541"/>
                    <a:pt x="2826" y="1577"/>
                  </a:cubicBezTo>
                  <a:cubicBezTo>
                    <a:pt x="2792" y="1901"/>
                    <a:pt x="2638" y="2210"/>
                    <a:pt x="2403" y="2436"/>
                  </a:cubicBezTo>
                  <a:cubicBezTo>
                    <a:pt x="2195" y="2639"/>
                    <a:pt x="1923" y="2775"/>
                    <a:pt x="1635" y="2819"/>
                  </a:cubicBezTo>
                  <a:cubicBezTo>
                    <a:pt x="1580" y="2827"/>
                    <a:pt x="1524" y="2833"/>
                    <a:pt x="1468" y="2834"/>
                  </a:cubicBezTo>
                  <a:cubicBezTo>
                    <a:pt x="1420" y="2831"/>
                    <a:pt x="1372" y="2837"/>
                    <a:pt x="1324" y="2832"/>
                  </a:cubicBezTo>
                  <a:cubicBezTo>
                    <a:pt x="1024" y="2814"/>
                    <a:pt x="731" y="2694"/>
                    <a:pt x="502" y="2498"/>
                  </a:cubicBezTo>
                  <a:cubicBezTo>
                    <a:pt x="275" y="2307"/>
                    <a:pt x="111" y="2042"/>
                    <a:pt x="41" y="1752"/>
                  </a:cubicBezTo>
                  <a:cubicBezTo>
                    <a:pt x="23" y="1677"/>
                    <a:pt x="10" y="1599"/>
                    <a:pt x="5" y="1521"/>
                  </a:cubicBezTo>
                  <a:cubicBezTo>
                    <a:pt x="0" y="1467"/>
                    <a:pt x="6" y="1412"/>
                    <a:pt x="3" y="1357"/>
                  </a:cubicBezTo>
                  <a:cubicBezTo>
                    <a:pt x="11" y="1167"/>
                    <a:pt x="58" y="978"/>
                    <a:pt x="141" y="806"/>
                  </a:cubicBezTo>
                  <a:cubicBezTo>
                    <a:pt x="244" y="592"/>
                    <a:pt x="401" y="405"/>
                    <a:pt x="594" y="267"/>
                  </a:cubicBezTo>
                  <a:cubicBezTo>
                    <a:pt x="797" y="121"/>
                    <a:pt x="1038" y="31"/>
                    <a:pt x="1286" y="8"/>
                  </a:cubicBezTo>
                  <a:close/>
                  <a:moveTo>
                    <a:pt x="1361" y="115"/>
                  </a:moveTo>
                  <a:cubicBezTo>
                    <a:pt x="1060" y="126"/>
                    <a:pt x="765" y="248"/>
                    <a:pt x="542" y="451"/>
                  </a:cubicBezTo>
                  <a:cubicBezTo>
                    <a:pt x="314" y="657"/>
                    <a:pt x="162" y="945"/>
                    <a:pt x="123" y="1249"/>
                  </a:cubicBezTo>
                  <a:cubicBezTo>
                    <a:pt x="100" y="1434"/>
                    <a:pt x="115" y="1623"/>
                    <a:pt x="170" y="1801"/>
                  </a:cubicBezTo>
                  <a:cubicBezTo>
                    <a:pt x="220" y="1964"/>
                    <a:pt x="302" y="2117"/>
                    <a:pt x="411" y="2249"/>
                  </a:cubicBezTo>
                  <a:cubicBezTo>
                    <a:pt x="609" y="2489"/>
                    <a:pt x="894" y="2656"/>
                    <a:pt x="1201" y="2706"/>
                  </a:cubicBezTo>
                  <a:cubicBezTo>
                    <a:pt x="1373" y="2735"/>
                    <a:pt x="1551" y="2729"/>
                    <a:pt x="1720" y="2689"/>
                  </a:cubicBezTo>
                  <a:cubicBezTo>
                    <a:pt x="1868" y="2654"/>
                    <a:pt x="2009" y="2593"/>
                    <a:pt x="2136" y="2509"/>
                  </a:cubicBezTo>
                  <a:cubicBezTo>
                    <a:pt x="2372" y="2354"/>
                    <a:pt x="2556" y="2120"/>
                    <a:pt x="2649" y="1854"/>
                  </a:cubicBezTo>
                  <a:cubicBezTo>
                    <a:pt x="2707" y="1692"/>
                    <a:pt x="2732" y="1517"/>
                    <a:pt x="2722" y="1345"/>
                  </a:cubicBezTo>
                  <a:cubicBezTo>
                    <a:pt x="2713" y="1177"/>
                    <a:pt x="2671" y="1011"/>
                    <a:pt x="2598" y="859"/>
                  </a:cubicBezTo>
                  <a:cubicBezTo>
                    <a:pt x="2474" y="597"/>
                    <a:pt x="2259" y="379"/>
                    <a:pt x="1999" y="250"/>
                  </a:cubicBezTo>
                  <a:cubicBezTo>
                    <a:pt x="1803" y="151"/>
                    <a:pt x="1581" y="104"/>
                    <a:pt x="1361"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3" name="Freeform 46"/>
            <p:cNvSpPr>
              <a:spLocks/>
            </p:cNvSpPr>
            <p:nvPr/>
          </p:nvSpPr>
          <p:spPr bwMode="auto">
            <a:xfrm>
              <a:off x="2986088" y="3251200"/>
              <a:ext cx="452438" cy="1039813"/>
            </a:xfrm>
            <a:custGeom>
              <a:avLst/>
              <a:gdLst>
                <a:gd name="T0" fmla="*/ 391 w 504"/>
                <a:gd name="T1" fmla="*/ 63 h 1163"/>
                <a:gd name="T2" fmla="*/ 435 w 504"/>
                <a:gd name="T3" fmla="*/ 8 h 1163"/>
                <a:gd name="T4" fmla="*/ 502 w 504"/>
                <a:gd name="T5" fmla="*/ 63 h 1163"/>
                <a:gd name="T6" fmla="*/ 502 w 504"/>
                <a:gd name="T7" fmla="*/ 811 h 1163"/>
                <a:gd name="T8" fmla="*/ 479 w 504"/>
                <a:gd name="T9" fmla="*/ 858 h 1163"/>
                <a:gd name="T10" fmla="*/ 92 w 504"/>
                <a:gd name="T11" fmla="*/ 1148 h 1163"/>
                <a:gd name="T12" fmla="*/ 37 w 504"/>
                <a:gd name="T13" fmla="*/ 1156 h 1163"/>
                <a:gd name="T14" fmla="*/ 2 w 504"/>
                <a:gd name="T15" fmla="*/ 1111 h 1163"/>
                <a:gd name="T16" fmla="*/ 24 w 504"/>
                <a:gd name="T17" fmla="*/ 1059 h 1163"/>
                <a:gd name="T18" fmla="*/ 390 w 504"/>
                <a:gd name="T19" fmla="*/ 785 h 1163"/>
                <a:gd name="T20" fmla="*/ 391 w 504"/>
                <a:gd name="T21" fmla="*/ 63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163">
                  <a:moveTo>
                    <a:pt x="391" y="63"/>
                  </a:moveTo>
                  <a:cubicBezTo>
                    <a:pt x="390" y="37"/>
                    <a:pt x="410" y="13"/>
                    <a:pt x="435" y="8"/>
                  </a:cubicBezTo>
                  <a:cubicBezTo>
                    <a:pt x="468" y="0"/>
                    <a:pt x="504" y="29"/>
                    <a:pt x="502" y="63"/>
                  </a:cubicBezTo>
                  <a:cubicBezTo>
                    <a:pt x="502" y="312"/>
                    <a:pt x="502" y="562"/>
                    <a:pt x="502" y="811"/>
                  </a:cubicBezTo>
                  <a:cubicBezTo>
                    <a:pt x="502" y="829"/>
                    <a:pt x="493" y="847"/>
                    <a:pt x="479" y="858"/>
                  </a:cubicBezTo>
                  <a:cubicBezTo>
                    <a:pt x="350" y="954"/>
                    <a:pt x="221" y="1051"/>
                    <a:pt x="92" y="1148"/>
                  </a:cubicBezTo>
                  <a:cubicBezTo>
                    <a:pt x="77" y="1160"/>
                    <a:pt x="55" y="1163"/>
                    <a:pt x="37" y="1156"/>
                  </a:cubicBezTo>
                  <a:cubicBezTo>
                    <a:pt x="18" y="1148"/>
                    <a:pt x="4" y="1130"/>
                    <a:pt x="2" y="1111"/>
                  </a:cubicBezTo>
                  <a:cubicBezTo>
                    <a:pt x="0" y="1091"/>
                    <a:pt x="8" y="1071"/>
                    <a:pt x="24" y="1059"/>
                  </a:cubicBezTo>
                  <a:cubicBezTo>
                    <a:pt x="147" y="968"/>
                    <a:pt x="268" y="876"/>
                    <a:pt x="390" y="785"/>
                  </a:cubicBezTo>
                  <a:cubicBezTo>
                    <a:pt x="391" y="545"/>
                    <a:pt x="390" y="304"/>
                    <a:pt x="39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sp>
        <p:nvSpPr>
          <p:cNvPr id="54" name="矩形 53"/>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Work Plan</a:t>
            </a:r>
          </a:p>
        </p:txBody>
      </p:sp>
      <p:sp>
        <p:nvSpPr>
          <p:cNvPr id="55" name="文本框 54"/>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工作计划</a:t>
            </a:r>
          </a:p>
        </p:txBody>
      </p:sp>
      <p:grpSp>
        <p:nvGrpSpPr>
          <p:cNvPr id="56" name="组合 55"/>
          <p:cNvGrpSpPr/>
          <p:nvPr/>
        </p:nvGrpSpPr>
        <p:grpSpPr>
          <a:xfrm>
            <a:off x="1377780" y="518988"/>
            <a:ext cx="5931242" cy="81407"/>
            <a:chOff x="1837039" y="691984"/>
            <a:chExt cx="7908323" cy="108542"/>
          </a:xfrm>
        </p:grpSpPr>
        <p:cxnSp>
          <p:nvCxnSpPr>
            <p:cNvPr id="57" name="直接连接符 56"/>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0195093"/>
      </p:ext>
    </p:extLst>
  </p:cSld>
  <p:clrMapOvr>
    <a:masterClrMapping/>
  </p:clrMapOvr>
  <p:transition spd="slow" advTm="1225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10000"/>
                                  </p:iterate>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wd">
                                    <p:tmPct val="10000"/>
                                  </p:iterate>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iterate type="wd">
                                    <p:tmPct val="10000"/>
                                  </p:iterate>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iterate type="wd">
                                    <p:tmPct val="10000"/>
                                  </p:iterate>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2" decel="10000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9" decel="100000" fill="hold" grpId="0" nodeType="withEffect">
                                  <p:stCondLst>
                                    <p:cond delay="4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0-#ppt_h/2"/>
                                          </p:val>
                                        </p:tav>
                                        <p:tav tm="100000">
                                          <p:val>
                                            <p:strVal val="#ppt_y"/>
                                          </p:val>
                                        </p:tav>
                                      </p:tavLst>
                                    </p:anim>
                                  </p:childTnLst>
                                </p:cTn>
                              </p:par>
                              <p:par>
                                <p:cTn id="34" presetID="2" presetClass="entr" presetSubtype="3" decel="100000" fill="hold" grpId="0" nodeType="withEffect">
                                  <p:stCondLst>
                                    <p:cond delay="50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0-#ppt_h/2"/>
                                          </p:val>
                                        </p:tav>
                                        <p:tav tm="100000">
                                          <p:val>
                                            <p:strVal val="#ppt_y"/>
                                          </p:val>
                                        </p:tav>
                                      </p:tavLst>
                                    </p:anim>
                                  </p:childTnLst>
                                </p:cTn>
                              </p:par>
                              <p:par>
                                <p:cTn id="38" presetID="2" presetClass="entr" presetSubtype="12" decel="100000" fill="hold" grpId="0" nodeType="withEffect">
                                  <p:stCondLst>
                                    <p:cond delay="60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0-#ppt_w/2"/>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80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par>
                                <p:cTn id="46" presetID="2" presetClass="entr" presetSubtype="8" decel="100000" fill="hold" grpId="0" nodeType="withEffect">
                                  <p:stCondLst>
                                    <p:cond delay="90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0-#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0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1+#ppt_w/2"/>
                                          </p:val>
                                        </p:tav>
                                        <p:tav tm="100000">
                                          <p:val>
                                            <p:strVal val="#ppt_x"/>
                                          </p:val>
                                        </p:tav>
                                      </p:tavLst>
                                    </p:anim>
                                    <p:anim calcmode="lin" valueType="num">
                                      <p:cBhvr additive="base">
                                        <p:cTn id="5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3" grpId="0" animBg="1"/>
      <p:bldP spid="20" grpId="0" animBg="1"/>
      <p:bldP spid="21" grpId="0" animBg="1"/>
      <p:bldP spid="23" grpId="0" animBg="1"/>
      <p:bldP spid="24" grpId="0" animBg="1"/>
      <p:bldP spid="26" grpId="0" animBg="1"/>
      <p:bldP spid="27" grpId="0" animBg="1"/>
      <p:bldP spid="45"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25"/>
          <p:cNvSpPr>
            <a:spLocks noChangeArrowheads="1"/>
          </p:cNvSpPr>
          <p:nvPr/>
        </p:nvSpPr>
        <p:spPr bwMode="auto">
          <a:xfrm>
            <a:off x="2959894" y="3076576"/>
            <a:ext cx="433388" cy="431006"/>
          </a:xfrm>
          <a:prstGeom prst="ellipse">
            <a:avLst/>
          </a:pr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8" name="Freeform 226"/>
          <p:cNvSpPr>
            <a:spLocks noEditPoints="1"/>
          </p:cNvSpPr>
          <p:nvPr/>
        </p:nvSpPr>
        <p:spPr bwMode="auto">
          <a:xfrm>
            <a:off x="3081338" y="3159920"/>
            <a:ext cx="190500" cy="278606"/>
          </a:xfrm>
          <a:custGeom>
            <a:avLst/>
            <a:gdLst>
              <a:gd name="T0" fmla="*/ 23 w 80"/>
              <a:gd name="T1" fmla="*/ 101 h 117"/>
              <a:gd name="T2" fmla="*/ 24 w 80"/>
              <a:gd name="T3" fmla="*/ 107 h 117"/>
              <a:gd name="T4" fmla="*/ 29 w 80"/>
              <a:gd name="T5" fmla="*/ 110 h 117"/>
              <a:gd name="T6" fmla="*/ 30 w 80"/>
              <a:gd name="T7" fmla="*/ 114 h 117"/>
              <a:gd name="T8" fmla="*/ 40 w 80"/>
              <a:gd name="T9" fmla="*/ 117 h 117"/>
              <a:gd name="T10" fmla="*/ 50 w 80"/>
              <a:gd name="T11" fmla="*/ 114 h 117"/>
              <a:gd name="T12" fmla="*/ 51 w 80"/>
              <a:gd name="T13" fmla="*/ 110 h 117"/>
              <a:gd name="T14" fmla="*/ 56 w 80"/>
              <a:gd name="T15" fmla="*/ 107 h 117"/>
              <a:gd name="T16" fmla="*/ 57 w 80"/>
              <a:gd name="T17" fmla="*/ 101 h 117"/>
              <a:gd name="T18" fmla="*/ 40 w 80"/>
              <a:gd name="T19" fmla="*/ 104 h 117"/>
              <a:gd name="T20" fmla="*/ 23 w 80"/>
              <a:gd name="T21" fmla="*/ 101 h 117"/>
              <a:gd name="T22" fmla="*/ 21 w 80"/>
              <a:gd name="T23" fmla="*/ 90 h 117"/>
              <a:gd name="T24" fmla="*/ 22 w 80"/>
              <a:gd name="T25" fmla="*/ 96 h 117"/>
              <a:gd name="T26" fmla="*/ 40 w 80"/>
              <a:gd name="T27" fmla="*/ 99 h 117"/>
              <a:gd name="T28" fmla="*/ 58 w 80"/>
              <a:gd name="T29" fmla="*/ 96 h 117"/>
              <a:gd name="T30" fmla="*/ 59 w 80"/>
              <a:gd name="T31" fmla="*/ 90 h 117"/>
              <a:gd name="T32" fmla="*/ 40 w 80"/>
              <a:gd name="T33" fmla="*/ 93 h 117"/>
              <a:gd name="T34" fmla="*/ 21 w 80"/>
              <a:gd name="T35" fmla="*/ 90 h 117"/>
              <a:gd name="T36" fmla="*/ 40 w 80"/>
              <a:gd name="T37" fmla="*/ 0 h 117"/>
              <a:gd name="T38" fmla="*/ 0 w 80"/>
              <a:gd name="T39" fmla="*/ 40 h 117"/>
              <a:gd name="T40" fmla="*/ 19 w 80"/>
              <a:gd name="T41" fmla="*/ 74 h 117"/>
              <a:gd name="T42" fmla="*/ 21 w 80"/>
              <a:gd name="T43" fmla="*/ 84 h 117"/>
              <a:gd name="T44" fmla="*/ 40 w 80"/>
              <a:gd name="T45" fmla="*/ 88 h 117"/>
              <a:gd name="T46" fmla="*/ 59 w 80"/>
              <a:gd name="T47" fmla="*/ 84 h 117"/>
              <a:gd name="T48" fmla="*/ 61 w 80"/>
              <a:gd name="T49" fmla="*/ 74 h 117"/>
              <a:gd name="T50" fmla="*/ 80 w 80"/>
              <a:gd name="T51" fmla="*/ 40 h 117"/>
              <a:gd name="T52" fmla="*/ 40 w 80"/>
              <a:gd name="T53" fmla="*/ 0 h 117"/>
              <a:gd name="T54" fmla="*/ 55 w 80"/>
              <a:gd name="T55" fmla="*/ 70 h 117"/>
              <a:gd name="T56" fmla="*/ 54 w 80"/>
              <a:gd name="T57" fmla="*/ 79 h 117"/>
              <a:gd name="T58" fmla="*/ 40 w 80"/>
              <a:gd name="T59" fmla="*/ 81 h 117"/>
              <a:gd name="T60" fmla="*/ 26 w 80"/>
              <a:gd name="T61" fmla="*/ 79 h 117"/>
              <a:gd name="T62" fmla="*/ 25 w 80"/>
              <a:gd name="T63" fmla="*/ 70 h 117"/>
              <a:gd name="T64" fmla="*/ 7 w 80"/>
              <a:gd name="T65" fmla="*/ 40 h 117"/>
              <a:gd name="T66" fmla="*/ 40 w 80"/>
              <a:gd name="T67" fmla="*/ 7 h 117"/>
              <a:gd name="T68" fmla="*/ 73 w 80"/>
              <a:gd name="T69" fmla="*/ 40 h 117"/>
              <a:gd name="T70" fmla="*/ 55 w 80"/>
              <a:gd name="T71" fmla="*/ 70 h 117"/>
              <a:gd name="T72" fmla="*/ 49 w 80"/>
              <a:gd name="T73" fmla="*/ 55 h 117"/>
              <a:gd name="T74" fmla="*/ 40 w 80"/>
              <a:gd name="T75" fmla="*/ 39 h 117"/>
              <a:gd name="T76" fmla="*/ 31 w 80"/>
              <a:gd name="T77" fmla="*/ 55 h 117"/>
              <a:gd name="T78" fmla="*/ 27 w 80"/>
              <a:gd name="T79" fmla="*/ 47 h 117"/>
              <a:gd name="T80" fmla="*/ 22 w 80"/>
              <a:gd name="T81" fmla="*/ 50 h 117"/>
              <a:gd name="T82" fmla="*/ 31 w 80"/>
              <a:gd name="T83" fmla="*/ 69 h 117"/>
              <a:gd name="T84" fmla="*/ 40 w 80"/>
              <a:gd name="T85" fmla="*/ 52 h 117"/>
              <a:gd name="T86" fmla="*/ 49 w 80"/>
              <a:gd name="T87" fmla="*/ 69 h 117"/>
              <a:gd name="T88" fmla="*/ 58 w 80"/>
              <a:gd name="T89" fmla="*/ 50 h 117"/>
              <a:gd name="T90" fmla="*/ 53 w 80"/>
              <a:gd name="T91" fmla="*/ 47 h 117"/>
              <a:gd name="T92" fmla="*/ 49 w 80"/>
              <a:gd name="T93" fmla="*/ 55 h 117"/>
              <a:gd name="T94" fmla="*/ 40 w 80"/>
              <a:gd name="T95" fmla="*/ 12 h 117"/>
              <a:gd name="T96" fmla="*/ 38 w 80"/>
              <a:gd name="T97" fmla="*/ 14 h 117"/>
              <a:gd name="T98" fmla="*/ 40 w 80"/>
              <a:gd name="T99" fmla="*/ 17 h 117"/>
              <a:gd name="T100" fmla="*/ 64 w 80"/>
              <a:gd name="T101" fmla="*/ 40 h 117"/>
              <a:gd name="T102" fmla="*/ 66 w 80"/>
              <a:gd name="T103" fmla="*/ 42 h 117"/>
              <a:gd name="T104" fmla="*/ 68 w 80"/>
              <a:gd name="T105" fmla="*/ 40 h 117"/>
              <a:gd name="T106" fmla="*/ 40 w 80"/>
              <a:gd name="T107"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23" y="101"/>
                </a:moveTo>
                <a:cubicBezTo>
                  <a:pt x="24" y="107"/>
                  <a:pt x="24" y="107"/>
                  <a:pt x="24" y="107"/>
                </a:cubicBezTo>
                <a:cubicBezTo>
                  <a:pt x="24" y="107"/>
                  <a:pt x="25" y="109"/>
                  <a:pt x="29" y="110"/>
                </a:cubicBezTo>
                <a:cubicBezTo>
                  <a:pt x="30" y="114"/>
                  <a:pt x="30" y="114"/>
                  <a:pt x="30" y="114"/>
                </a:cubicBezTo>
                <a:cubicBezTo>
                  <a:pt x="30" y="114"/>
                  <a:pt x="32" y="117"/>
                  <a:pt x="40" y="117"/>
                </a:cubicBezTo>
                <a:cubicBezTo>
                  <a:pt x="48" y="117"/>
                  <a:pt x="50" y="114"/>
                  <a:pt x="50"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8" y="103"/>
                  <a:pt x="23" y="101"/>
                </a:cubicBezTo>
                <a:close/>
                <a:moveTo>
                  <a:pt x="21" y="90"/>
                </a:moveTo>
                <a:cubicBezTo>
                  <a:pt x="22" y="96"/>
                  <a:pt x="22" y="96"/>
                  <a:pt x="22" y="96"/>
                </a:cubicBezTo>
                <a:cubicBezTo>
                  <a:pt x="28" y="98"/>
                  <a:pt x="34" y="99"/>
                  <a:pt x="40" y="99"/>
                </a:cubicBezTo>
                <a:cubicBezTo>
                  <a:pt x="46" y="99"/>
                  <a:pt x="52" y="98"/>
                  <a:pt x="58" y="96"/>
                </a:cubicBezTo>
                <a:cubicBezTo>
                  <a:pt x="59" y="90"/>
                  <a:pt x="59" y="90"/>
                  <a:pt x="59" y="90"/>
                </a:cubicBezTo>
                <a:cubicBezTo>
                  <a:pt x="53" y="92"/>
                  <a:pt x="47" y="93"/>
                  <a:pt x="40" y="93"/>
                </a:cubicBezTo>
                <a:cubicBezTo>
                  <a:pt x="33" y="93"/>
                  <a:pt x="27" y="92"/>
                  <a:pt x="21" y="90"/>
                </a:cubicBezTo>
                <a:close/>
                <a:moveTo>
                  <a:pt x="40" y="0"/>
                </a:moveTo>
                <a:cubicBezTo>
                  <a:pt x="18" y="0"/>
                  <a:pt x="0" y="18"/>
                  <a:pt x="0" y="40"/>
                </a:cubicBezTo>
                <a:cubicBezTo>
                  <a:pt x="0" y="55"/>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6" y="79"/>
                  <a:pt x="26" y="79"/>
                </a:cubicBezTo>
                <a:cubicBezTo>
                  <a:pt x="25" y="70"/>
                  <a:pt x="25" y="70"/>
                  <a:pt x="25" y="70"/>
                </a:cubicBezTo>
                <a:cubicBezTo>
                  <a:pt x="14" y="64"/>
                  <a:pt x="7" y="53"/>
                  <a:pt x="7" y="40"/>
                </a:cubicBezTo>
                <a:cubicBezTo>
                  <a:pt x="7" y="22"/>
                  <a:pt x="22" y="7"/>
                  <a:pt x="40" y="7"/>
                </a:cubicBezTo>
                <a:cubicBezTo>
                  <a:pt x="58" y="7"/>
                  <a:pt x="73" y="22"/>
                  <a:pt x="73" y="40"/>
                </a:cubicBezTo>
                <a:cubicBezTo>
                  <a:pt x="73" y="53"/>
                  <a:pt x="66" y="64"/>
                  <a:pt x="55" y="70"/>
                </a:cubicBezTo>
                <a:close/>
                <a:moveTo>
                  <a:pt x="49" y="55"/>
                </a:moveTo>
                <a:cubicBezTo>
                  <a:pt x="40" y="39"/>
                  <a:pt x="40" y="39"/>
                  <a:pt x="40" y="39"/>
                </a:cubicBezTo>
                <a:cubicBezTo>
                  <a:pt x="31" y="55"/>
                  <a:pt x="31" y="55"/>
                  <a:pt x="31" y="55"/>
                </a:cubicBezTo>
                <a:cubicBezTo>
                  <a:pt x="27" y="47"/>
                  <a:pt x="27" y="47"/>
                  <a:pt x="27" y="47"/>
                </a:cubicBezTo>
                <a:cubicBezTo>
                  <a:pt x="22" y="50"/>
                  <a:pt x="22" y="50"/>
                  <a:pt x="22" y="50"/>
                </a:cubicBezTo>
                <a:cubicBezTo>
                  <a:pt x="31" y="69"/>
                  <a:pt x="31" y="69"/>
                  <a:pt x="31" y="69"/>
                </a:cubicBezTo>
                <a:cubicBezTo>
                  <a:pt x="40" y="52"/>
                  <a:pt x="40" y="52"/>
                  <a:pt x="40" y="52"/>
                </a:cubicBezTo>
                <a:cubicBezTo>
                  <a:pt x="49" y="69"/>
                  <a:pt x="49" y="69"/>
                  <a:pt x="49" y="69"/>
                </a:cubicBezTo>
                <a:cubicBezTo>
                  <a:pt x="58" y="50"/>
                  <a:pt x="58" y="50"/>
                  <a:pt x="58" y="50"/>
                </a:cubicBezTo>
                <a:cubicBezTo>
                  <a:pt x="53" y="47"/>
                  <a:pt x="53" y="47"/>
                  <a:pt x="53" y="47"/>
                </a:cubicBezTo>
                <a:lnTo>
                  <a:pt x="49" y="55"/>
                </a:lnTo>
                <a:close/>
                <a:moveTo>
                  <a:pt x="40" y="12"/>
                </a:moveTo>
                <a:cubicBezTo>
                  <a:pt x="39" y="12"/>
                  <a:pt x="38" y="13"/>
                  <a:pt x="38" y="14"/>
                </a:cubicBezTo>
                <a:cubicBezTo>
                  <a:pt x="38" y="16"/>
                  <a:pt x="39" y="17"/>
                  <a:pt x="40" y="17"/>
                </a:cubicBezTo>
                <a:cubicBezTo>
                  <a:pt x="53" y="17"/>
                  <a:pt x="64" y="27"/>
                  <a:pt x="64" y="40"/>
                </a:cubicBezTo>
                <a:cubicBezTo>
                  <a:pt x="64" y="41"/>
                  <a:pt x="65" y="42"/>
                  <a:pt x="66" y="42"/>
                </a:cubicBezTo>
                <a:cubicBezTo>
                  <a:pt x="67" y="42"/>
                  <a:pt x="68" y="41"/>
                  <a:pt x="68" y="40"/>
                </a:cubicBezTo>
                <a:cubicBezTo>
                  <a:pt x="68" y="25"/>
                  <a:pt x="55" y="12"/>
                  <a:pt x="40" y="1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9" name="Oval 227"/>
          <p:cNvSpPr>
            <a:spLocks noChangeArrowheads="1"/>
          </p:cNvSpPr>
          <p:nvPr/>
        </p:nvSpPr>
        <p:spPr bwMode="auto">
          <a:xfrm>
            <a:off x="5779296" y="2316958"/>
            <a:ext cx="431006" cy="431006"/>
          </a:xfrm>
          <a:prstGeom prst="ellipse">
            <a:avLst/>
          </a:pr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0" name="Freeform 228"/>
          <p:cNvSpPr>
            <a:spLocks noEditPoints="1"/>
          </p:cNvSpPr>
          <p:nvPr/>
        </p:nvSpPr>
        <p:spPr bwMode="auto">
          <a:xfrm>
            <a:off x="5893596" y="2409827"/>
            <a:ext cx="190500" cy="240506"/>
          </a:xfrm>
          <a:custGeom>
            <a:avLst/>
            <a:gdLst>
              <a:gd name="T0" fmla="*/ 134 w 160"/>
              <a:gd name="T1" fmla="*/ 32 h 202"/>
              <a:gd name="T2" fmla="*/ 46 w 160"/>
              <a:gd name="T3" fmla="*/ 32 h 202"/>
              <a:gd name="T4" fmla="*/ 46 w 160"/>
              <a:gd name="T5" fmla="*/ 46 h 202"/>
              <a:gd name="T6" fmla="*/ 134 w 160"/>
              <a:gd name="T7" fmla="*/ 46 h 202"/>
              <a:gd name="T8" fmla="*/ 134 w 160"/>
              <a:gd name="T9" fmla="*/ 32 h 202"/>
              <a:gd name="T10" fmla="*/ 90 w 160"/>
              <a:gd name="T11" fmla="*/ 120 h 202"/>
              <a:gd name="T12" fmla="*/ 134 w 160"/>
              <a:gd name="T13" fmla="*/ 120 h 202"/>
              <a:gd name="T14" fmla="*/ 134 w 160"/>
              <a:gd name="T15" fmla="*/ 108 h 202"/>
              <a:gd name="T16" fmla="*/ 90 w 160"/>
              <a:gd name="T17" fmla="*/ 108 h 202"/>
              <a:gd name="T18" fmla="*/ 90 w 160"/>
              <a:gd name="T19" fmla="*/ 120 h 202"/>
              <a:gd name="T20" fmla="*/ 134 w 160"/>
              <a:gd name="T21" fmla="*/ 58 h 202"/>
              <a:gd name="T22" fmla="*/ 46 w 160"/>
              <a:gd name="T23" fmla="*/ 58 h 202"/>
              <a:gd name="T24" fmla="*/ 46 w 160"/>
              <a:gd name="T25" fmla="*/ 70 h 202"/>
              <a:gd name="T26" fmla="*/ 134 w 160"/>
              <a:gd name="T27" fmla="*/ 70 h 202"/>
              <a:gd name="T28" fmla="*/ 134 w 160"/>
              <a:gd name="T29" fmla="*/ 58 h 202"/>
              <a:gd name="T30" fmla="*/ 18 w 160"/>
              <a:gd name="T31" fmla="*/ 0 h 202"/>
              <a:gd name="T32" fmla="*/ 18 w 160"/>
              <a:gd name="T33" fmla="*/ 18 h 202"/>
              <a:gd name="T34" fmla="*/ 0 w 160"/>
              <a:gd name="T35" fmla="*/ 18 h 202"/>
              <a:gd name="T36" fmla="*/ 0 w 160"/>
              <a:gd name="T37" fmla="*/ 202 h 202"/>
              <a:gd name="T38" fmla="*/ 142 w 160"/>
              <a:gd name="T39" fmla="*/ 202 h 202"/>
              <a:gd name="T40" fmla="*/ 142 w 160"/>
              <a:gd name="T41" fmla="*/ 184 h 202"/>
              <a:gd name="T42" fmla="*/ 160 w 160"/>
              <a:gd name="T43" fmla="*/ 184 h 202"/>
              <a:gd name="T44" fmla="*/ 160 w 160"/>
              <a:gd name="T45" fmla="*/ 0 h 202"/>
              <a:gd name="T46" fmla="*/ 18 w 160"/>
              <a:gd name="T47" fmla="*/ 0 h 202"/>
              <a:gd name="T48" fmla="*/ 132 w 160"/>
              <a:gd name="T49" fmla="*/ 192 h 202"/>
              <a:gd name="T50" fmla="*/ 10 w 160"/>
              <a:gd name="T51" fmla="*/ 192 h 202"/>
              <a:gd name="T52" fmla="*/ 10 w 160"/>
              <a:gd name="T53" fmla="*/ 28 h 202"/>
              <a:gd name="T54" fmla="*/ 18 w 160"/>
              <a:gd name="T55" fmla="*/ 28 h 202"/>
              <a:gd name="T56" fmla="*/ 18 w 160"/>
              <a:gd name="T57" fmla="*/ 136 h 202"/>
              <a:gd name="T58" fmla="*/ 66 w 160"/>
              <a:gd name="T59" fmla="*/ 184 h 202"/>
              <a:gd name="T60" fmla="*/ 132 w 160"/>
              <a:gd name="T61" fmla="*/ 184 h 202"/>
              <a:gd name="T62" fmla="*/ 132 w 160"/>
              <a:gd name="T63" fmla="*/ 192 h 202"/>
              <a:gd name="T64" fmla="*/ 150 w 160"/>
              <a:gd name="T65" fmla="*/ 174 h 202"/>
              <a:gd name="T66" fmla="*/ 70 w 160"/>
              <a:gd name="T67" fmla="*/ 174 h 202"/>
              <a:gd name="T68" fmla="*/ 70 w 160"/>
              <a:gd name="T69" fmla="*/ 132 h 202"/>
              <a:gd name="T70" fmla="*/ 28 w 160"/>
              <a:gd name="T71" fmla="*/ 132 h 202"/>
              <a:gd name="T72" fmla="*/ 28 w 160"/>
              <a:gd name="T73" fmla="*/ 10 h 202"/>
              <a:gd name="T74" fmla="*/ 150 w 160"/>
              <a:gd name="T75" fmla="*/ 10 h 202"/>
              <a:gd name="T76" fmla="*/ 150 w 160"/>
              <a:gd name="T77" fmla="*/ 174 h 202"/>
              <a:gd name="T78" fmla="*/ 134 w 160"/>
              <a:gd name="T79" fmla="*/ 82 h 202"/>
              <a:gd name="T80" fmla="*/ 46 w 160"/>
              <a:gd name="T81" fmla="*/ 82 h 202"/>
              <a:gd name="T82" fmla="*/ 46 w 160"/>
              <a:gd name="T83" fmla="*/ 94 h 202"/>
              <a:gd name="T84" fmla="*/ 134 w 160"/>
              <a:gd name="T85" fmla="*/ 94 h 202"/>
              <a:gd name="T86" fmla="*/ 134 w 160"/>
              <a:gd name="T87" fmla="*/ 8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34" y="32"/>
                </a:moveTo>
                <a:lnTo>
                  <a:pt x="46" y="32"/>
                </a:lnTo>
                <a:lnTo>
                  <a:pt x="46" y="46"/>
                </a:lnTo>
                <a:lnTo>
                  <a:pt x="134" y="46"/>
                </a:lnTo>
                <a:lnTo>
                  <a:pt x="134" y="32"/>
                </a:lnTo>
                <a:close/>
                <a:moveTo>
                  <a:pt x="90" y="120"/>
                </a:moveTo>
                <a:lnTo>
                  <a:pt x="134" y="120"/>
                </a:lnTo>
                <a:lnTo>
                  <a:pt x="134" y="108"/>
                </a:lnTo>
                <a:lnTo>
                  <a:pt x="90" y="108"/>
                </a:lnTo>
                <a:lnTo>
                  <a:pt x="90" y="120"/>
                </a:lnTo>
                <a:close/>
                <a:moveTo>
                  <a:pt x="134" y="58"/>
                </a:moveTo>
                <a:lnTo>
                  <a:pt x="46" y="58"/>
                </a:lnTo>
                <a:lnTo>
                  <a:pt x="46" y="70"/>
                </a:lnTo>
                <a:lnTo>
                  <a:pt x="134" y="70"/>
                </a:lnTo>
                <a:lnTo>
                  <a:pt x="134" y="58"/>
                </a:lnTo>
                <a:close/>
                <a:moveTo>
                  <a:pt x="18" y="0"/>
                </a:moveTo>
                <a:lnTo>
                  <a:pt x="18" y="18"/>
                </a:lnTo>
                <a:lnTo>
                  <a:pt x="0" y="18"/>
                </a:lnTo>
                <a:lnTo>
                  <a:pt x="0" y="202"/>
                </a:lnTo>
                <a:lnTo>
                  <a:pt x="142" y="202"/>
                </a:lnTo>
                <a:lnTo>
                  <a:pt x="142" y="184"/>
                </a:lnTo>
                <a:lnTo>
                  <a:pt x="160" y="184"/>
                </a:lnTo>
                <a:lnTo>
                  <a:pt x="160" y="0"/>
                </a:lnTo>
                <a:lnTo>
                  <a:pt x="18" y="0"/>
                </a:lnTo>
                <a:close/>
                <a:moveTo>
                  <a:pt x="132" y="192"/>
                </a:moveTo>
                <a:lnTo>
                  <a:pt x="10" y="192"/>
                </a:lnTo>
                <a:lnTo>
                  <a:pt x="10" y="28"/>
                </a:lnTo>
                <a:lnTo>
                  <a:pt x="18" y="28"/>
                </a:lnTo>
                <a:lnTo>
                  <a:pt x="18" y="136"/>
                </a:lnTo>
                <a:lnTo>
                  <a:pt x="66" y="184"/>
                </a:lnTo>
                <a:lnTo>
                  <a:pt x="132" y="184"/>
                </a:lnTo>
                <a:lnTo>
                  <a:pt x="132" y="192"/>
                </a:lnTo>
                <a:close/>
                <a:moveTo>
                  <a:pt x="150" y="174"/>
                </a:moveTo>
                <a:lnTo>
                  <a:pt x="70" y="174"/>
                </a:lnTo>
                <a:lnTo>
                  <a:pt x="70" y="132"/>
                </a:lnTo>
                <a:lnTo>
                  <a:pt x="28" y="132"/>
                </a:lnTo>
                <a:lnTo>
                  <a:pt x="28" y="10"/>
                </a:lnTo>
                <a:lnTo>
                  <a:pt x="150" y="10"/>
                </a:lnTo>
                <a:lnTo>
                  <a:pt x="150" y="174"/>
                </a:lnTo>
                <a:close/>
                <a:moveTo>
                  <a:pt x="134" y="82"/>
                </a:moveTo>
                <a:lnTo>
                  <a:pt x="46" y="82"/>
                </a:lnTo>
                <a:lnTo>
                  <a:pt x="46" y="94"/>
                </a:lnTo>
                <a:lnTo>
                  <a:pt x="134" y="94"/>
                </a:lnTo>
                <a:lnTo>
                  <a:pt x="134" y="8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11" name="Freeform 229"/>
          <p:cNvSpPr>
            <a:spLocks/>
          </p:cNvSpPr>
          <p:nvPr/>
        </p:nvSpPr>
        <p:spPr bwMode="auto">
          <a:xfrm>
            <a:off x="3838576" y="1962151"/>
            <a:ext cx="833438" cy="1069181"/>
          </a:xfrm>
          <a:custGeom>
            <a:avLst/>
            <a:gdLst>
              <a:gd name="T0" fmla="*/ 350 w 350"/>
              <a:gd name="T1" fmla="*/ 342 h 449"/>
              <a:gd name="T2" fmla="*/ 243 w 350"/>
              <a:gd name="T3" fmla="*/ 449 h 449"/>
              <a:gd name="T4" fmla="*/ 78 w 350"/>
              <a:gd name="T5" fmla="*/ 228 h 449"/>
              <a:gd name="T6" fmla="*/ 78 w 350"/>
              <a:gd name="T7" fmla="*/ 160 h 449"/>
              <a:gd name="T8" fmla="*/ 0 w 350"/>
              <a:gd name="T9" fmla="*/ 160 h 449"/>
              <a:gd name="T10" fmla="*/ 138 w 350"/>
              <a:gd name="T11" fmla="*/ 0 h 449"/>
              <a:gd name="T12" fmla="*/ 276 w 350"/>
              <a:gd name="T13" fmla="*/ 160 h 449"/>
              <a:gd name="T14" fmla="*/ 198 w 350"/>
              <a:gd name="T15" fmla="*/ 160 h 449"/>
              <a:gd name="T16" fmla="*/ 198 w 350"/>
              <a:gd name="T17" fmla="*/ 228 h 449"/>
              <a:gd name="T18" fmla="*/ 308 w 350"/>
              <a:gd name="T19" fmla="*/ 338 h 449"/>
              <a:gd name="T20" fmla="*/ 350 w 350"/>
              <a:gd name="T21" fmla="*/ 34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449">
                <a:moveTo>
                  <a:pt x="350" y="342"/>
                </a:moveTo>
                <a:cubicBezTo>
                  <a:pt x="243" y="449"/>
                  <a:pt x="243" y="449"/>
                  <a:pt x="243" y="449"/>
                </a:cubicBezTo>
                <a:cubicBezTo>
                  <a:pt x="148" y="421"/>
                  <a:pt x="78" y="332"/>
                  <a:pt x="78" y="228"/>
                </a:cubicBezTo>
                <a:cubicBezTo>
                  <a:pt x="78" y="160"/>
                  <a:pt x="78" y="160"/>
                  <a:pt x="78" y="160"/>
                </a:cubicBezTo>
                <a:cubicBezTo>
                  <a:pt x="0" y="160"/>
                  <a:pt x="0" y="160"/>
                  <a:pt x="0" y="160"/>
                </a:cubicBezTo>
                <a:cubicBezTo>
                  <a:pt x="138" y="0"/>
                  <a:pt x="138" y="0"/>
                  <a:pt x="138" y="0"/>
                </a:cubicBezTo>
                <a:cubicBezTo>
                  <a:pt x="276" y="160"/>
                  <a:pt x="276" y="160"/>
                  <a:pt x="276" y="160"/>
                </a:cubicBezTo>
                <a:cubicBezTo>
                  <a:pt x="198" y="160"/>
                  <a:pt x="198" y="160"/>
                  <a:pt x="198" y="160"/>
                </a:cubicBezTo>
                <a:cubicBezTo>
                  <a:pt x="198" y="228"/>
                  <a:pt x="198" y="228"/>
                  <a:pt x="198" y="228"/>
                </a:cubicBezTo>
                <a:cubicBezTo>
                  <a:pt x="198" y="289"/>
                  <a:pt x="247" y="338"/>
                  <a:pt x="308" y="338"/>
                </a:cubicBezTo>
                <a:cubicBezTo>
                  <a:pt x="322" y="338"/>
                  <a:pt x="336" y="339"/>
                  <a:pt x="350" y="342"/>
                </a:cubicBezTo>
                <a:close/>
              </a:path>
            </a:pathLst>
          </a:cu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en-US" dirty="0">
              <a:solidFill>
                <a:prstClr val="white"/>
              </a:solidFill>
              <a:cs typeface="+mn-ea"/>
              <a:sym typeface="+mn-lt"/>
            </a:endParaRPr>
          </a:p>
        </p:txBody>
      </p:sp>
      <p:sp>
        <p:nvSpPr>
          <p:cNvPr id="12" name="Freeform 230"/>
          <p:cNvSpPr>
            <a:spLocks/>
          </p:cNvSpPr>
          <p:nvPr/>
        </p:nvSpPr>
        <p:spPr bwMode="auto">
          <a:xfrm>
            <a:off x="4471988" y="2788444"/>
            <a:ext cx="833438" cy="1071563"/>
          </a:xfrm>
          <a:custGeom>
            <a:avLst/>
            <a:gdLst>
              <a:gd name="T0" fmla="*/ 350 w 350"/>
              <a:gd name="T1" fmla="*/ 289 h 450"/>
              <a:gd name="T2" fmla="*/ 212 w 350"/>
              <a:gd name="T3" fmla="*/ 450 h 450"/>
              <a:gd name="T4" fmla="*/ 74 w 350"/>
              <a:gd name="T5" fmla="*/ 289 h 450"/>
              <a:gd name="T6" fmla="*/ 152 w 350"/>
              <a:gd name="T7" fmla="*/ 289 h 450"/>
              <a:gd name="T8" fmla="*/ 152 w 350"/>
              <a:gd name="T9" fmla="*/ 221 h 450"/>
              <a:gd name="T10" fmla="*/ 42 w 350"/>
              <a:gd name="T11" fmla="*/ 111 h 450"/>
              <a:gd name="T12" fmla="*/ 0 w 350"/>
              <a:gd name="T13" fmla="*/ 107 h 450"/>
              <a:gd name="T14" fmla="*/ 107 w 350"/>
              <a:gd name="T15" fmla="*/ 0 h 450"/>
              <a:gd name="T16" fmla="*/ 272 w 350"/>
              <a:gd name="T17" fmla="*/ 221 h 450"/>
              <a:gd name="T18" fmla="*/ 272 w 350"/>
              <a:gd name="T19" fmla="*/ 289 h 450"/>
              <a:gd name="T20" fmla="*/ 350 w 350"/>
              <a:gd name="T21" fmla="*/ 28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450">
                <a:moveTo>
                  <a:pt x="350" y="289"/>
                </a:moveTo>
                <a:cubicBezTo>
                  <a:pt x="212" y="450"/>
                  <a:pt x="212" y="450"/>
                  <a:pt x="212" y="450"/>
                </a:cubicBezTo>
                <a:cubicBezTo>
                  <a:pt x="74" y="289"/>
                  <a:pt x="74" y="289"/>
                  <a:pt x="74" y="289"/>
                </a:cubicBezTo>
                <a:cubicBezTo>
                  <a:pt x="152" y="289"/>
                  <a:pt x="152" y="289"/>
                  <a:pt x="152" y="289"/>
                </a:cubicBezTo>
                <a:cubicBezTo>
                  <a:pt x="152" y="221"/>
                  <a:pt x="152" y="221"/>
                  <a:pt x="152" y="221"/>
                </a:cubicBezTo>
                <a:cubicBezTo>
                  <a:pt x="152" y="160"/>
                  <a:pt x="103" y="111"/>
                  <a:pt x="42" y="111"/>
                </a:cubicBezTo>
                <a:cubicBezTo>
                  <a:pt x="28" y="111"/>
                  <a:pt x="14" y="110"/>
                  <a:pt x="0" y="107"/>
                </a:cubicBezTo>
                <a:cubicBezTo>
                  <a:pt x="107" y="0"/>
                  <a:pt x="107" y="0"/>
                  <a:pt x="107" y="0"/>
                </a:cubicBezTo>
                <a:cubicBezTo>
                  <a:pt x="202" y="28"/>
                  <a:pt x="272" y="117"/>
                  <a:pt x="272" y="221"/>
                </a:cubicBezTo>
                <a:cubicBezTo>
                  <a:pt x="272" y="289"/>
                  <a:pt x="272" y="289"/>
                  <a:pt x="272" y="289"/>
                </a:cubicBezTo>
                <a:lnTo>
                  <a:pt x="350" y="289"/>
                </a:ln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15" name="TextBox 14"/>
          <p:cNvSpPr txBox="1">
            <a:spLocks/>
          </p:cNvSpPr>
          <p:nvPr/>
        </p:nvSpPr>
        <p:spPr>
          <a:xfrm>
            <a:off x="3568658" y="1551393"/>
            <a:ext cx="1789991" cy="288541"/>
          </a:xfrm>
          <a:prstGeom prst="rect">
            <a:avLst/>
          </a:prstGeom>
          <a:noFill/>
        </p:spPr>
        <p:txBody>
          <a:bodyPr wrap="square" lIns="0" tIns="0" rIns="0" bIns="0" rtlCol="0">
            <a:spAutoFit/>
          </a:bodyPr>
          <a:lstStyle/>
          <a:p>
            <a:r>
              <a:rPr lang="zh-CN" altLang="en-US" sz="1875" b="1" spc="-23" dirty="0" smtClean="0">
                <a:solidFill>
                  <a:srgbClr val="C75050"/>
                </a:solidFill>
                <a:latin typeface="+mn-lt"/>
                <a:ea typeface="+mn-ea"/>
                <a:cs typeface="+mn-ea"/>
                <a:sym typeface="+mn-lt"/>
              </a:rPr>
              <a:t>业绩增长</a:t>
            </a:r>
            <a:endParaRPr lang="en-US" sz="1875" b="1" spc="-23" dirty="0">
              <a:solidFill>
                <a:srgbClr val="C75050"/>
              </a:solidFill>
              <a:latin typeface="+mn-lt"/>
              <a:ea typeface="+mn-ea"/>
              <a:cs typeface="+mn-ea"/>
              <a:sym typeface="+mn-lt"/>
            </a:endParaRPr>
          </a:p>
        </p:txBody>
      </p:sp>
      <p:sp>
        <p:nvSpPr>
          <p:cNvPr id="16" name="TextBox 15"/>
          <p:cNvSpPr txBox="1">
            <a:spLocks/>
          </p:cNvSpPr>
          <p:nvPr/>
        </p:nvSpPr>
        <p:spPr>
          <a:xfrm>
            <a:off x="3824748" y="3982077"/>
            <a:ext cx="1789991" cy="288541"/>
          </a:xfrm>
          <a:prstGeom prst="rect">
            <a:avLst/>
          </a:prstGeom>
          <a:noFill/>
        </p:spPr>
        <p:txBody>
          <a:bodyPr wrap="square" lIns="0" tIns="0" rIns="0" bIns="0" rtlCol="0">
            <a:spAutoFit/>
          </a:bodyPr>
          <a:lstStyle/>
          <a:p>
            <a:pPr algn="r"/>
            <a:r>
              <a:rPr lang="zh-CN" altLang="en-US" sz="1875" b="1" spc="-23" dirty="0" smtClean="0">
                <a:solidFill>
                  <a:srgbClr val="778495"/>
                </a:solidFill>
                <a:latin typeface="+mn-lt"/>
                <a:ea typeface="+mn-ea"/>
                <a:cs typeface="+mn-ea"/>
                <a:sym typeface="+mn-lt"/>
              </a:rPr>
              <a:t>降低成本</a:t>
            </a:r>
            <a:endParaRPr lang="en-US" sz="1875" b="1" spc="-23" dirty="0">
              <a:solidFill>
                <a:srgbClr val="778495"/>
              </a:solidFill>
              <a:latin typeface="+mn-lt"/>
              <a:ea typeface="+mn-ea"/>
              <a:cs typeface="+mn-ea"/>
              <a:sym typeface="+mn-lt"/>
            </a:endParaRPr>
          </a:p>
        </p:txBody>
      </p:sp>
      <p:sp>
        <p:nvSpPr>
          <p:cNvPr id="25" name="矩形 24"/>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Work Plan</a:t>
            </a:r>
          </a:p>
        </p:txBody>
      </p:sp>
      <p:sp>
        <p:nvSpPr>
          <p:cNvPr id="26" name="文本框 25"/>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工作计划</a:t>
            </a:r>
          </a:p>
        </p:txBody>
      </p:sp>
      <p:grpSp>
        <p:nvGrpSpPr>
          <p:cNvPr id="27" name="组合 26"/>
          <p:cNvGrpSpPr/>
          <p:nvPr/>
        </p:nvGrpSpPr>
        <p:grpSpPr>
          <a:xfrm>
            <a:off x="1377780" y="518988"/>
            <a:ext cx="5931242" cy="81407"/>
            <a:chOff x="1837039" y="691984"/>
            <a:chExt cx="7908323" cy="108542"/>
          </a:xfrm>
        </p:grpSpPr>
        <p:cxnSp>
          <p:nvCxnSpPr>
            <p:cNvPr id="28" name="直接连接符 27"/>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sp>
        <p:nvSpPr>
          <p:cNvPr id="32" name="Text Placeholder 33"/>
          <p:cNvSpPr txBox="1"/>
          <p:nvPr/>
        </p:nvSpPr>
        <p:spPr>
          <a:xfrm>
            <a:off x="6330410" y="2367076"/>
            <a:ext cx="94545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smtClean="0">
                <a:solidFill>
                  <a:schemeClr val="bg1"/>
                </a:solidFill>
                <a:latin typeface="+mn-lt"/>
                <a:ea typeface="+mn-ea"/>
                <a:cs typeface="+mn-ea"/>
                <a:sym typeface="+mn-lt"/>
              </a:rPr>
              <a:t>项目名称</a:t>
            </a:r>
            <a:endParaRPr lang="en-AU" altLang="zh-CN" sz="1200" dirty="0">
              <a:solidFill>
                <a:schemeClr val="bg1"/>
              </a:solidFill>
              <a:latin typeface="+mn-lt"/>
              <a:ea typeface="+mn-ea"/>
              <a:cs typeface="+mn-ea"/>
              <a:sym typeface="+mn-lt"/>
            </a:endParaRPr>
          </a:p>
        </p:txBody>
      </p:sp>
      <p:sp>
        <p:nvSpPr>
          <p:cNvPr id="33" name="TextBox 20"/>
          <p:cNvSpPr txBox="1"/>
          <p:nvPr/>
        </p:nvSpPr>
        <p:spPr>
          <a:xfrm>
            <a:off x="6330410" y="2747964"/>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34" name="正方形/長方形 32"/>
          <p:cNvSpPr/>
          <p:nvPr/>
        </p:nvSpPr>
        <p:spPr>
          <a:xfrm flipV="1">
            <a:off x="6423103" y="2678200"/>
            <a:ext cx="432000" cy="216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cs typeface="+mn-ea"/>
              <a:sym typeface="+mn-lt"/>
            </a:endParaRPr>
          </a:p>
        </p:txBody>
      </p:sp>
      <p:sp>
        <p:nvSpPr>
          <p:cNvPr id="35" name="Text Placeholder 33"/>
          <p:cNvSpPr txBox="1"/>
          <p:nvPr/>
        </p:nvSpPr>
        <p:spPr>
          <a:xfrm>
            <a:off x="1892996" y="3173079"/>
            <a:ext cx="94545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r"/>
            <a:r>
              <a:rPr lang="zh-CN" altLang="en-US" sz="1200" dirty="0" smtClean="0">
                <a:solidFill>
                  <a:schemeClr val="bg1"/>
                </a:solidFill>
                <a:latin typeface="+mn-lt"/>
                <a:ea typeface="+mn-ea"/>
                <a:cs typeface="+mn-ea"/>
                <a:sym typeface="+mn-lt"/>
              </a:rPr>
              <a:t>项目名称</a:t>
            </a:r>
            <a:endParaRPr lang="en-AU" altLang="zh-CN" sz="1200" dirty="0">
              <a:solidFill>
                <a:schemeClr val="bg1"/>
              </a:solidFill>
              <a:latin typeface="+mn-lt"/>
              <a:ea typeface="+mn-ea"/>
              <a:cs typeface="+mn-ea"/>
              <a:sym typeface="+mn-lt"/>
            </a:endParaRPr>
          </a:p>
        </p:txBody>
      </p:sp>
      <p:sp>
        <p:nvSpPr>
          <p:cNvPr id="36" name="TextBox 20"/>
          <p:cNvSpPr txBox="1"/>
          <p:nvPr/>
        </p:nvSpPr>
        <p:spPr>
          <a:xfrm>
            <a:off x="1163155" y="3553967"/>
            <a:ext cx="1675295" cy="455894"/>
          </a:xfrm>
          <a:prstGeom prst="rect">
            <a:avLst/>
          </a:prstGeom>
          <a:noFill/>
        </p:spPr>
        <p:txBody>
          <a:bodyPr wrap="square" rtlCol="0">
            <a:spAutoFit/>
          </a:bodyPr>
          <a:lstStyle/>
          <a:p>
            <a:pPr algn="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37" name="正方形/長方形 32"/>
          <p:cNvSpPr/>
          <p:nvPr/>
        </p:nvSpPr>
        <p:spPr>
          <a:xfrm flipV="1">
            <a:off x="2311585" y="3484203"/>
            <a:ext cx="432000" cy="216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cs typeface="+mn-ea"/>
              <a:sym typeface="+mn-lt"/>
            </a:endParaRPr>
          </a:p>
        </p:txBody>
      </p:sp>
    </p:spTree>
    <p:extLst>
      <p:ext uri="{BB962C8B-B14F-4D97-AF65-F5344CB8AC3E}">
        <p14:creationId xmlns:p14="http://schemas.microsoft.com/office/powerpoint/2010/main" val="170812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10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wd">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369714" y="4441127"/>
            <a:ext cx="6370638" cy="352854"/>
          </a:xfrm>
          <a:prstGeom prst="rect">
            <a:avLst/>
          </a:prstGeom>
        </p:spPr>
        <p:txBody>
          <a:bodyPr wrap="square">
            <a:spAutoFit/>
          </a:bodyPr>
          <a:lstStyle/>
          <a:p>
            <a:pPr algn="ctr">
              <a:lnSpc>
                <a:spcPct val="150000"/>
              </a:lnSpc>
            </a:pPr>
            <a:r>
              <a:rPr lang="zh-CN" altLang="en-US" sz="600" dirty="0">
                <a:solidFill>
                  <a:schemeClr val="bg1">
                    <a:lumMod val="85000"/>
                  </a:schemeClr>
                </a:solidFill>
                <a:latin typeface="+mn-lt"/>
                <a:ea typeface="+mn-ea"/>
                <a:cs typeface="+mn-ea"/>
                <a:sym typeface="+mn-lt"/>
              </a:rPr>
              <a:t>北北手机管家是由北北出品的一款覆盖三大智能平台的手机安全与管理软件，目前按月使用用户数排名市场第一。秉承“手机安全管理先锋”的理念，在提供病毒查杀，骚扰拦截等安全防护的基础上，更有手机防盗，隐私保护等功能。提供便捷的手机加速，流量监控等管理功能。为智能手机终端提供全方位的安全护航与贴心管理。</a:t>
            </a:r>
            <a:endParaRPr lang="en-US" altLang="zh-CN" sz="600" dirty="0">
              <a:solidFill>
                <a:schemeClr val="bg1">
                  <a:lumMod val="85000"/>
                </a:schemeClr>
              </a:solidFill>
              <a:latin typeface="+mn-lt"/>
              <a:ea typeface="+mn-ea"/>
              <a:cs typeface="+mn-ea"/>
              <a:sym typeface="+mn-lt"/>
            </a:endParaRPr>
          </a:p>
        </p:txBody>
      </p:sp>
      <p:pic>
        <p:nvPicPr>
          <p:cNvPr id="24" name="图片占位符 2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317" r="2317"/>
          <a:stretch>
            <a:fillRect/>
          </a:stretch>
        </p:blipFill>
        <p:spPr/>
      </p:pic>
      <p:cxnSp>
        <p:nvCxnSpPr>
          <p:cNvPr id="4" name="直接连接符 3"/>
          <p:cNvCxnSpPr/>
          <p:nvPr/>
        </p:nvCxnSpPr>
        <p:spPr>
          <a:xfrm>
            <a:off x="4316516" y="4277706"/>
            <a:ext cx="477032" cy="0"/>
          </a:xfrm>
          <a:prstGeom prst="line">
            <a:avLst/>
          </a:prstGeom>
          <a:ln w="38100">
            <a:solidFill>
              <a:srgbClr val="C7505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125599" y="3795886"/>
            <a:ext cx="2858867" cy="400110"/>
          </a:xfrm>
          <a:prstGeom prst="rect">
            <a:avLst/>
          </a:prstGeom>
          <a:noFill/>
        </p:spPr>
        <p:txBody>
          <a:bodyPr wrap="square" rtlCol="0">
            <a:spAutoFit/>
          </a:bodyPr>
          <a:lstStyle/>
          <a:p>
            <a:pPr algn="ctr"/>
            <a:r>
              <a:rPr lang="zh-CN" altLang="en-US" sz="2000" b="1" dirty="0">
                <a:solidFill>
                  <a:schemeClr val="bg1"/>
                </a:solidFill>
                <a:latin typeface="+mn-lt"/>
                <a:ea typeface="+mn-ea"/>
                <a:cs typeface="+mn-ea"/>
                <a:sym typeface="+mn-lt"/>
              </a:rPr>
              <a:t>北北手机管家</a:t>
            </a:r>
          </a:p>
        </p:txBody>
      </p:sp>
    </p:spTree>
    <p:extLst>
      <p:ext uri="{BB962C8B-B14F-4D97-AF65-F5344CB8AC3E}">
        <p14:creationId xmlns:p14="http://schemas.microsoft.com/office/powerpoint/2010/main" val="2096266216"/>
      </p:ext>
    </p:extLst>
  </p:cSld>
  <p:clrMapOvr>
    <a:masterClrMapping/>
  </p:clrMapOvr>
  <p:transition spd="slow" advTm="5146">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円/楕円 11"/>
          <p:cNvSpPr/>
          <p:nvPr/>
        </p:nvSpPr>
        <p:spPr>
          <a:xfrm>
            <a:off x="3125782" y="3014617"/>
            <a:ext cx="834889" cy="834889"/>
          </a:xfrm>
          <a:prstGeom prst="ellipse">
            <a:avLst/>
          </a:prstGeom>
          <a:noFill/>
          <a:ln w="38100">
            <a:solidFill>
              <a:srgbClr val="77849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rgbClr val="C75050"/>
                </a:solidFill>
                <a:cs typeface="+mn-ea"/>
                <a:sym typeface="+mn-lt"/>
              </a:rPr>
              <a:t>06</a:t>
            </a:r>
            <a:endParaRPr kumimoji="1" lang="ja-JP" altLang="en-US" sz="1200" dirty="0">
              <a:solidFill>
                <a:srgbClr val="C75050"/>
              </a:solidFill>
              <a:cs typeface="+mn-ea"/>
              <a:sym typeface="+mn-lt"/>
            </a:endParaRPr>
          </a:p>
        </p:txBody>
      </p:sp>
      <p:sp>
        <p:nvSpPr>
          <p:cNvPr id="122" name="円/楕円 12"/>
          <p:cNvSpPr/>
          <p:nvPr/>
        </p:nvSpPr>
        <p:spPr>
          <a:xfrm>
            <a:off x="5183330" y="1848258"/>
            <a:ext cx="834889" cy="834889"/>
          </a:xfrm>
          <a:prstGeom prst="ellipse">
            <a:avLst/>
          </a:prstGeom>
          <a:noFill/>
          <a:ln w="38100">
            <a:solidFill>
              <a:srgbClr val="77849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rgbClr val="C75050"/>
                </a:solidFill>
                <a:cs typeface="+mn-ea"/>
                <a:sym typeface="+mn-lt"/>
              </a:rPr>
              <a:t>03</a:t>
            </a:r>
            <a:endParaRPr kumimoji="1" lang="ja-JP" altLang="en-US" sz="1200" dirty="0">
              <a:solidFill>
                <a:srgbClr val="C75050"/>
              </a:solidFill>
              <a:cs typeface="+mn-ea"/>
              <a:sym typeface="+mn-lt"/>
            </a:endParaRPr>
          </a:p>
        </p:txBody>
      </p:sp>
      <p:sp>
        <p:nvSpPr>
          <p:cNvPr id="123" name="円/楕円 13"/>
          <p:cNvSpPr/>
          <p:nvPr/>
        </p:nvSpPr>
        <p:spPr>
          <a:xfrm>
            <a:off x="5183330" y="3014617"/>
            <a:ext cx="834889" cy="834889"/>
          </a:xfrm>
          <a:prstGeom prst="ellipse">
            <a:avLst/>
          </a:prstGeom>
          <a:noFill/>
          <a:ln w="38100">
            <a:solidFill>
              <a:srgbClr val="77849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rgbClr val="C75050"/>
                </a:solidFill>
                <a:cs typeface="+mn-ea"/>
                <a:sym typeface="+mn-lt"/>
              </a:rPr>
              <a:t>04</a:t>
            </a:r>
            <a:endParaRPr kumimoji="1" lang="ja-JP" altLang="en-US" sz="1200" dirty="0">
              <a:solidFill>
                <a:srgbClr val="C75050"/>
              </a:solidFill>
              <a:cs typeface="+mn-ea"/>
              <a:sym typeface="+mn-lt"/>
            </a:endParaRPr>
          </a:p>
        </p:txBody>
      </p:sp>
      <p:sp>
        <p:nvSpPr>
          <p:cNvPr id="124" name="円/楕円 10"/>
          <p:cNvSpPr/>
          <p:nvPr/>
        </p:nvSpPr>
        <p:spPr>
          <a:xfrm>
            <a:off x="3125782" y="1848258"/>
            <a:ext cx="834889" cy="834889"/>
          </a:xfrm>
          <a:prstGeom prst="ellipse">
            <a:avLst/>
          </a:prstGeom>
          <a:noFill/>
          <a:ln w="38100">
            <a:solidFill>
              <a:srgbClr val="77849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rgbClr val="C75050"/>
                </a:solidFill>
                <a:cs typeface="+mn-ea"/>
                <a:sym typeface="+mn-lt"/>
              </a:rPr>
              <a:t>01</a:t>
            </a:r>
            <a:endParaRPr kumimoji="1" lang="ja-JP" altLang="en-US" sz="1200" dirty="0">
              <a:solidFill>
                <a:srgbClr val="C75050"/>
              </a:solidFill>
              <a:cs typeface="+mn-ea"/>
              <a:sym typeface="+mn-lt"/>
            </a:endParaRPr>
          </a:p>
        </p:txBody>
      </p:sp>
      <p:sp>
        <p:nvSpPr>
          <p:cNvPr id="125" name="円/楕円 9"/>
          <p:cNvSpPr/>
          <p:nvPr/>
        </p:nvSpPr>
        <p:spPr>
          <a:xfrm>
            <a:off x="4154556" y="3637713"/>
            <a:ext cx="834889" cy="834889"/>
          </a:xfrm>
          <a:prstGeom prst="ellipse">
            <a:avLst/>
          </a:prstGeom>
          <a:noFill/>
          <a:ln w="38100">
            <a:solidFill>
              <a:srgbClr val="77849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rgbClr val="C75050"/>
                </a:solidFill>
                <a:cs typeface="+mn-ea"/>
                <a:sym typeface="+mn-lt"/>
              </a:rPr>
              <a:t>05</a:t>
            </a:r>
            <a:endParaRPr kumimoji="1" lang="ja-JP" altLang="en-US" sz="1200" dirty="0">
              <a:solidFill>
                <a:srgbClr val="C75050"/>
              </a:solidFill>
              <a:cs typeface="+mn-ea"/>
              <a:sym typeface="+mn-lt"/>
            </a:endParaRPr>
          </a:p>
        </p:txBody>
      </p:sp>
      <p:sp>
        <p:nvSpPr>
          <p:cNvPr id="126" name="円/楕円 8"/>
          <p:cNvSpPr/>
          <p:nvPr/>
        </p:nvSpPr>
        <p:spPr>
          <a:xfrm>
            <a:off x="4154556" y="1239227"/>
            <a:ext cx="834889" cy="834889"/>
          </a:xfrm>
          <a:prstGeom prst="ellipse">
            <a:avLst/>
          </a:prstGeom>
          <a:noFill/>
          <a:ln w="38100">
            <a:solidFill>
              <a:srgbClr val="77849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rgbClr val="C75050"/>
                </a:solidFill>
                <a:cs typeface="+mn-ea"/>
                <a:sym typeface="+mn-lt"/>
              </a:rPr>
              <a:t>02</a:t>
            </a:r>
            <a:endParaRPr kumimoji="1" lang="ja-JP" altLang="en-US" sz="1200" dirty="0">
              <a:solidFill>
                <a:srgbClr val="C75050"/>
              </a:solidFill>
              <a:cs typeface="+mn-ea"/>
              <a:sym typeface="+mn-lt"/>
            </a:endParaRPr>
          </a:p>
        </p:txBody>
      </p:sp>
      <p:sp>
        <p:nvSpPr>
          <p:cNvPr id="127" name="円/楕円 4"/>
          <p:cNvSpPr/>
          <p:nvPr/>
        </p:nvSpPr>
        <p:spPr>
          <a:xfrm>
            <a:off x="3563889" y="1847916"/>
            <a:ext cx="2016224" cy="2016222"/>
          </a:xfrm>
          <a:prstGeom prst="ellipse">
            <a:avLst/>
          </a:prstGeom>
          <a:solidFill>
            <a:srgbClr val="343D55"/>
          </a:solidFill>
          <a:ln w="381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ja-JP" altLang="en-US" sz="1200">
              <a:solidFill>
                <a:srgbClr val="C75050"/>
              </a:solidFill>
              <a:cs typeface="+mn-ea"/>
              <a:sym typeface="+mn-lt"/>
            </a:endParaRPr>
          </a:p>
        </p:txBody>
      </p:sp>
      <p:sp>
        <p:nvSpPr>
          <p:cNvPr id="130" name="正方形/長方形 17"/>
          <p:cNvSpPr/>
          <p:nvPr/>
        </p:nvSpPr>
        <p:spPr>
          <a:xfrm>
            <a:off x="6626195" y="1614239"/>
            <a:ext cx="1620180" cy="36004"/>
          </a:xfrm>
          <a:prstGeom prst="rect">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cs typeface="+mn-ea"/>
              <a:sym typeface="+mn-lt"/>
            </a:endParaRPr>
          </a:p>
        </p:txBody>
      </p:sp>
      <p:sp>
        <p:nvSpPr>
          <p:cNvPr id="133" name="正方形/長方形 23"/>
          <p:cNvSpPr/>
          <p:nvPr/>
        </p:nvSpPr>
        <p:spPr>
          <a:xfrm>
            <a:off x="6626195" y="2751771"/>
            <a:ext cx="1620180" cy="36004"/>
          </a:xfrm>
          <a:prstGeom prst="rect">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cs typeface="+mn-ea"/>
              <a:sym typeface="+mn-lt"/>
            </a:endParaRPr>
          </a:p>
        </p:txBody>
      </p:sp>
      <p:sp>
        <p:nvSpPr>
          <p:cNvPr id="136" name="正方形/長方形 26"/>
          <p:cNvSpPr/>
          <p:nvPr/>
        </p:nvSpPr>
        <p:spPr>
          <a:xfrm>
            <a:off x="6626195" y="3889304"/>
            <a:ext cx="1620180" cy="36004"/>
          </a:xfrm>
          <a:prstGeom prst="rect">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cs typeface="+mn-ea"/>
              <a:sym typeface="+mn-lt"/>
            </a:endParaRPr>
          </a:p>
        </p:txBody>
      </p:sp>
      <p:sp>
        <p:nvSpPr>
          <p:cNvPr id="139" name="正方形/長方形 29"/>
          <p:cNvSpPr/>
          <p:nvPr/>
        </p:nvSpPr>
        <p:spPr>
          <a:xfrm>
            <a:off x="1075043" y="1615833"/>
            <a:ext cx="1620180" cy="36004"/>
          </a:xfrm>
          <a:prstGeom prst="rect">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cs typeface="+mn-ea"/>
              <a:sym typeface="+mn-lt"/>
            </a:endParaRPr>
          </a:p>
        </p:txBody>
      </p:sp>
      <p:sp>
        <p:nvSpPr>
          <p:cNvPr id="142" name="正方形/長方形 32"/>
          <p:cNvSpPr/>
          <p:nvPr/>
        </p:nvSpPr>
        <p:spPr>
          <a:xfrm>
            <a:off x="1075043" y="2753365"/>
            <a:ext cx="1620180" cy="36004"/>
          </a:xfrm>
          <a:prstGeom prst="rect">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cs typeface="+mn-ea"/>
              <a:sym typeface="+mn-lt"/>
            </a:endParaRPr>
          </a:p>
        </p:txBody>
      </p:sp>
      <p:sp>
        <p:nvSpPr>
          <p:cNvPr id="145" name="正方形/長方形 35"/>
          <p:cNvSpPr/>
          <p:nvPr/>
        </p:nvSpPr>
        <p:spPr>
          <a:xfrm>
            <a:off x="1075043" y="3890898"/>
            <a:ext cx="1620180" cy="36004"/>
          </a:xfrm>
          <a:prstGeom prst="rect">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cs typeface="+mn-ea"/>
              <a:sym typeface="+mn-lt"/>
            </a:endParaRPr>
          </a:p>
        </p:txBody>
      </p:sp>
      <p:sp>
        <p:nvSpPr>
          <p:cNvPr id="146" name="フリーフォーム 38"/>
          <p:cNvSpPr/>
          <p:nvPr/>
        </p:nvSpPr>
        <p:spPr>
          <a:xfrm>
            <a:off x="5058626" y="1295097"/>
            <a:ext cx="1416004" cy="294218"/>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rgbClr val="77849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147" name="フリーフォーム 40"/>
          <p:cNvSpPr/>
          <p:nvPr/>
        </p:nvSpPr>
        <p:spPr>
          <a:xfrm rot="9807941">
            <a:off x="6159109" y="2524092"/>
            <a:ext cx="319222" cy="292347"/>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rgbClr val="77849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148" name="フリーフォーム 42"/>
          <p:cNvSpPr/>
          <p:nvPr/>
        </p:nvSpPr>
        <p:spPr>
          <a:xfrm>
            <a:off x="2823426" y="3911600"/>
            <a:ext cx="1335315" cy="452980"/>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rgbClr val="77849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rgbClr val="C75050"/>
              </a:solidFill>
              <a:cs typeface="+mn-ea"/>
              <a:sym typeface="+mn-lt"/>
            </a:endParaRPr>
          </a:p>
        </p:txBody>
      </p:sp>
      <p:sp>
        <p:nvSpPr>
          <p:cNvPr id="149" name="フリーフォーム 43"/>
          <p:cNvSpPr/>
          <p:nvPr/>
        </p:nvSpPr>
        <p:spPr>
          <a:xfrm>
            <a:off x="2772626" y="2764972"/>
            <a:ext cx="551543" cy="217714"/>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rgbClr val="77849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rgbClr val="C75050"/>
              </a:solidFill>
              <a:cs typeface="+mn-ea"/>
              <a:sym typeface="+mn-lt"/>
            </a:endParaRPr>
          </a:p>
        </p:txBody>
      </p:sp>
      <p:sp>
        <p:nvSpPr>
          <p:cNvPr id="150" name="フリーフォーム 44"/>
          <p:cNvSpPr/>
          <p:nvPr/>
        </p:nvSpPr>
        <p:spPr>
          <a:xfrm>
            <a:off x="2790769" y="1605643"/>
            <a:ext cx="580572" cy="210457"/>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rgbClr val="77849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rgbClr val="C75050"/>
              </a:solidFill>
              <a:cs typeface="+mn-ea"/>
              <a:sym typeface="+mn-lt"/>
            </a:endParaRPr>
          </a:p>
        </p:txBody>
      </p:sp>
      <p:sp>
        <p:nvSpPr>
          <p:cNvPr id="151" name="フリーフォーム 45"/>
          <p:cNvSpPr/>
          <p:nvPr/>
        </p:nvSpPr>
        <p:spPr>
          <a:xfrm>
            <a:off x="5995658" y="3882572"/>
            <a:ext cx="478972" cy="9547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rgbClr val="77849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mn-ea"/>
              <a:sym typeface="+mn-lt"/>
            </a:endParaRPr>
          </a:p>
        </p:txBody>
      </p:sp>
      <p:sp>
        <p:nvSpPr>
          <p:cNvPr id="159" name="Text Placeholder 33"/>
          <p:cNvSpPr txBox="1"/>
          <p:nvPr/>
        </p:nvSpPr>
        <p:spPr>
          <a:xfrm>
            <a:off x="1019928" y="3554485"/>
            <a:ext cx="94545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smtClean="0">
                <a:solidFill>
                  <a:schemeClr val="bg1"/>
                </a:solidFill>
                <a:latin typeface="+mn-lt"/>
                <a:ea typeface="+mn-ea"/>
                <a:cs typeface="+mn-ea"/>
                <a:sym typeface="+mn-lt"/>
              </a:rPr>
              <a:t>项目名称</a:t>
            </a:r>
            <a:endParaRPr lang="en-AU" altLang="zh-CN" sz="1200" dirty="0">
              <a:solidFill>
                <a:schemeClr val="bg1"/>
              </a:solidFill>
              <a:latin typeface="+mn-lt"/>
              <a:ea typeface="+mn-ea"/>
              <a:cs typeface="+mn-ea"/>
              <a:sym typeface="+mn-lt"/>
            </a:endParaRPr>
          </a:p>
        </p:txBody>
      </p:sp>
      <p:sp>
        <p:nvSpPr>
          <p:cNvPr id="160" name="TextBox 20"/>
          <p:cNvSpPr txBox="1"/>
          <p:nvPr/>
        </p:nvSpPr>
        <p:spPr>
          <a:xfrm>
            <a:off x="1019928" y="4031051"/>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163" name="Text Placeholder 33"/>
          <p:cNvSpPr txBox="1"/>
          <p:nvPr/>
        </p:nvSpPr>
        <p:spPr>
          <a:xfrm>
            <a:off x="6571080" y="3554485"/>
            <a:ext cx="94545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smtClean="0">
                <a:solidFill>
                  <a:schemeClr val="bg1"/>
                </a:solidFill>
                <a:latin typeface="+mn-lt"/>
                <a:ea typeface="+mn-ea"/>
                <a:cs typeface="+mn-ea"/>
                <a:sym typeface="+mn-lt"/>
              </a:rPr>
              <a:t>项目名称</a:t>
            </a:r>
            <a:endParaRPr lang="en-AU" altLang="zh-CN" sz="1200" dirty="0">
              <a:solidFill>
                <a:schemeClr val="bg1"/>
              </a:solidFill>
              <a:latin typeface="+mn-lt"/>
              <a:ea typeface="+mn-ea"/>
              <a:cs typeface="+mn-ea"/>
              <a:sym typeface="+mn-lt"/>
            </a:endParaRPr>
          </a:p>
        </p:txBody>
      </p:sp>
      <p:sp>
        <p:nvSpPr>
          <p:cNvPr id="164" name="TextBox 20"/>
          <p:cNvSpPr txBox="1"/>
          <p:nvPr/>
        </p:nvSpPr>
        <p:spPr>
          <a:xfrm>
            <a:off x="6571080" y="4031051"/>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165" name="Text Placeholder 33"/>
          <p:cNvSpPr txBox="1"/>
          <p:nvPr/>
        </p:nvSpPr>
        <p:spPr>
          <a:xfrm>
            <a:off x="1019928" y="2423837"/>
            <a:ext cx="94545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smtClean="0">
                <a:solidFill>
                  <a:schemeClr val="bg1"/>
                </a:solidFill>
                <a:latin typeface="+mn-lt"/>
                <a:ea typeface="+mn-ea"/>
                <a:cs typeface="+mn-ea"/>
                <a:sym typeface="+mn-lt"/>
              </a:rPr>
              <a:t>项目名称</a:t>
            </a:r>
            <a:endParaRPr lang="en-AU" altLang="zh-CN" sz="1200" dirty="0">
              <a:solidFill>
                <a:schemeClr val="bg1"/>
              </a:solidFill>
              <a:latin typeface="+mn-lt"/>
              <a:ea typeface="+mn-ea"/>
              <a:cs typeface="+mn-ea"/>
              <a:sym typeface="+mn-lt"/>
            </a:endParaRPr>
          </a:p>
        </p:txBody>
      </p:sp>
      <p:sp>
        <p:nvSpPr>
          <p:cNvPr id="166" name="TextBox 20"/>
          <p:cNvSpPr txBox="1"/>
          <p:nvPr/>
        </p:nvSpPr>
        <p:spPr>
          <a:xfrm>
            <a:off x="1019928" y="2900402"/>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167" name="Text Placeholder 33"/>
          <p:cNvSpPr txBox="1"/>
          <p:nvPr/>
        </p:nvSpPr>
        <p:spPr>
          <a:xfrm>
            <a:off x="6571080" y="2423837"/>
            <a:ext cx="94545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smtClean="0">
                <a:solidFill>
                  <a:schemeClr val="bg1"/>
                </a:solidFill>
                <a:latin typeface="+mn-lt"/>
                <a:ea typeface="+mn-ea"/>
                <a:cs typeface="+mn-ea"/>
                <a:sym typeface="+mn-lt"/>
              </a:rPr>
              <a:t>项目名称</a:t>
            </a:r>
            <a:endParaRPr lang="en-AU" altLang="zh-CN" sz="1200" dirty="0">
              <a:solidFill>
                <a:schemeClr val="bg1"/>
              </a:solidFill>
              <a:latin typeface="+mn-lt"/>
              <a:ea typeface="+mn-ea"/>
              <a:cs typeface="+mn-ea"/>
              <a:sym typeface="+mn-lt"/>
            </a:endParaRPr>
          </a:p>
        </p:txBody>
      </p:sp>
      <p:sp>
        <p:nvSpPr>
          <p:cNvPr id="168" name="TextBox 20"/>
          <p:cNvSpPr txBox="1"/>
          <p:nvPr/>
        </p:nvSpPr>
        <p:spPr>
          <a:xfrm>
            <a:off x="6571080" y="2900402"/>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169" name="Text Placeholder 33"/>
          <p:cNvSpPr txBox="1"/>
          <p:nvPr/>
        </p:nvSpPr>
        <p:spPr>
          <a:xfrm>
            <a:off x="1019928" y="1268214"/>
            <a:ext cx="94545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smtClean="0">
                <a:solidFill>
                  <a:schemeClr val="bg1"/>
                </a:solidFill>
                <a:latin typeface="+mn-lt"/>
                <a:ea typeface="+mn-ea"/>
                <a:cs typeface="+mn-ea"/>
                <a:sym typeface="+mn-lt"/>
              </a:rPr>
              <a:t>项目名称</a:t>
            </a:r>
            <a:endParaRPr lang="en-AU" altLang="zh-CN" sz="1200" dirty="0">
              <a:solidFill>
                <a:schemeClr val="bg1"/>
              </a:solidFill>
              <a:latin typeface="+mn-lt"/>
              <a:ea typeface="+mn-ea"/>
              <a:cs typeface="+mn-ea"/>
              <a:sym typeface="+mn-lt"/>
            </a:endParaRPr>
          </a:p>
        </p:txBody>
      </p:sp>
      <p:sp>
        <p:nvSpPr>
          <p:cNvPr id="170" name="TextBox 20"/>
          <p:cNvSpPr txBox="1"/>
          <p:nvPr/>
        </p:nvSpPr>
        <p:spPr>
          <a:xfrm>
            <a:off x="1019928" y="1744779"/>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171" name="Text Placeholder 33"/>
          <p:cNvSpPr txBox="1"/>
          <p:nvPr/>
        </p:nvSpPr>
        <p:spPr>
          <a:xfrm>
            <a:off x="6571080" y="1268214"/>
            <a:ext cx="94545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200" dirty="0" smtClean="0">
                <a:solidFill>
                  <a:schemeClr val="bg1"/>
                </a:solidFill>
                <a:latin typeface="+mn-lt"/>
                <a:ea typeface="+mn-ea"/>
                <a:cs typeface="+mn-ea"/>
                <a:sym typeface="+mn-lt"/>
              </a:rPr>
              <a:t>项目名称</a:t>
            </a:r>
            <a:endParaRPr lang="en-AU" altLang="zh-CN" sz="1200" dirty="0">
              <a:solidFill>
                <a:schemeClr val="bg1"/>
              </a:solidFill>
              <a:latin typeface="+mn-lt"/>
              <a:ea typeface="+mn-ea"/>
              <a:cs typeface="+mn-ea"/>
              <a:sym typeface="+mn-lt"/>
            </a:endParaRPr>
          </a:p>
        </p:txBody>
      </p:sp>
      <p:sp>
        <p:nvSpPr>
          <p:cNvPr id="172" name="TextBox 20"/>
          <p:cNvSpPr txBox="1"/>
          <p:nvPr/>
        </p:nvSpPr>
        <p:spPr>
          <a:xfrm>
            <a:off x="6571080" y="1744779"/>
            <a:ext cx="1675295" cy="455894"/>
          </a:xfrm>
          <a:prstGeom prst="rect">
            <a:avLst/>
          </a:prstGeom>
          <a:noFill/>
        </p:spPr>
        <p:txBody>
          <a:bodyPr wrap="square" rtlCol="0">
            <a:spAutoFit/>
          </a:bodyPr>
          <a:lstStyle/>
          <a:p>
            <a:pPr defTabSz="609539">
              <a:lnSpc>
                <a:spcPct val="150000"/>
              </a:lnSpc>
              <a:spcBef>
                <a:spcPct val="20000"/>
              </a:spcBef>
              <a:defRPr/>
            </a:pPr>
            <a:r>
              <a:rPr lang="zh-CN" altLang="en-US" sz="525" dirty="0">
                <a:solidFill>
                  <a:schemeClr val="bg1">
                    <a:lumMod val="85000"/>
                  </a:schemeClr>
                </a:solidFill>
                <a:latin typeface="+mn-lt"/>
                <a:ea typeface="+mn-ea"/>
                <a:cs typeface="+mn-ea"/>
                <a:sym typeface="+mn-lt"/>
              </a:rPr>
              <a:t>北北浏览器支持不同终端用户快捷上网，手机浏览器自主研发的</a:t>
            </a:r>
            <a:r>
              <a:rPr lang="en-US" altLang="zh-CN" sz="525" dirty="0">
                <a:solidFill>
                  <a:schemeClr val="bg1">
                    <a:lumMod val="85000"/>
                  </a:schemeClr>
                </a:solidFill>
                <a:latin typeface="+mn-lt"/>
                <a:ea typeface="+mn-ea"/>
                <a:cs typeface="+mn-ea"/>
                <a:sym typeface="+mn-lt"/>
              </a:rPr>
              <a:t>X5</a:t>
            </a:r>
            <a:r>
              <a:rPr lang="zh-CN" altLang="en-US" sz="525" dirty="0">
                <a:solidFill>
                  <a:schemeClr val="bg1">
                    <a:lumMod val="85000"/>
                  </a:schemeClr>
                </a:solidFill>
                <a:latin typeface="+mn-lt"/>
                <a:ea typeface="+mn-ea"/>
                <a:cs typeface="+mn-ea"/>
                <a:sym typeface="+mn-lt"/>
              </a:rPr>
              <a:t>内核在速度、流量节省、稳定性上业内领先，功能全面</a:t>
            </a:r>
            <a:endParaRPr lang="en-US" altLang="zh-CN" sz="525" dirty="0">
              <a:solidFill>
                <a:schemeClr val="bg1">
                  <a:lumMod val="85000"/>
                </a:schemeClr>
              </a:solidFill>
              <a:latin typeface="+mn-lt"/>
              <a:ea typeface="+mn-ea"/>
              <a:cs typeface="+mn-ea"/>
              <a:sym typeface="+mn-lt"/>
            </a:endParaRPr>
          </a:p>
        </p:txBody>
      </p:sp>
      <p:sp>
        <p:nvSpPr>
          <p:cNvPr id="41" name="矩形 40"/>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Work Plan</a:t>
            </a:r>
          </a:p>
        </p:txBody>
      </p:sp>
      <p:sp>
        <p:nvSpPr>
          <p:cNvPr id="42" name="文本框 41"/>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工作计划</a:t>
            </a:r>
          </a:p>
        </p:txBody>
      </p:sp>
      <p:grpSp>
        <p:nvGrpSpPr>
          <p:cNvPr id="43" name="组合 42"/>
          <p:cNvGrpSpPr/>
          <p:nvPr/>
        </p:nvGrpSpPr>
        <p:grpSpPr>
          <a:xfrm>
            <a:off x="1377780" y="518988"/>
            <a:ext cx="5931242" cy="81407"/>
            <a:chOff x="1837039" y="691984"/>
            <a:chExt cx="7908323" cy="108542"/>
          </a:xfrm>
        </p:grpSpPr>
        <p:cxnSp>
          <p:nvCxnSpPr>
            <p:cNvPr id="44" name="直接连接符 43"/>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sp>
        <p:nvSpPr>
          <p:cNvPr id="48" name="文本框 47"/>
          <p:cNvSpPr txBox="1"/>
          <p:nvPr/>
        </p:nvSpPr>
        <p:spPr>
          <a:xfrm>
            <a:off x="3543226" y="2655114"/>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smtClean="0">
                <a:solidFill>
                  <a:srgbClr val="C75050"/>
                </a:solidFill>
                <a:latin typeface="+mn-lt"/>
                <a:ea typeface="+mn-ea"/>
                <a:cs typeface="+mn-ea"/>
                <a:sym typeface="+mn-lt"/>
              </a:rPr>
              <a:t>重大项目</a:t>
            </a:r>
            <a:endParaRPr lang="zh-CN" altLang="en-US" sz="2100" b="1" dirty="0">
              <a:solidFill>
                <a:srgbClr val="C75050"/>
              </a:solidFill>
              <a:latin typeface="+mn-lt"/>
              <a:ea typeface="+mn-ea"/>
              <a:cs typeface="+mn-ea"/>
              <a:sym typeface="+mn-lt"/>
            </a:endParaRPr>
          </a:p>
        </p:txBody>
      </p:sp>
    </p:spTree>
    <p:extLst>
      <p:ext uri="{BB962C8B-B14F-4D97-AF65-F5344CB8AC3E}">
        <p14:creationId xmlns:p14="http://schemas.microsoft.com/office/powerpoint/2010/main" val="3409233767"/>
      </p:ext>
    </p:extLst>
  </p:cSld>
  <p:clrMapOvr>
    <a:masterClrMapping/>
  </p:clrMapOvr>
  <p:transition spd="slow" advTm="1795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p:cTn id="7" dur="500" fill="hold"/>
                                        <p:tgtEl>
                                          <p:spTgt spid="127"/>
                                        </p:tgtEl>
                                        <p:attrNameLst>
                                          <p:attrName>ppt_w</p:attrName>
                                        </p:attrNameLst>
                                      </p:cBhvr>
                                      <p:tavLst>
                                        <p:tav tm="0">
                                          <p:val>
                                            <p:fltVal val="0"/>
                                          </p:val>
                                        </p:tav>
                                        <p:tav tm="100000">
                                          <p:val>
                                            <p:strVal val="#ppt_w"/>
                                          </p:val>
                                        </p:tav>
                                      </p:tavLst>
                                    </p:anim>
                                    <p:anim calcmode="lin" valueType="num">
                                      <p:cBhvr>
                                        <p:cTn id="8" dur="500" fill="hold"/>
                                        <p:tgtEl>
                                          <p:spTgt spid="127"/>
                                        </p:tgtEl>
                                        <p:attrNameLst>
                                          <p:attrName>ppt_h</p:attrName>
                                        </p:attrNameLst>
                                      </p:cBhvr>
                                      <p:tavLst>
                                        <p:tav tm="0">
                                          <p:val>
                                            <p:fltVal val="0"/>
                                          </p:val>
                                        </p:tav>
                                        <p:tav tm="100000">
                                          <p:val>
                                            <p:strVal val="#ppt_h"/>
                                          </p:val>
                                        </p:tav>
                                      </p:tavLst>
                                    </p:anim>
                                    <p:animEffect transition="in" filter="fade">
                                      <p:cBhvr>
                                        <p:cTn id="9" dur="500"/>
                                        <p:tgtEl>
                                          <p:spTgt spid="127"/>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p:cTn id="12" dur="500" fill="hold"/>
                                        <p:tgtEl>
                                          <p:spTgt spid="126"/>
                                        </p:tgtEl>
                                        <p:attrNameLst>
                                          <p:attrName>ppt_w</p:attrName>
                                        </p:attrNameLst>
                                      </p:cBhvr>
                                      <p:tavLst>
                                        <p:tav tm="0">
                                          <p:val>
                                            <p:fltVal val="0"/>
                                          </p:val>
                                        </p:tav>
                                        <p:tav tm="100000">
                                          <p:val>
                                            <p:strVal val="#ppt_w"/>
                                          </p:val>
                                        </p:tav>
                                      </p:tavLst>
                                    </p:anim>
                                    <p:anim calcmode="lin" valueType="num">
                                      <p:cBhvr>
                                        <p:cTn id="13" dur="500" fill="hold"/>
                                        <p:tgtEl>
                                          <p:spTgt spid="126"/>
                                        </p:tgtEl>
                                        <p:attrNameLst>
                                          <p:attrName>ppt_h</p:attrName>
                                        </p:attrNameLst>
                                      </p:cBhvr>
                                      <p:tavLst>
                                        <p:tav tm="0">
                                          <p:val>
                                            <p:fltVal val="0"/>
                                          </p:val>
                                        </p:tav>
                                        <p:tav tm="100000">
                                          <p:val>
                                            <p:strVal val="#ppt_h"/>
                                          </p:val>
                                        </p:tav>
                                      </p:tavLst>
                                    </p:anim>
                                    <p:anim calcmode="lin" valueType="num">
                                      <p:cBhvr>
                                        <p:cTn id="14" dur="500" fill="hold"/>
                                        <p:tgtEl>
                                          <p:spTgt spid="126"/>
                                        </p:tgtEl>
                                        <p:attrNameLst>
                                          <p:attrName>style.rotation</p:attrName>
                                        </p:attrNameLst>
                                      </p:cBhvr>
                                      <p:tavLst>
                                        <p:tav tm="0">
                                          <p:val>
                                            <p:fltVal val="360"/>
                                          </p:val>
                                        </p:tav>
                                        <p:tav tm="100000">
                                          <p:val>
                                            <p:fltVal val="0"/>
                                          </p:val>
                                        </p:tav>
                                      </p:tavLst>
                                    </p:anim>
                                    <p:animEffect transition="in" filter="fade">
                                      <p:cBhvr>
                                        <p:cTn id="15" dur="500"/>
                                        <p:tgtEl>
                                          <p:spTgt spid="126"/>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500" fill="hold"/>
                                        <p:tgtEl>
                                          <p:spTgt spid="122"/>
                                        </p:tgtEl>
                                        <p:attrNameLst>
                                          <p:attrName>ppt_w</p:attrName>
                                        </p:attrNameLst>
                                      </p:cBhvr>
                                      <p:tavLst>
                                        <p:tav tm="0">
                                          <p:val>
                                            <p:fltVal val="0"/>
                                          </p:val>
                                        </p:tav>
                                        <p:tav tm="100000">
                                          <p:val>
                                            <p:strVal val="#ppt_w"/>
                                          </p:val>
                                        </p:tav>
                                      </p:tavLst>
                                    </p:anim>
                                    <p:anim calcmode="lin" valueType="num">
                                      <p:cBhvr>
                                        <p:cTn id="19" dur="500" fill="hold"/>
                                        <p:tgtEl>
                                          <p:spTgt spid="122"/>
                                        </p:tgtEl>
                                        <p:attrNameLst>
                                          <p:attrName>ppt_h</p:attrName>
                                        </p:attrNameLst>
                                      </p:cBhvr>
                                      <p:tavLst>
                                        <p:tav tm="0">
                                          <p:val>
                                            <p:fltVal val="0"/>
                                          </p:val>
                                        </p:tav>
                                        <p:tav tm="100000">
                                          <p:val>
                                            <p:strVal val="#ppt_h"/>
                                          </p:val>
                                        </p:tav>
                                      </p:tavLst>
                                    </p:anim>
                                    <p:anim calcmode="lin" valueType="num">
                                      <p:cBhvr>
                                        <p:cTn id="20" dur="500" fill="hold"/>
                                        <p:tgtEl>
                                          <p:spTgt spid="122"/>
                                        </p:tgtEl>
                                        <p:attrNameLst>
                                          <p:attrName>style.rotation</p:attrName>
                                        </p:attrNameLst>
                                      </p:cBhvr>
                                      <p:tavLst>
                                        <p:tav tm="0">
                                          <p:val>
                                            <p:fltVal val="360"/>
                                          </p:val>
                                        </p:tav>
                                        <p:tav tm="100000">
                                          <p:val>
                                            <p:fltVal val="0"/>
                                          </p:val>
                                        </p:tav>
                                      </p:tavLst>
                                    </p:anim>
                                    <p:animEffect transition="in" filter="fade">
                                      <p:cBhvr>
                                        <p:cTn id="21" dur="500"/>
                                        <p:tgtEl>
                                          <p:spTgt spid="122"/>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123"/>
                                        </p:tgtEl>
                                        <p:attrNameLst>
                                          <p:attrName>style.visibility</p:attrName>
                                        </p:attrNameLst>
                                      </p:cBhvr>
                                      <p:to>
                                        <p:strVal val="visible"/>
                                      </p:to>
                                    </p:set>
                                    <p:anim calcmode="lin" valueType="num">
                                      <p:cBhvr>
                                        <p:cTn id="24" dur="500" fill="hold"/>
                                        <p:tgtEl>
                                          <p:spTgt spid="123"/>
                                        </p:tgtEl>
                                        <p:attrNameLst>
                                          <p:attrName>ppt_w</p:attrName>
                                        </p:attrNameLst>
                                      </p:cBhvr>
                                      <p:tavLst>
                                        <p:tav tm="0">
                                          <p:val>
                                            <p:fltVal val="0"/>
                                          </p:val>
                                        </p:tav>
                                        <p:tav tm="100000">
                                          <p:val>
                                            <p:strVal val="#ppt_w"/>
                                          </p:val>
                                        </p:tav>
                                      </p:tavLst>
                                    </p:anim>
                                    <p:anim calcmode="lin" valueType="num">
                                      <p:cBhvr>
                                        <p:cTn id="25" dur="500" fill="hold"/>
                                        <p:tgtEl>
                                          <p:spTgt spid="123"/>
                                        </p:tgtEl>
                                        <p:attrNameLst>
                                          <p:attrName>ppt_h</p:attrName>
                                        </p:attrNameLst>
                                      </p:cBhvr>
                                      <p:tavLst>
                                        <p:tav tm="0">
                                          <p:val>
                                            <p:fltVal val="0"/>
                                          </p:val>
                                        </p:tav>
                                        <p:tav tm="100000">
                                          <p:val>
                                            <p:strVal val="#ppt_h"/>
                                          </p:val>
                                        </p:tav>
                                      </p:tavLst>
                                    </p:anim>
                                    <p:anim calcmode="lin" valueType="num">
                                      <p:cBhvr>
                                        <p:cTn id="26" dur="500" fill="hold"/>
                                        <p:tgtEl>
                                          <p:spTgt spid="123"/>
                                        </p:tgtEl>
                                        <p:attrNameLst>
                                          <p:attrName>style.rotation</p:attrName>
                                        </p:attrNameLst>
                                      </p:cBhvr>
                                      <p:tavLst>
                                        <p:tav tm="0">
                                          <p:val>
                                            <p:fltVal val="360"/>
                                          </p:val>
                                        </p:tav>
                                        <p:tav tm="100000">
                                          <p:val>
                                            <p:fltVal val="0"/>
                                          </p:val>
                                        </p:tav>
                                      </p:tavLst>
                                    </p:anim>
                                    <p:animEffect transition="in" filter="fade">
                                      <p:cBhvr>
                                        <p:cTn id="27" dur="500"/>
                                        <p:tgtEl>
                                          <p:spTgt spid="123"/>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25"/>
                                        </p:tgtEl>
                                        <p:attrNameLst>
                                          <p:attrName>style.visibility</p:attrName>
                                        </p:attrNameLst>
                                      </p:cBhvr>
                                      <p:to>
                                        <p:strVal val="visible"/>
                                      </p:to>
                                    </p:set>
                                    <p:anim calcmode="lin" valueType="num">
                                      <p:cBhvr>
                                        <p:cTn id="30" dur="500" fill="hold"/>
                                        <p:tgtEl>
                                          <p:spTgt spid="125"/>
                                        </p:tgtEl>
                                        <p:attrNameLst>
                                          <p:attrName>ppt_w</p:attrName>
                                        </p:attrNameLst>
                                      </p:cBhvr>
                                      <p:tavLst>
                                        <p:tav tm="0">
                                          <p:val>
                                            <p:fltVal val="0"/>
                                          </p:val>
                                        </p:tav>
                                        <p:tav tm="100000">
                                          <p:val>
                                            <p:strVal val="#ppt_w"/>
                                          </p:val>
                                        </p:tav>
                                      </p:tavLst>
                                    </p:anim>
                                    <p:anim calcmode="lin" valueType="num">
                                      <p:cBhvr>
                                        <p:cTn id="31" dur="500" fill="hold"/>
                                        <p:tgtEl>
                                          <p:spTgt spid="125"/>
                                        </p:tgtEl>
                                        <p:attrNameLst>
                                          <p:attrName>ppt_h</p:attrName>
                                        </p:attrNameLst>
                                      </p:cBhvr>
                                      <p:tavLst>
                                        <p:tav tm="0">
                                          <p:val>
                                            <p:fltVal val="0"/>
                                          </p:val>
                                        </p:tav>
                                        <p:tav tm="100000">
                                          <p:val>
                                            <p:strVal val="#ppt_h"/>
                                          </p:val>
                                        </p:tav>
                                      </p:tavLst>
                                    </p:anim>
                                    <p:anim calcmode="lin" valueType="num">
                                      <p:cBhvr>
                                        <p:cTn id="32" dur="500" fill="hold"/>
                                        <p:tgtEl>
                                          <p:spTgt spid="125"/>
                                        </p:tgtEl>
                                        <p:attrNameLst>
                                          <p:attrName>style.rotation</p:attrName>
                                        </p:attrNameLst>
                                      </p:cBhvr>
                                      <p:tavLst>
                                        <p:tav tm="0">
                                          <p:val>
                                            <p:fltVal val="360"/>
                                          </p:val>
                                        </p:tav>
                                        <p:tav tm="100000">
                                          <p:val>
                                            <p:fltVal val="0"/>
                                          </p:val>
                                        </p:tav>
                                      </p:tavLst>
                                    </p:anim>
                                    <p:animEffect transition="in" filter="fade">
                                      <p:cBhvr>
                                        <p:cTn id="33" dur="500"/>
                                        <p:tgtEl>
                                          <p:spTgt spid="125"/>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121"/>
                                        </p:tgtEl>
                                        <p:attrNameLst>
                                          <p:attrName>style.visibility</p:attrName>
                                        </p:attrNameLst>
                                      </p:cBhvr>
                                      <p:to>
                                        <p:strVal val="visible"/>
                                      </p:to>
                                    </p:set>
                                    <p:anim calcmode="lin" valueType="num">
                                      <p:cBhvr>
                                        <p:cTn id="36" dur="500" fill="hold"/>
                                        <p:tgtEl>
                                          <p:spTgt spid="121"/>
                                        </p:tgtEl>
                                        <p:attrNameLst>
                                          <p:attrName>ppt_w</p:attrName>
                                        </p:attrNameLst>
                                      </p:cBhvr>
                                      <p:tavLst>
                                        <p:tav tm="0">
                                          <p:val>
                                            <p:fltVal val="0"/>
                                          </p:val>
                                        </p:tav>
                                        <p:tav tm="100000">
                                          <p:val>
                                            <p:strVal val="#ppt_w"/>
                                          </p:val>
                                        </p:tav>
                                      </p:tavLst>
                                    </p:anim>
                                    <p:anim calcmode="lin" valueType="num">
                                      <p:cBhvr>
                                        <p:cTn id="37" dur="500" fill="hold"/>
                                        <p:tgtEl>
                                          <p:spTgt spid="121"/>
                                        </p:tgtEl>
                                        <p:attrNameLst>
                                          <p:attrName>ppt_h</p:attrName>
                                        </p:attrNameLst>
                                      </p:cBhvr>
                                      <p:tavLst>
                                        <p:tav tm="0">
                                          <p:val>
                                            <p:fltVal val="0"/>
                                          </p:val>
                                        </p:tav>
                                        <p:tav tm="100000">
                                          <p:val>
                                            <p:strVal val="#ppt_h"/>
                                          </p:val>
                                        </p:tav>
                                      </p:tavLst>
                                    </p:anim>
                                    <p:anim calcmode="lin" valueType="num">
                                      <p:cBhvr>
                                        <p:cTn id="38" dur="500" fill="hold"/>
                                        <p:tgtEl>
                                          <p:spTgt spid="121"/>
                                        </p:tgtEl>
                                        <p:attrNameLst>
                                          <p:attrName>style.rotation</p:attrName>
                                        </p:attrNameLst>
                                      </p:cBhvr>
                                      <p:tavLst>
                                        <p:tav tm="0">
                                          <p:val>
                                            <p:fltVal val="360"/>
                                          </p:val>
                                        </p:tav>
                                        <p:tav tm="100000">
                                          <p:val>
                                            <p:fltVal val="0"/>
                                          </p:val>
                                        </p:tav>
                                      </p:tavLst>
                                    </p:anim>
                                    <p:animEffect transition="in" filter="fade">
                                      <p:cBhvr>
                                        <p:cTn id="39" dur="500"/>
                                        <p:tgtEl>
                                          <p:spTgt spid="121"/>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124"/>
                                        </p:tgtEl>
                                        <p:attrNameLst>
                                          <p:attrName>style.visibility</p:attrName>
                                        </p:attrNameLst>
                                      </p:cBhvr>
                                      <p:to>
                                        <p:strVal val="visible"/>
                                      </p:to>
                                    </p:set>
                                    <p:anim calcmode="lin" valueType="num">
                                      <p:cBhvr>
                                        <p:cTn id="42" dur="500" fill="hold"/>
                                        <p:tgtEl>
                                          <p:spTgt spid="124"/>
                                        </p:tgtEl>
                                        <p:attrNameLst>
                                          <p:attrName>ppt_w</p:attrName>
                                        </p:attrNameLst>
                                      </p:cBhvr>
                                      <p:tavLst>
                                        <p:tav tm="0">
                                          <p:val>
                                            <p:fltVal val="0"/>
                                          </p:val>
                                        </p:tav>
                                        <p:tav tm="100000">
                                          <p:val>
                                            <p:strVal val="#ppt_w"/>
                                          </p:val>
                                        </p:tav>
                                      </p:tavLst>
                                    </p:anim>
                                    <p:anim calcmode="lin" valueType="num">
                                      <p:cBhvr>
                                        <p:cTn id="43" dur="500" fill="hold"/>
                                        <p:tgtEl>
                                          <p:spTgt spid="124"/>
                                        </p:tgtEl>
                                        <p:attrNameLst>
                                          <p:attrName>ppt_h</p:attrName>
                                        </p:attrNameLst>
                                      </p:cBhvr>
                                      <p:tavLst>
                                        <p:tav tm="0">
                                          <p:val>
                                            <p:fltVal val="0"/>
                                          </p:val>
                                        </p:tav>
                                        <p:tav tm="100000">
                                          <p:val>
                                            <p:strVal val="#ppt_h"/>
                                          </p:val>
                                        </p:tav>
                                      </p:tavLst>
                                    </p:anim>
                                    <p:anim calcmode="lin" valueType="num">
                                      <p:cBhvr>
                                        <p:cTn id="44" dur="500" fill="hold"/>
                                        <p:tgtEl>
                                          <p:spTgt spid="124"/>
                                        </p:tgtEl>
                                        <p:attrNameLst>
                                          <p:attrName>style.rotation</p:attrName>
                                        </p:attrNameLst>
                                      </p:cBhvr>
                                      <p:tavLst>
                                        <p:tav tm="0">
                                          <p:val>
                                            <p:fltVal val="360"/>
                                          </p:val>
                                        </p:tav>
                                        <p:tav tm="100000">
                                          <p:val>
                                            <p:fltVal val="0"/>
                                          </p:val>
                                        </p:tav>
                                      </p:tavLst>
                                    </p:anim>
                                    <p:animEffect transition="in" filter="fade">
                                      <p:cBhvr>
                                        <p:cTn id="45" dur="500"/>
                                        <p:tgtEl>
                                          <p:spTgt spid="12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46"/>
                                        </p:tgtEl>
                                        <p:attrNameLst>
                                          <p:attrName>style.visibility</p:attrName>
                                        </p:attrNameLst>
                                      </p:cBhvr>
                                      <p:to>
                                        <p:strVal val="visible"/>
                                      </p:to>
                                    </p:set>
                                    <p:animEffect transition="in" filter="wipe(left)">
                                      <p:cBhvr>
                                        <p:cTn id="49" dur="500"/>
                                        <p:tgtEl>
                                          <p:spTgt spid="146"/>
                                        </p:tgtEl>
                                      </p:cBhvr>
                                    </p:animEffect>
                                  </p:childTnLst>
                                </p:cTn>
                              </p:par>
                              <p:par>
                                <p:cTn id="50" presetID="2" presetClass="entr" presetSubtype="2" decel="100000" fill="hold" grpId="0" nodeType="withEffect">
                                  <p:stCondLst>
                                    <p:cond delay="0"/>
                                  </p:stCondLst>
                                  <p:iterate type="wd">
                                    <p:tmPct val="10000"/>
                                  </p:iterate>
                                  <p:childTnLst>
                                    <p:set>
                                      <p:cBhvr>
                                        <p:cTn id="51" dur="1" fill="hold">
                                          <p:stCondLst>
                                            <p:cond delay="0"/>
                                          </p:stCondLst>
                                        </p:cTn>
                                        <p:tgtEl>
                                          <p:spTgt spid="130"/>
                                        </p:tgtEl>
                                        <p:attrNameLst>
                                          <p:attrName>style.visibility</p:attrName>
                                        </p:attrNameLst>
                                      </p:cBhvr>
                                      <p:to>
                                        <p:strVal val="visible"/>
                                      </p:to>
                                    </p:set>
                                    <p:anim calcmode="lin" valueType="num">
                                      <p:cBhvr additive="base">
                                        <p:cTn id="52" dur="500" fill="hold"/>
                                        <p:tgtEl>
                                          <p:spTgt spid="130"/>
                                        </p:tgtEl>
                                        <p:attrNameLst>
                                          <p:attrName>ppt_x</p:attrName>
                                        </p:attrNameLst>
                                      </p:cBhvr>
                                      <p:tavLst>
                                        <p:tav tm="0">
                                          <p:val>
                                            <p:strVal val="1+#ppt_w/2"/>
                                          </p:val>
                                        </p:tav>
                                        <p:tav tm="100000">
                                          <p:val>
                                            <p:strVal val="#ppt_x"/>
                                          </p:val>
                                        </p:tav>
                                      </p:tavLst>
                                    </p:anim>
                                    <p:anim calcmode="lin" valueType="num">
                                      <p:cBhvr additive="base">
                                        <p:cTn id="53" dur="500" fill="hold"/>
                                        <p:tgtEl>
                                          <p:spTgt spid="130"/>
                                        </p:tgtEl>
                                        <p:attrNameLst>
                                          <p:attrName>ppt_y</p:attrName>
                                        </p:attrNameLst>
                                      </p:cBhvr>
                                      <p:tavLst>
                                        <p:tav tm="0">
                                          <p:val>
                                            <p:strVal val="#ppt_y"/>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250"/>
                                  </p:stCondLst>
                                  <p:childTnLst>
                                    <p:set>
                                      <p:cBhvr>
                                        <p:cTn id="56" dur="1" fill="hold">
                                          <p:stCondLst>
                                            <p:cond delay="0"/>
                                          </p:stCondLst>
                                        </p:cTn>
                                        <p:tgtEl>
                                          <p:spTgt spid="147"/>
                                        </p:tgtEl>
                                        <p:attrNameLst>
                                          <p:attrName>style.visibility</p:attrName>
                                        </p:attrNameLst>
                                      </p:cBhvr>
                                      <p:to>
                                        <p:strVal val="visible"/>
                                      </p:to>
                                    </p:set>
                                    <p:animEffect transition="in" filter="wipe(left)">
                                      <p:cBhvr>
                                        <p:cTn id="57" dur="500"/>
                                        <p:tgtEl>
                                          <p:spTgt spid="147"/>
                                        </p:tgtEl>
                                      </p:cBhvr>
                                    </p:animEffect>
                                  </p:childTnLst>
                                </p:cTn>
                              </p:par>
                              <p:par>
                                <p:cTn id="58" presetID="2" presetClass="entr" presetSubtype="2" decel="100000" fill="hold" grpId="0" nodeType="withEffect">
                                  <p:stCondLst>
                                    <p:cond delay="0"/>
                                  </p:stCondLst>
                                  <p:iterate type="wd">
                                    <p:tmPct val="10000"/>
                                  </p:iterate>
                                  <p:childTnLst>
                                    <p:set>
                                      <p:cBhvr>
                                        <p:cTn id="59" dur="1" fill="hold">
                                          <p:stCondLst>
                                            <p:cond delay="0"/>
                                          </p:stCondLst>
                                        </p:cTn>
                                        <p:tgtEl>
                                          <p:spTgt spid="133"/>
                                        </p:tgtEl>
                                        <p:attrNameLst>
                                          <p:attrName>style.visibility</p:attrName>
                                        </p:attrNameLst>
                                      </p:cBhvr>
                                      <p:to>
                                        <p:strVal val="visible"/>
                                      </p:to>
                                    </p:set>
                                    <p:anim calcmode="lin" valueType="num">
                                      <p:cBhvr additive="base">
                                        <p:cTn id="60" dur="500" fill="hold"/>
                                        <p:tgtEl>
                                          <p:spTgt spid="133"/>
                                        </p:tgtEl>
                                        <p:attrNameLst>
                                          <p:attrName>ppt_x</p:attrName>
                                        </p:attrNameLst>
                                      </p:cBhvr>
                                      <p:tavLst>
                                        <p:tav tm="0">
                                          <p:val>
                                            <p:strVal val="1+#ppt_w/2"/>
                                          </p:val>
                                        </p:tav>
                                        <p:tav tm="100000">
                                          <p:val>
                                            <p:strVal val="#ppt_x"/>
                                          </p:val>
                                        </p:tav>
                                      </p:tavLst>
                                    </p:anim>
                                    <p:anim calcmode="lin" valueType="num">
                                      <p:cBhvr additive="base">
                                        <p:cTn id="61" dur="500" fill="hold"/>
                                        <p:tgtEl>
                                          <p:spTgt spid="133"/>
                                        </p:tgtEl>
                                        <p:attrNameLst>
                                          <p:attrName>ppt_y</p:attrName>
                                        </p:attrNameLst>
                                      </p:cBhvr>
                                      <p:tavLst>
                                        <p:tav tm="0">
                                          <p:val>
                                            <p:strVal val="#ppt_y"/>
                                          </p:val>
                                        </p:tav>
                                        <p:tav tm="100000">
                                          <p:val>
                                            <p:strVal val="#ppt_y"/>
                                          </p:val>
                                        </p:tav>
                                      </p:tavLst>
                                    </p:anim>
                                  </p:childTnLst>
                                </p:cTn>
                              </p:par>
                            </p:childTnLst>
                          </p:cTn>
                        </p:par>
                        <p:par>
                          <p:cTn id="62" fill="hold">
                            <p:stCondLst>
                              <p:cond delay="1750"/>
                            </p:stCondLst>
                            <p:childTnLst>
                              <p:par>
                                <p:cTn id="63" presetID="22" presetClass="entr" presetSubtype="8" fill="hold" grpId="0" nodeType="afterEffect">
                                  <p:stCondLst>
                                    <p:cond delay="250"/>
                                  </p:stCondLst>
                                  <p:childTnLst>
                                    <p:set>
                                      <p:cBhvr>
                                        <p:cTn id="64" dur="1" fill="hold">
                                          <p:stCondLst>
                                            <p:cond delay="0"/>
                                          </p:stCondLst>
                                        </p:cTn>
                                        <p:tgtEl>
                                          <p:spTgt spid="151"/>
                                        </p:tgtEl>
                                        <p:attrNameLst>
                                          <p:attrName>style.visibility</p:attrName>
                                        </p:attrNameLst>
                                      </p:cBhvr>
                                      <p:to>
                                        <p:strVal val="visible"/>
                                      </p:to>
                                    </p:set>
                                    <p:animEffect transition="in" filter="wipe(left)">
                                      <p:cBhvr>
                                        <p:cTn id="65" dur="500"/>
                                        <p:tgtEl>
                                          <p:spTgt spid="151"/>
                                        </p:tgtEl>
                                      </p:cBhvr>
                                    </p:animEffect>
                                  </p:childTnLst>
                                </p:cTn>
                              </p:par>
                              <p:par>
                                <p:cTn id="66" presetID="2" presetClass="entr" presetSubtype="2" decel="100000" fill="hold" grpId="0" nodeType="withEffect">
                                  <p:stCondLst>
                                    <p:cond delay="0"/>
                                  </p:stCondLst>
                                  <p:iterate type="wd">
                                    <p:tmPct val="10000"/>
                                  </p:iterate>
                                  <p:childTnLst>
                                    <p:set>
                                      <p:cBhvr>
                                        <p:cTn id="67" dur="1" fill="hold">
                                          <p:stCondLst>
                                            <p:cond delay="0"/>
                                          </p:stCondLst>
                                        </p:cTn>
                                        <p:tgtEl>
                                          <p:spTgt spid="136"/>
                                        </p:tgtEl>
                                        <p:attrNameLst>
                                          <p:attrName>style.visibility</p:attrName>
                                        </p:attrNameLst>
                                      </p:cBhvr>
                                      <p:to>
                                        <p:strVal val="visible"/>
                                      </p:to>
                                    </p:set>
                                    <p:anim calcmode="lin" valueType="num">
                                      <p:cBhvr additive="base">
                                        <p:cTn id="68" dur="500" fill="hold"/>
                                        <p:tgtEl>
                                          <p:spTgt spid="136"/>
                                        </p:tgtEl>
                                        <p:attrNameLst>
                                          <p:attrName>ppt_x</p:attrName>
                                        </p:attrNameLst>
                                      </p:cBhvr>
                                      <p:tavLst>
                                        <p:tav tm="0">
                                          <p:val>
                                            <p:strVal val="1+#ppt_w/2"/>
                                          </p:val>
                                        </p:tav>
                                        <p:tav tm="100000">
                                          <p:val>
                                            <p:strVal val="#ppt_x"/>
                                          </p:val>
                                        </p:tav>
                                      </p:tavLst>
                                    </p:anim>
                                    <p:anim calcmode="lin" valueType="num">
                                      <p:cBhvr additive="base">
                                        <p:cTn id="69" dur="500" fill="hold"/>
                                        <p:tgtEl>
                                          <p:spTgt spid="136"/>
                                        </p:tgtEl>
                                        <p:attrNameLst>
                                          <p:attrName>ppt_y</p:attrName>
                                        </p:attrNameLst>
                                      </p:cBhvr>
                                      <p:tavLst>
                                        <p:tav tm="0">
                                          <p:val>
                                            <p:strVal val="#ppt_y"/>
                                          </p:val>
                                        </p:tav>
                                        <p:tav tm="100000">
                                          <p:val>
                                            <p:strVal val="#ppt_y"/>
                                          </p:val>
                                        </p:tav>
                                      </p:tavLst>
                                    </p:anim>
                                  </p:childTnLst>
                                </p:cTn>
                              </p:par>
                            </p:childTnLst>
                          </p:cTn>
                        </p:par>
                        <p:par>
                          <p:cTn id="70" fill="hold">
                            <p:stCondLst>
                              <p:cond delay="2500"/>
                            </p:stCondLst>
                            <p:childTnLst>
                              <p:par>
                                <p:cTn id="71" presetID="22" presetClass="entr" presetSubtype="2" fill="hold" grpId="0" nodeType="afterEffect">
                                  <p:stCondLst>
                                    <p:cond delay="250"/>
                                  </p:stCondLst>
                                  <p:childTnLst>
                                    <p:set>
                                      <p:cBhvr>
                                        <p:cTn id="72" dur="1" fill="hold">
                                          <p:stCondLst>
                                            <p:cond delay="0"/>
                                          </p:stCondLst>
                                        </p:cTn>
                                        <p:tgtEl>
                                          <p:spTgt spid="148"/>
                                        </p:tgtEl>
                                        <p:attrNameLst>
                                          <p:attrName>style.visibility</p:attrName>
                                        </p:attrNameLst>
                                      </p:cBhvr>
                                      <p:to>
                                        <p:strVal val="visible"/>
                                      </p:to>
                                    </p:set>
                                    <p:animEffect transition="in" filter="wipe(right)">
                                      <p:cBhvr>
                                        <p:cTn id="73" dur="500"/>
                                        <p:tgtEl>
                                          <p:spTgt spid="148"/>
                                        </p:tgtEl>
                                      </p:cBhvr>
                                    </p:animEffect>
                                  </p:childTnLst>
                                </p:cTn>
                              </p:par>
                              <p:par>
                                <p:cTn id="74" presetID="2" presetClass="entr" presetSubtype="8" decel="100000" fill="hold" grpId="0" nodeType="withEffect">
                                  <p:stCondLst>
                                    <p:cond delay="0"/>
                                  </p:stCondLst>
                                  <p:iterate type="wd">
                                    <p:tmPct val="10000"/>
                                  </p:iterate>
                                  <p:childTnLst>
                                    <p:set>
                                      <p:cBhvr>
                                        <p:cTn id="75" dur="1" fill="hold">
                                          <p:stCondLst>
                                            <p:cond delay="0"/>
                                          </p:stCondLst>
                                        </p:cTn>
                                        <p:tgtEl>
                                          <p:spTgt spid="145"/>
                                        </p:tgtEl>
                                        <p:attrNameLst>
                                          <p:attrName>style.visibility</p:attrName>
                                        </p:attrNameLst>
                                      </p:cBhvr>
                                      <p:to>
                                        <p:strVal val="visible"/>
                                      </p:to>
                                    </p:set>
                                    <p:anim calcmode="lin" valueType="num">
                                      <p:cBhvr additive="base">
                                        <p:cTn id="76" dur="500" fill="hold"/>
                                        <p:tgtEl>
                                          <p:spTgt spid="145"/>
                                        </p:tgtEl>
                                        <p:attrNameLst>
                                          <p:attrName>ppt_x</p:attrName>
                                        </p:attrNameLst>
                                      </p:cBhvr>
                                      <p:tavLst>
                                        <p:tav tm="0">
                                          <p:val>
                                            <p:strVal val="0-#ppt_w/2"/>
                                          </p:val>
                                        </p:tav>
                                        <p:tav tm="100000">
                                          <p:val>
                                            <p:strVal val="#ppt_x"/>
                                          </p:val>
                                        </p:tav>
                                      </p:tavLst>
                                    </p:anim>
                                    <p:anim calcmode="lin" valueType="num">
                                      <p:cBhvr additive="base">
                                        <p:cTn id="77" dur="500" fill="hold"/>
                                        <p:tgtEl>
                                          <p:spTgt spid="145"/>
                                        </p:tgtEl>
                                        <p:attrNameLst>
                                          <p:attrName>ppt_y</p:attrName>
                                        </p:attrNameLst>
                                      </p:cBhvr>
                                      <p:tavLst>
                                        <p:tav tm="0">
                                          <p:val>
                                            <p:strVal val="#ppt_y"/>
                                          </p:val>
                                        </p:tav>
                                        <p:tav tm="100000">
                                          <p:val>
                                            <p:strVal val="#ppt_y"/>
                                          </p:val>
                                        </p:tav>
                                      </p:tavLst>
                                    </p:anim>
                                  </p:childTnLst>
                                </p:cTn>
                              </p:par>
                            </p:childTnLst>
                          </p:cTn>
                        </p:par>
                        <p:par>
                          <p:cTn id="78" fill="hold">
                            <p:stCondLst>
                              <p:cond delay="3250"/>
                            </p:stCondLst>
                            <p:childTnLst>
                              <p:par>
                                <p:cTn id="79" presetID="22" presetClass="entr" presetSubtype="2" fill="hold" grpId="0" nodeType="afterEffect">
                                  <p:stCondLst>
                                    <p:cond delay="250"/>
                                  </p:stCondLst>
                                  <p:childTnLst>
                                    <p:set>
                                      <p:cBhvr>
                                        <p:cTn id="80" dur="1" fill="hold">
                                          <p:stCondLst>
                                            <p:cond delay="0"/>
                                          </p:stCondLst>
                                        </p:cTn>
                                        <p:tgtEl>
                                          <p:spTgt spid="149"/>
                                        </p:tgtEl>
                                        <p:attrNameLst>
                                          <p:attrName>style.visibility</p:attrName>
                                        </p:attrNameLst>
                                      </p:cBhvr>
                                      <p:to>
                                        <p:strVal val="visible"/>
                                      </p:to>
                                    </p:set>
                                    <p:animEffect transition="in" filter="wipe(right)">
                                      <p:cBhvr>
                                        <p:cTn id="81" dur="500"/>
                                        <p:tgtEl>
                                          <p:spTgt spid="149"/>
                                        </p:tgtEl>
                                      </p:cBhvr>
                                    </p:animEffect>
                                  </p:childTnLst>
                                </p:cTn>
                              </p:par>
                              <p:par>
                                <p:cTn id="82" presetID="2" presetClass="entr" presetSubtype="8" decel="100000" fill="hold" grpId="0" nodeType="withEffect">
                                  <p:stCondLst>
                                    <p:cond delay="0"/>
                                  </p:stCondLst>
                                  <p:iterate type="wd">
                                    <p:tmPct val="10000"/>
                                  </p:iterate>
                                  <p:childTnLst>
                                    <p:set>
                                      <p:cBhvr>
                                        <p:cTn id="83" dur="1" fill="hold">
                                          <p:stCondLst>
                                            <p:cond delay="0"/>
                                          </p:stCondLst>
                                        </p:cTn>
                                        <p:tgtEl>
                                          <p:spTgt spid="142"/>
                                        </p:tgtEl>
                                        <p:attrNameLst>
                                          <p:attrName>style.visibility</p:attrName>
                                        </p:attrNameLst>
                                      </p:cBhvr>
                                      <p:to>
                                        <p:strVal val="visible"/>
                                      </p:to>
                                    </p:set>
                                    <p:anim calcmode="lin" valueType="num">
                                      <p:cBhvr additive="base">
                                        <p:cTn id="84" dur="500" fill="hold"/>
                                        <p:tgtEl>
                                          <p:spTgt spid="142"/>
                                        </p:tgtEl>
                                        <p:attrNameLst>
                                          <p:attrName>ppt_x</p:attrName>
                                        </p:attrNameLst>
                                      </p:cBhvr>
                                      <p:tavLst>
                                        <p:tav tm="0">
                                          <p:val>
                                            <p:strVal val="0-#ppt_w/2"/>
                                          </p:val>
                                        </p:tav>
                                        <p:tav tm="100000">
                                          <p:val>
                                            <p:strVal val="#ppt_x"/>
                                          </p:val>
                                        </p:tav>
                                      </p:tavLst>
                                    </p:anim>
                                    <p:anim calcmode="lin" valueType="num">
                                      <p:cBhvr additive="base">
                                        <p:cTn id="85" dur="500" fill="hold"/>
                                        <p:tgtEl>
                                          <p:spTgt spid="142"/>
                                        </p:tgtEl>
                                        <p:attrNameLst>
                                          <p:attrName>ppt_y</p:attrName>
                                        </p:attrNameLst>
                                      </p:cBhvr>
                                      <p:tavLst>
                                        <p:tav tm="0">
                                          <p:val>
                                            <p:strVal val="#ppt_y"/>
                                          </p:val>
                                        </p:tav>
                                        <p:tav tm="100000">
                                          <p:val>
                                            <p:strVal val="#ppt_y"/>
                                          </p:val>
                                        </p:tav>
                                      </p:tavLst>
                                    </p:anim>
                                  </p:childTnLst>
                                </p:cTn>
                              </p:par>
                            </p:childTnLst>
                          </p:cTn>
                        </p:par>
                        <p:par>
                          <p:cTn id="86" fill="hold">
                            <p:stCondLst>
                              <p:cond delay="4000"/>
                            </p:stCondLst>
                            <p:childTnLst>
                              <p:par>
                                <p:cTn id="87" presetID="22" presetClass="entr" presetSubtype="2" fill="hold" grpId="0" nodeType="afterEffect">
                                  <p:stCondLst>
                                    <p:cond delay="250"/>
                                  </p:stCondLst>
                                  <p:childTnLst>
                                    <p:set>
                                      <p:cBhvr>
                                        <p:cTn id="88" dur="1" fill="hold">
                                          <p:stCondLst>
                                            <p:cond delay="0"/>
                                          </p:stCondLst>
                                        </p:cTn>
                                        <p:tgtEl>
                                          <p:spTgt spid="150"/>
                                        </p:tgtEl>
                                        <p:attrNameLst>
                                          <p:attrName>style.visibility</p:attrName>
                                        </p:attrNameLst>
                                      </p:cBhvr>
                                      <p:to>
                                        <p:strVal val="visible"/>
                                      </p:to>
                                    </p:set>
                                    <p:animEffect transition="in" filter="wipe(right)">
                                      <p:cBhvr>
                                        <p:cTn id="89" dur="500"/>
                                        <p:tgtEl>
                                          <p:spTgt spid="150"/>
                                        </p:tgtEl>
                                      </p:cBhvr>
                                    </p:animEffect>
                                  </p:childTnLst>
                                </p:cTn>
                              </p:par>
                              <p:par>
                                <p:cTn id="90" presetID="2" presetClass="entr" presetSubtype="8" decel="100000" fill="hold" grpId="0" nodeType="withEffect">
                                  <p:stCondLst>
                                    <p:cond delay="0"/>
                                  </p:stCondLst>
                                  <p:iterate type="wd">
                                    <p:tmPct val="10000"/>
                                  </p:iterate>
                                  <p:childTnLst>
                                    <p:set>
                                      <p:cBhvr>
                                        <p:cTn id="91" dur="1" fill="hold">
                                          <p:stCondLst>
                                            <p:cond delay="0"/>
                                          </p:stCondLst>
                                        </p:cTn>
                                        <p:tgtEl>
                                          <p:spTgt spid="139"/>
                                        </p:tgtEl>
                                        <p:attrNameLst>
                                          <p:attrName>style.visibility</p:attrName>
                                        </p:attrNameLst>
                                      </p:cBhvr>
                                      <p:to>
                                        <p:strVal val="visible"/>
                                      </p:to>
                                    </p:set>
                                    <p:anim calcmode="lin" valueType="num">
                                      <p:cBhvr additive="base">
                                        <p:cTn id="92" dur="500" fill="hold"/>
                                        <p:tgtEl>
                                          <p:spTgt spid="139"/>
                                        </p:tgtEl>
                                        <p:attrNameLst>
                                          <p:attrName>ppt_x</p:attrName>
                                        </p:attrNameLst>
                                      </p:cBhvr>
                                      <p:tavLst>
                                        <p:tav tm="0">
                                          <p:val>
                                            <p:strVal val="0-#ppt_w/2"/>
                                          </p:val>
                                        </p:tav>
                                        <p:tav tm="100000">
                                          <p:val>
                                            <p:strVal val="#ppt_x"/>
                                          </p:val>
                                        </p:tav>
                                      </p:tavLst>
                                    </p:anim>
                                    <p:anim calcmode="lin" valueType="num">
                                      <p:cBhvr additive="base">
                                        <p:cTn id="93" dur="500" fill="hold"/>
                                        <p:tgtEl>
                                          <p:spTgt spid="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P spid="123" grpId="0" animBg="1"/>
      <p:bldP spid="124" grpId="0" animBg="1"/>
      <p:bldP spid="125" grpId="0" animBg="1"/>
      <p:bldP spid="126" grpId="0" animBg="1"/>
      <p:bldP spid="127" grpId="0" animBg="1"/>
      <p:bldP spid="130" grpId="0" animBg="1"/>
      <p:bldP spid="133" grpId="0" animBg="1"/>
      <p:bldP spid="136" grpId="0" animBg="1"/>
      <p:bldP spid="139" grpId="0" animBg="1"/>
      <p:bldP spid="142" grpId="0" animBg="1"/>
      <p:bldP spid="145" grpId="0" animBg="1"/>
      <p:bldP spid="146" grpId="0" animBg="1"/>
      <p:bldP spid="147" grpId="0" animBg="1"/>
      <p:bldP spid="148" grpId="0" animBg="1"/>
      <p:bldP spid="149" grpId="0" animBg="1"/>
      <p:bldP spid="150" grpId="0" animBg="1"/>
      <p:bldP spid="1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自由: 形状 34"/>
          <p:cNvSpPr/>
          <p:nvPr/>
        </p:nvSpPr>
        <p:spPr>
          <a:xfrm rot="18900000" flipV="1">
            <a:off x="4519388" y="519176"/>
            <a:ext cx="105225" cy="105225"/>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cs typeface="+mn-ea"/>
              <a:sym typeface="+mn-lt"/>
            </a:endParaRPr>
          </a:p>
        </p:txBody>
      </p:sp>
      <p:sp>
        <p:nvSpPr>
          <p:cNvPr id="8" name="文本框 7"/>
          <p:cNvSpPr txBox="1"/>
          <p:nvPr/>
        </p:nvSpPr>
        <p:spPr>
          <a:xfrm>
            <a:off x="4075154" y="3394331"/>
            <a:ext cx="993693" cy="219291"/>
          </a:xfrm>
          <a:prstGeom prst="rect">
            <a:avLst/>
          </a:prstGeom>
          <a:noFill/>
        </p:spPr>
        <p:txBody>
          <a:bodyPr wrap="square" rtlCol="0">
            <a:spAutoFit/>
          </a:bodyPr>
          <a:lstStyle/>
          <a:p>
            <a:pPr algn="ctr"/>
            <a:r>
              <a:rPr lang="zh-CN" altLang="en-US" sz="825" b="1" dirty="0">
                <a:solidFill>
                  <a:schemeClr val="bg1"/>
                </a:solidFill>
                <a:latin typeface="+mn-lt"/>
                <a:ea typeface="+mn-ea"/>
                <a:cs typeface="+mn-ea"/>
                <a:sym typeface="+mn-lt"/>
              </a:rPr>
              <a:t>北 小 北</a:t>
            </a:r>
            <a:endParaRPr lang="en-US" altLang="zh-CN" sz="825" b="1" dirty="0">
              <a:solidFill>
                <a:schemeClr val="bg1"/>
              </a:solidFill>
              <a:latin typeface="+mn-lt"/>
              <a:ea typeface="+mn-ea"/>
              <a:cs typeface="+mn-ea"/>
              <a:sym typeface="+mn-lt"/>
            </a:endParaRPr>
          </a:p>
        </p:txBody>
      </p:sp>
      <p:sp>
        <p:nvSpPr>
          <p:cNvPr id="9" name="圆角矩形 8"/>
          <p:cNvSpPr/>
          <p:nvPr/>
        </p:nvSpPr>
        <p:spPr>
          <a:xfrm>
            <a:off x="3897000" y="3329102"/>
            <a:ext cx="1350000" cy="314143"/>
          </a:xfrm>
          <a:prstGeom prst="roundRect">
            <a:avLst>
              <a:gd name="adj" fmla="val 5000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0" name="矩形 9"/>
          <p:cNvSpPr/>
          <p:nvPr/>
        </p:nvSpPr>
        <p:spPr>
          <a:xfrm>
            <a:off x="4131816" y="3025880"/>
            <a:ext cx="880369" cy="184666"/>
          </a:xfrm>
          <a:prstGeom prst="rect">
            <a:avLst/>
          </a:prstGeom>
        </p:spPr>
        <p:txBody>
          <a:bodyPr wrap="none">
            <a:spAutoFit/>
          </a:bodyPr>
          <a:lstStyle/>
          <a:p>
            <a:pPr algn="ctr"/>
            <a:r>
              <a:rPr lang="en-US" altLang="zh-CN" sz="600" dirty="0">
                <a:solidFill>
                  <a:schemeClr val="bg1"/>
                </a:solidFill>
                <a:latin typeface="+mn-lt"/>
                <a:ea typeface="+mn-ea"/>
                <a:cs typeface="+mn-ea"/>
                <a:sym typeface="+mn-lt"/>
              </a:rPr>
              <a:t>2017.11  -   2017-12</a:t>
            </a:r>
            <a:endParaRPr lang="zh-CN" altLang="en-US" sz="600" dirty="0">
              <a:solidFill>
                <a:schemeClr val="bg1"/>
              </a:solidFill>
              <a:latin typeface="+mn-lt"/>
              <a:ea typeface="+mn-ea"/>
              <a:cs typeface="+mn-ea"/>
              <a:sym typeface="+mn-lt"/>
            </a:endParaRPr>
          </a:p>
        </p:txBody>
      </p:sp>
      <p:sp>
        <p:nvSpPr>
          <p:cNvPr id="11" name="259"/>
          <p:cNvSpPr>
            <a:spLocks noChangeArrowheads="1"/>
          </p:cNvSpPr>
          <p:nvPr/>
        </p:nvSpPr>
        <p:spPr bwMode="auto">
          <a:xfrm>
            <a:off x="1763690" y="4803998"/>
            <a:ext cx="5616622" cy="80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Font typeface="Arial" panose="020B0604020202020204" pitchFamily="34" charset="0"/>
              <a:buNone/>
            </a:pPr>
            <a:r>
              <a:rPr lang="zh-CN" altLang="en-US" sz="525" dirty="0">
                <a:solidFill>
                  <a:schemeClr val="bg1"/>
                </a:solidFill>
                <a:latin typeface="+mn-lt"/>
                <a:ea typeface="+mn-ea"/>
                <a:cs typeface="+mn-ea"/>
                <a:sym typeface="+mn-lt"/>
              </a:rPr>
              <a:t>年终总结</a:t>
            </a:r>
            <a:r>
              <a:rPr lang="en-US" altLang="zh-CN" sz="525" dirty="0">
                <a:solidFill>
                  <a:schemeClr val="bg1"/>
                </a:solidFill>
                <a:latin typeface="+mn-lt"/>
                <a:ea typeface="+mn-ea"/>
                <a:cs typeface="+mn-ea"/>
                <a:sym typeface="+mn-lt"/>
              </a:rPr>
              <a:t>/</a:t>
            </a:r>
            <a:r>
              <a:rPr lang="zh-CN" altLang="en-US" sz="525" dirty="0">
                <a:solidFill>
                  <a:schemeClr val="bg1"/>
                </a:solidFill>
                <a:latin typeface="+mn-lt"/>
                <a:ea typeface="+mn-ea"/>
                <a:cs typeface="+mn-ea"/>
                <a:sym typeface="+mn-lt"/>
              </a:rPr>
              <a:t>工作汇报</a:t>
            </a:r>
            <a:r>
              <a:rPr lang="en-US" altLang="zh-CN" sz="525" dirty="0">
                <a:solidFill>
                  <a:schemeClr val="bg1"/>
                </a:solidFill>
                <a:latin typeface="+mn-lt"/>
                <a:ea typeface="+mn-ea"/>
                <a:cs typeface="+mn-ea"/>
                <a:sym typeface="+mn-lt"/>
              </a:rPr>
              <a:t>/</a:t>
            </a:r>
            <a:r>
              <a:rPr lang="zh-CN" altLang="en-US" sz="525" dirty="0">
                <a:solidFill>
                  <a:schemeClr val="bg1"/>
                </a:solidFill>
                <a:latin typeface="+mn-lt"/>
                <a:ea typeface="+mn-ea"/>
                <a:cs typeface="+mn-ea"/>
                <a:sym typeface="+mn-lt"/>
              </a:rPr>
              <a:t>新年计划</a:t>
            </a:r>
            <a:r>
              <a:rPr lang="en-US" altLang="zh-CN" sz="525" dirty="0">
                <a:solidFill>
                  <a:schemeClr val="bg1"/>
                </a:solidFill>
                <a:latin typeface="+mn-lt"/>
                <a:ea typeface="+mn-ea"/>
                <a:cs typeface="+mn-ea"/>
                <a:sym typeface="+mn-lt"/>
              </a:rPr>
              <a:t>/</a:t>
            </a:r>
            <a:r>
              <a:rPr lang="zh-CN" altLang="en-US" sz="525" dirty="0">
                <a:solidFill>
                  <a:schemeClr val="bg1"/>
                </a:solidFill>
                <a:latin typeface="+mn-lt"/>
                <a:ea typeface="+mn-ea"/>
                <a:cs typeface="+mn-ea"/>
                <a:sym typeface="+mn-lt"/>
              </a:rPr>
              <a:t>销售培训</a:t>
            </a:r>
            <a:r>
              <a:rPr lang="en-US" altLang="zh-CN" sz="525" dirty="0">
                <a:solidFill>
                  <a:schemeClr val="bg1"/>
                </a:solidFill>
                <a:latin typeface="+mn-lt"/>
                <a:ea typeface="+mn-ea"/>
                <a:cs typeface="+mn-ea"/>
                <a:sym typeface="+mn-lt"/>
              </a:rPr>
              <a:t>/</a:t>
            </a:r>
            <a:r>
              <a:rPr lang="zh-CN" altLang="en-US" sz="525" dirty="0">
                <a:solidFill>
                  <a:schemeClr val="bg1"/>
                </a:solidFill>
                <a:latin typeface="+mn-lt"/>
                <a:ea typeface="+mn-ea"/>
                <a:cs typeface="+mn-ea"/>
                <a:sym typeface="+mn-lt"/>
              </a:rPr>
              <a:t>商业计划</a:t>
            </a:r>
            <a:endParaRPr lang="en-US" altLang="zh-CN" sz="525" dirty="0">
              <a:solidFill>
                <a:schemeClr val="bg1"/>
              </a:solidFill>
              <a:latin typeface="+mn-lt"/>
              <a:ea typeface="+mn-ea"/>
              <a:cs typeface="+mn-ea"/>
              <a:sym typeface="+mn-lt"/>
            </a:endParaRPr>
          </a:p>
        </p:txBody>
      </p:sp>
      <p:sp>
        <p:nvSpPr>
          <p:cNvPr id="12" name="矩形 11"/>
          <p:cNvSpPr/>
          <p:nvPr/>
        </p:nvSpPr>
        <p:spPr>
          <a:xfrm>
            <a:off x="3202227" y="1658741"/>
            <a:ext cx="2739548" cy="153888"/>
          </a:xfrm>
          <a:prstGeom prst="rect">
            <a:avLst/>
          </a:prstGeom>
        </p:spPr>
        <p:txBody>
          <a:bodyPr wrap="square">
            <a:spAutoFit/>
          </a:bodyPr>
          <a:lstStyle/>
          <a:p>
            <a:pPr algn="dist">
              <a:defRPr/>
            </a:pPr>
            <a:r>
              <a:rPr lang="zh-CN" altLang="en-US" sz="400" dirty="0">
                <a:solidFill>
                  <a:schemeClr val="bg1"/>
                </a:solidFill>
                <a:latin typeface="+mn-lt"/>
                <a:ea typeface="+mn-ea"/>
                <a:cs typeface="+mn-ea"/>
                <a:sym typeface="+mn-lt"/>
              </a:rPr>
              <a:t>WE HAVE MADE GREAT ACHIEVEMENTS</a:t>
            </a:r>
          </a:p>
        </p:txBody>
      </p:sp>
      <p:sp>
        <p:nvSpPr>
          <p:cNvPr id="13" name="矩形 12"/>
          <p:cNvSpPr/>
          <p:nvPr/>
        </p:nvSpPr>
        <p:spPr>
          <a:xfrm>
            <a:off x="4357218" y="3639757"/>
            <a:ext cx="405000" cy="1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4" name="任意多边形 13"/>
          <p:cNvSpPr/>
          <p:nvPr/>
        </p:nvSpPr>
        <p:spPr>
          <a:xfrm>
            <a:off x="2120546" y="1931136"/>
            <a:ext cx="4995822" cy="777386"/>
          </a:xfrm>
          <a:custGeom>
            <a:avLst/>
            <a:gdLst/>
            <a:ahLst/>
            <a:cxnLst/>
            <a:rect l="l" t="t" r="r" b="b"/>
            <a:pathLst>
              <a:path w="4061536" h="632003">
                <a:moveTo>
                  <a:pt x="3338093" y="216255"/>
                </a:moveTo>
                <a:cubicBezTo>
                  <a:pt x="3290595" y="216255"/>
                  <a:pt x="3249803" y="234277"/>
                  <a:pt x="3215716" y="270319"/>
                </a:cubicBezTo>
                <a:cubicBezTo>
                  <a:pt x="3181629" y="306362"/>
                  <a:pt x="3164586" y="348971"/>
                  <a:pt x="3164586" y="398145"/>
                </a:cubicBezTo>
                <a:cubicBezTo>
                  <a:pt x="3164586" y="448437"/>
                  <a:pt x="3181071" y="490906"/>
                  <a:pt x="3214040" y="525551"/>
                </a:cubicBezTo>
                <a:cubicBezTo>
                  <a:pt x="3247009" y="560197"/>
                  <a:pt x="3288360" y="577520"/>
                  <a:pt x="3338093" y="577520"/>
                </a:cubicBezTo>
                <a:cubicBezTo>
                  <a:pt x="3386150" y="577520"/>
                  <a:pt x="3427082" y="560057"/>
                  <a:pt x="3460890" y="525132"/>
                </a:cubicBezTo>
                <a:cubicBezTo>
                  <a:pt x="3494697" y="490207"/>
                  <a:pt x="3511601" y="447878"/>
                  <a:pt x="3511601" y="398145"/>
                </a:cubicBezTo>
                <a:cubicBezTo>
                  <a:pt x="3511601" y="348971"/>
                  <a:pt x="3494418" y="306362"/>
                  <a:pt x="3460051" y="270319"/>
                </a:cubicBezTo>
                <a:cubicBezTo>
                  <a:pt x="3425685" y="234277"/>
                  <a:pt x="3385032" y="216255"/>
                  <a:pt x="3338093" y="216255"/>
                </a:cubicBezTo>
                <a:close/>
                <a:moveTo>
                  <a:pt x="1131646" y="215417"/>
                </a:moveTo>
                <a:cubicBezTo>
                  <a:pt x="1081913" y="215417"/>
                  <a:pt x="1040003" y="233438"/>
                  <a:pt x="1005916" y="269481"/>
                </a:cubicBezTo>
                <a:cubicBezTo>
                  <a:pt x="971829" y="305524"/>
                  <a:pt x="954786" y="347853"/>
                  <a:pt x="954786" y="396469"/>
                </a:cubicBezTo>
                <a:cubicBezTo>
                  <a:pt x="954786" y="446202"/>
                  <a:pt x="972108" y="489090"/>
                  <a:pt x="1006754" y="525132"/>
                </a:cubicBezTo>
                <a:cubicBezTo>
                  <a:pt x="1041399" y="561175"/>
                  <a:pt x="1083030" y="579196"/>
                  <a:pt x="1131646" y="579196"/>
                </a:cubicBezTo>
                <a:cubicBezTo>
                  <a:pt x="1179703" y="579196"/>
                  <a:pt x="1221054" y="561873"/>
                  <a:pt x="1255699" y="527228"/>
                </a:cubicBezTo>
                <a:cubicBezTo>
                  <a:pt x="1290345" y="492582"/>
                  <a:pt x="1307668" y="448996"/>
                  <a:pt x="1307668" y="396469"/>
                </a:cubicBezTo>
                <a:cubicBezTo>
                  <a:pt x="1307668" y="345618"/>
                  <a:pt x="1290624" y="302730"/>
                  <a:pt x="1256537" y="267805"/>
                </a:cubicBezTo>
                <a:cubicBezTo>
                  <a:pt x="1222451" y="232880"/>
                  <a:pt x="1180820" y="215417"/>
                  <a:pt x="1131646" y="215417"/>
                </a:cubicBezTo>
                <a:close/>
                <a:moveTo>
                  <a:pt x="3671773" y="171831"/>
                </a:moveTo>
                <a:lnTo>
                  <a:pt x="3729609" y="171831"/>
                </a:lnTo>
                <a:lnTo>
                  <a:pt x="3729609" y="383057"/>
                </a:lnTo>
                <a:cubicBezTo>
                  <a:pt x="3729609" y="428320"/>
                  <a:pt x="3731704" y="460311"/>
                  <a:pt x="3735895" y="479031"/>
                </a:cubicBezTo>
                <a:cubicBezTo>
                  <a:pt x="3740086" y="497751"/>
                  <a:pt x="3748329" y="514655"/>
                  <a:pt x="3760622" y="529742"/>
                </a:cubicBezTo>
                <a:cubicBezTo>
                  <a:pt x="3772916" y="544830"/>
                  <a:pt x="3788003" y="556285"/>
                  <a:pt x="3805885" y="564109"/>
                </a:cubicBezTo>
                <a:cubicBezTo>
                  <a:pt x="3823767" y="571932"/>
                  <a:pt x="3844163" y="575843"/>
                  <a:pt x="3867074" y="575843"/>
                </a:cubicBezTo>
                <a:cubicBezTo>
                  <a:pt x="3890543" y="575843"/>
                  <a:pt x="3911219" y="571792"/>
                  <a:pt x="3929100" y="563689"/>
                </a:cubicBezTo>
                <a:cubicBezTo>
                  <a:pt x="3946982" y="555587"/>
                  <a:pt x="3961930" y="544131"/>
                  <a:pt x="3973944" y="529323"/>
                </a:cubicBezTo>
                <a:cubicBezTo>
                  <a:pt x="3985959" y="514515"/>
                  <a:pt x="3993781" y="498170"/>
                  <a:pt x="3997414" y="480289"/>
                </a:cubicBezTo>
                <a:cubicBezTo>
                  <a:pt x="4001046" y="462407"/>
                  <a:pt x="4002862" y="429997"/>
                  <a:pt x="4002862" y="383057"/>
                </a:cubicBezTo>
                <a:lnTo>
                  <a:pt x="4002862" y="171831"/>
                </a:lnTo>
                <a:lnTo>
                  <a:pt x="4061536" y="171831"/>
                </a:lnTo>
                <a:lnTo>
                  <a:pt x="4061536" y="393116"/>
                </a:lnTo>
                <a:cubicBezTo>
                  <a:pt x="4061536" y="456819"/>
                  <a:pt x="4054272" y="504038"/>
                  <a:pt x="4039743" y="534772"/>
                </a:cubicBezTo>
                <a:cubicBezTo>
                  <a:pt x="4025214" y="565506"/>
                  <a:pt x="4003421" y="589394"/>
                  <a:pt x="3974363" y="606438"/>
                </a:cubicBezTo>
                <a:cubicBezTo>
                  <a:pt x="3945306" y="623481"/>
                  <a:pt x="3909542" y="632003"/>
                  <a:pt x="3867074" y="632003"/>
                </a:cubicBezTo>
                <a:cubicBezTo>
                  <a:pt x="3826281" y="632003"/>
                  <a:pt x="3791217" y="623760"/>
                  <a:pt x="3761879" y="607276"/>
                </a:cubicBezTo>
                <a:cubicBezTo>
                  <a:pt x="3732543" y="590791"/>
                  <a:pt x="3710191" y="566483"/>
                  <a:pt x="3694824" y="534352"/>
                </a:cubicBezTo>
                <a:cubicBezTo>
                  <a:pt x="3679456" y="502221"/>
                  <a:pt x="3671773" y="454025"/>
                  <a:pt x="3671773" y="389763"/>
                </a:cubicBezTo>
                <a:close/>
                <a:moveTo>
                  <a:pt x="3338093" y="160096"/>
                </a:moveTo>
                <a:cubicBezTo>
                  <a:pt x="3402355" y="160096"/>
                  <a:pt x="3456978" y="183286"/>
                  <a:pt x="3501961" y="229666"/>
                </a:cubicBezTo>
                <a:cubicBezTo>
                  <a:pt x="3546945" y="276047"/>
                  <a:pt x="3569437" y="331927"/>
                  <a:pt x="3569437" y="397307"/>
                </a:cubicBezTo>
                <a:cubicBezTo>
                  <a:pt x="3569437" y="461569"/>
                  <a:pt x="3547224" y="516750"/>
                  <a:pt x="3502800" y="562851"/>
                </a:cubicBezTo>
                <a:cubicBezTo>
                  <a:pt x="3458375" y="608952"/>
                  <a:pt x="3403473" y="632003"/>
                  <a:pt x="3338093" y="632003"/>
                </a:cubicBezTo>
                <a:cubicBezTo>
                  <a:pt x="3272714" y="632003"/>
                  <a:pt x="3217672" y="608952"/>
                  <a:pt x="3172968" y="562851"/>
                </a:cubicBezTo>
                <a:cubicBezTo>
                  <a:pt x="3128264" y="516750"/>
                  <a:pt x="3105912" y="461569"/>
                  <a:pt x="3105912" y="397307"/>
                </a:cubicBezTo>
                <a:cubicBezTo>
                  <a:pt x="3105912" y="331927"/>
                  <a:pt x="3128403" y="276047"/>
                  <a:pt x="3173387" y="229666"/>
                </a:cubicBezTo>
                <a:cubicBezTo>
                  <a:pt x="3218370" y="183286"/>
                  <a:pt x="3273273" y="160096"/>
                  <a:pt x="3338093" y="160096"/>
                </a:cubicBezTo>
                <a:close/>
                <a:moveTo>
                  <a:pt x="1713204" y="160096"/>
                </a:moveTo>
                <a:cubicBezTo>
                  <a:pt x="1746733" y="160096"/>
                  <a:pt x="1776908" y="169176"/>
                  <a:pt x="1803730" y="187337"/>
                </a:cubicBezTo>
                <a:cubicBezTo>
                  <a:pt x="1830552" y="205498"/>
                  <a:pt x="1849552" y="229247"/>
                  <a:pt x="1860728" y="258584"/>
                </a:cubicBezTo>
                <a:cubicBezTo>
                  <a:pt x="1871904" y="287922"/>
                  <a:pt x="1877492" y="331089"/>
                  <a:pt x="1877492" y="388087"/>
                </a:cubicBezTo>
                <a:lnTo>
                  <a:pt x="1877492" y="616915"/>
                </a:lnTo>
                <a:lnTo>
                  <a:pt x="1820494" y="616915"/>
                </a:lnTo>
                <a:lnTo>
                  <a:pt x="1820494" y="404851"/>
                </a:lnTo>
                <a:cubicBezTo>
                  <a:pt x="1820494" y="352882"/>
                  <a:pt x="1818119" y="317678"/>
                  <a:pt x="1813370" y="299237"/>
                </a:cubicBezTo>
                <a:cubicBezTo>
                  <a:pt x="1808620" y="280797"/>
                  <a:pt x="1801355" y="265150"/>
                  <a:pt x="1791576" y="252298"/>
                </a:cubicBezTo>
                <a:cubicBezTo>
                  <a:pt x="1781797" y="239445"/>
                  <a:pt x="1769364" y="229666"/>
                  <a:pt x="1754276" y="222961"/>
                </a:cubicBezTo>
                <a:cubicBezTo>
                  <a:pt x="1739189" y="216255"/>
                  <a:pt x="1721587" y="212902"/>
                  <a:pt x="1701470" y="212902"/>
                </a:cubicBezTo>
                <a:cubicBezTo>
                  <a:pt x="1678559" y="212902"/>
                  <a:pt x="1656766" y="218211"/>
                  <a:pt x="1636090" y="228828"/>
                </a:cubicBezTo>
                <a:cubicBezTo>
                  <a:pt x="1615414" y="239445"/>
                  <a:pt x="1597812" y="254254"/>
                  <a:pt x="1583283" y="273253"/>
                </a:cubicBezTo>
                <a:cubicBezTo>
                  <a:pt x="1568755" y="292252"/>
                  <a:pt x="1558976" y="311810"/>
                  <a:pt x="1553947" y="331927"/>
                </a:cubicBezTo>
                <a:cubicBezTo>
                  <a:pt x="1548917" y="352044"/>
                  <a:pt x="1546403" y="392557"/>
                  <a:pt x="1546403" y="453466"/>
                </a:cubicBezTo>
                <a:lnTo>
                  <a:pt x="1546403" y="616915"/>
                </a:lnTo>
                <a:lnTo>
                  <a:pt x="1488567" y="616915"/>
                </a:lnTo>
                <a:lnTo>
                  <a:pt x="1488567" y="171831"/>
                </a:lnTo>
                <a:lnTo>
                  <a:pt x="1546403" y="171831"/>
                </a:lnTo>
                <a:lnTo>
                  <a:pt x="1546403" y="251460"/>
                </a:lnTo>
                <a:cubicBezTo>
                  <a:pt x="1592224" y="190550"/>
                  <a:pt x="1647825" y="160096"/>
                  <a:pt x="1713204" y="160096"/>
                </a:cubicBezTo>
                <a:close/>
                <a:moveTo>
                  <a:pt x="1127455" y="160096"/>
                </a:moveTo>
                <a:cubicBezTo>
                  <a:pt x="1200099" y="160096"/>
                  <a:pt x="1259052" y="191109"/>
                  <a:pt x="1304315" y="253136"/>
                </a:cubicBezTo>
                <a:lnTo>
                  <a:pt x="1304315" y="171831"/>
                </a:lnTo>
                <a:lnTo>
                  <a:pt x="1360474" y="171831"/>
                </a:lnTo>
                <a:lnTo>
                  <a:pt x="1360474" y="616915"/>
                </a:lnTo>
                <a:lnTo>
                  <a:pt x="1304315" y="616915"/>
                </a:lnTo>
                <a:lnTo>
                  <a:pt x="1304315" y="540639"/>
                </a:lnTo>
                <a:cubicBezTo>
                  <a:pt x="1253464" y="601548"/>
                  <a:pt x="1193952" y="632003"/>
                  <a:pt x="1125778" y="632003"/>
                </a:cubicBezTo>
                <a:cubicBezTo>
                  <a:pt x="1063193" y="632003"/>
                  <a:pt x="1009408" y="608673"/>
                  <a:pt x="964425" y="562013"/>
                </a:cubicBezTo>
                <a:cubicBezTo>
                  <a:pt x="919442" y="515353"/>
                  <a:pt x="896950" y="459613"/>
                  <a:pt x="896950" y="394792"/>
                </a:cubicBezTo>
                <a:cubicBezTo>
                  <a:pt x="896950" y="330530"/>
                  <a:pt x="919581" y="275349"/>
                  <a:pt x="964844" y="229247"/>
                </a:cubicBezTo>
                <a:cubicBezTo>
                  <a:pt x="1010107" y="183146"/>
                  <a:pt x="1064310" y="160096"/>
                  <a:pt x="1127455" y="160096"/>
                </a:cubicBezTo>
                <a:close/>
                <a:moveTo>
                  <a:pt x="2593848" y="15087"/>
                </a:moveTo>
                <a:lnTo>
                  <a:pt x="2663418" y="15087"/>
                </a:lnTo>
                <a:lnTo>
                  <a:pt x="2816809" y="263194"/>
                </a:lnTo>
                <a:lnTo>
                  <a:pt x="2968523" y="15087"/>
                </a:lnTo>
                <a:lnTo>
                  <a:pt x="3038094" y="15087"/>
                </a:lnTo>
                <a:lnTo>
                  <a:pt x="2846984" y="329413"/>
                </a:lnTo>
                <a:lnTo>
                  <a:pt x="2846984" y="616915"/>
                </a:lnTo>
                <a:lnTo>
                  <a:pt x="2788310" y="616915"/>
                </a:lnTo>
                <a:lnTo>
                  <a:pt x="2788310" y="329413"/>
                </a:lnTo>
                <a:close/>
                <a:moveTo>
                  <a:pt x="0" y="15087"/>
                </a:moveTo>
                <a:lnTo>
                  <a:pt x="330250" y="15087"/>
                </a:lnTo>
                <a:lnTo>
                  <a:pt x="330250" y="73761"/>
                </a:lnTo>
                <a:lnTo>
                  <a:pt x="196138" y="73761"/>
                </a:lnTo>
                <a:lnTo>
                  <a:pt x="196138" y="616915"/>
                </a:lnTo>
                <a:lnTo>
                  <a:pt x="134950" y="616915"/>
                </a:lnTo>
                <a:lnTo>
                  <a:pt x="134950" y="73761"/>
                </a:lnTo>
                <a:lnTo>
                  <a:pt x="0" y="73761"/>
                </a:lnTo>
                <a:close/>
                <a:moveTo>
                  <a:pt x="1994535" y="0"/>
                </a:moveTo>
                <a:lnTo>
                  <a:pt x="2052371" y="0"/>
                </a:lnTo>
                <a:lnTo>
                  <a:pt x="2052371" y="351206"/>
                </a:lnTo>
                <a:lnTo>
                  <a:pt x="2257730" y="171831"/>
                </a:lnTo>
                <a:lnTo>
                  <a:pt x="2342388" y="171831"/>
                </a:lnTo>
                <a:lnTo>
                  <a:pt x="2097633" y="383896"/>
                </a:lnTo>
                <a:lnTo>
                  <a:pt x="2356637" y="616915"/>
                </a:lnTo>
                <a:lnTo>
                  <a:pt x="2275332" y="616915"/>
                </a:lnTo>
                <a:lnTo>
                  <a:pt x="2052371" y="416585"/>
                </a:lnTo>
                <a:lnTo>
                  <a:pt x="2052371" y="616915"/>
                </a:lnTo>
                <a:lnTo>
                  <a:pt x="1994535" y="616915"/>
                </a:lnTo>
                <a:close/>
                <a:moveTo>
                  <a:pt x="402717" y="0"/>
                </a:moveTo>
                <a:lnTo>
                  <a:pt x="460552" y="0"/>
                </a:lnTo>
                <a:lnTo>
                  <a:pt x="460552" y="251460"/>
                </a:lnTo>
                <a:cubicBezTo>
                  <a:pt x="506374" y="190550"/>
                  <a:pt x="561975" y="160096"/>
                  <a:pt x="627354" y="160096"/>
                </a:cubicBezTo>
                <a:cubicBezTo>
                  <a:pt x="660882" y="160096"/>
                  <a:pt x="691057" y="169176"/>
                  <a:pt x="717880" y="187337"/>
                </a:cubicBezTo>
                <a:cubicBezTo>
                  <a:pt x="744702" y="205498"/>
                  <a:pt x="763701" y="229247"/>
                  <a:pt x="774877" y="258584"/>
                </a:cubicBezTo>
                <a:cubicBezTo>
                  <a:pt x="786053" y="287922"/>
                  <a:pt x="791641" y="331089"/>
                  <a:pt x="791641" y="388087"/>
                </a:cubicBezTo>
                <a:lnTo>
                  <a:pt x="791641" y="616915"/>
                </a:lnTo>
                <a:lnTo>
                  <a:pt x="733806" y="616915"/>
                </a:lnTo>
                <a:lnTo>
                  <a:pt x="733806" y="404851"/>
                </a:lnTo>
                <a:cubicBezTo>
                  <a:pt x="733806" y="359029"/>
                  <a:pt x="732409" y="327457"/>
                  <a:pt x="729614" y="310134"/>
                </a:cubicBezTo>
                <a:cubicBezTo>
                  <a:pt x="726821" y="292811"/>
                  <a:pt x="720674" y="276327"/>
                  <a:pt x="711174" y="260680"/>
                </a:cubicBezTo>
                <a:cubicBezTo>
                  <a:pt x="701675" y="245033"/>
                  <a:pt x="688962" y="233159"/>
                  <a:pt x="673036" y="225056"/>
                </a:cubicBezTo>
                <a:cubicBezTo>
                  <a:pt x="657110" y="216954"/>
                  <a:pt x="637971" y="212902"/>
                  <a:pt x="615619" y="212902"/>
                </a:cubicBezTo>
                <a:cubicBezTo>
                  <a:pt x="592709" y="212902"/>
                  <a:pt x="570915" y="218211"/>
                  <a:pt x="550240" y="228828"/>
                </a:cubicBezTo>
                <a:cubicBezTo>
                  <a:pt x="529564" y="239445"/>
                  <a:pt x="511962" y="254254"/>
                  <a:pt x="497433" y="273253"/>
                </a:cubicBezTo>
                <a:cubicBezTo>
                  <a:pt x="482904" y="292252"/>
                  <a:pt x="473125" y="311810"/>
                  <a:pt x="468096" y="331927"/>
                </a:cubicBezTo>
                <a:cubicBezTo>
                  <a:pt x="463067" y="352044"/>
                  <a:pt x="460552" y="392557"/>
                  <a:pt x="460552" y="453466"/>
                </a:cubicBezTo>
                <a:lnTo>
                  <a:pt x="460552" y="616915"/>
                </a:lnTo>
                <a:lnTo>
                  <a:pt x="402717" y="616915"/>
                </a:lnTo>
                <a:close/>
              </a:path>
            </a:pathLst>
          </a:cu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Tree>
    <p:extLst>
      <p:ext uri="{BB962C8B-B14F-4D97-AF65-F5344CB8AC3E}">
        <p14:creationId xmlns:p14="http://schemas.microsoft.com/office/powerpoint/2010/main" val="1199755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12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childTnLst>
                          </p:cTn>
                        </p:par>
                        <p:par>
                          <p:cTn id="16" fill="hold">
                            <p:stCondLst>
                              <p:cond delay="17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 calcmode="lin" valueType="num">
                                      <p:cBhvr>
                                        <p:cTn id="2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gtEl>
                                      </p:cBhvr>
                                    </p:animEffect>
                                  </p:childTnLst>
                                </p:cTn>
                              </p:par>
                            </p:childTnLst>
                          </p:cTn>
                        </p:par>
                        <p:par>
                          <p:cTn id="24" fill="hold">
                            <p:stCondLst>
                              <p:cond delay="33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childTnLst>
                          </p:cTn>
                        </p:par>
                        <p:par>
                          <p:cTn id="28" fill="hold">
                            <p:stCondLst>
                              <p:cond delay="38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 calcmode="lin" valueType="num">
                                      <p:cBhvr>
                                        <p:cTn id="3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2"/>
                                        </p:tgtEl>
                                      </p:cBhvr>
                                    </p:animEffect>
                                  </p:childTnLst>
                                </p:cTn>
                              </p:par>
                            </p:childTnLst>
                          </p:cTn>
                        </p:par>
                        <p:par>
                          <p:cTn id="36" fill="hold">
                            <p:stCondLst>
                              <p:cond delay="565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组合 185"/>
          <p:cNvGrpSpPr/>
          <p:nvPr/>
        </p:nvGrpSpPr>
        <p:grpSpPr>
          <a:xfrm>
            <a:off x="4841115" y="1707654"/>
            <a:ext cx="278700" cy="293687"/>
            <a:chOff x="6250204" y="879072"/>
            <a:chExt cx="593728" cy="625653"/>
          </a:xfrm>
          <a:solidFill>
            <a:schemeClr val="bg1"/>
          </a:solidFill>
        </p:grpSpPr>
        <p:sp>
          <p:nvSpPr>
            <p:cNvPr id="6" name="Freeform 1348"/>
            <p:cNvSpPr>
              <a:spLocks/>
            </p:cNvSpPr>
            <p:nvPr/>
          </p:nvSpPr>
          <p:spPr bwMode="auto">
            <a:xfrm>
              <a:off x="6250204" y="923762"/>
              <a:ext cx="338199" cy="580963"/>
            </a:xfrm>
            <a:custGeom>
              <a:avLst/>
              <a:gdLst>
                <a:gd name="T0" fmla="*/ 53 w 55"/>
                <a:gd name="T1" fmla="*/ 88 h 93"/>
                <a:gd name="T2" fmla="*/ 46 w 55"/>
                <a:gd name="T3" fmla="*/ 88 h 93"/>
                <a:gd name="T4" fmla="*/ 37 w 55"/>
                <a:gd name="T5" fmla="*/ 80 h 93"/>
                <a:gd name="T6" fmla="*/ 37 w 55"/>
                <a:gd name="T7" fmla="*/ 68 h 93"/>
                <a:gd name="T8" fmla="*/ 37 w 55"/>
                <a:gd name="T9" fmla="*/ 67 h 93"/>
                <a:gd name="T10" fmla="*/ 37 w 55"/>
                <a:gd name="T11" fmla="*/ 67 h 93"/>
                <a:gd name="T12" fmla="*/ 37 w 55"/>
                <a:gd name="T13" fmla="*/ 62 h 93"/>
                <a:gd name="T14" fmla="*/ 29 w 55"/>
                <a:gd name="T15" fmla="*/ 62 h 93"/>
                <a:gd name="T16" fmla="*/ 23 w 55"/>
                <a:gd name="T17" fmla="*/ 61 h 93"/>
                <a:gd name="T18" fmla="*/ 22 w 55"/>
                <a:gd name="T19" fmla="*/ 60 h 93"/>
                <a:gd name="T20" fmla="*/ 21 w 55"/>
                <a:gd name="T21" fmla="*/ 60 h 93"/>
                <a:gd name="T22" fmla="*/ 19 w 55"/>
                <a:gd name="T23" fmla="*/ 59 h 93"/>
                <a:gd name="T24" fmla="*/ 15 w 55"/>
                <a:gd name="T25" fmla="*/ 51 h 93"/>
                <a:gd name="T26" fmla="*/ 18 w 55"/>
                <a:gd name="T27" fmla="*/ 44 h 93"/>
                <a:gd name="T28" fmla="*/ 21 w 55"/>
                <a:gd name="T29" fmla="*/ 38 h 93"/>
                <a:gd name="T30" fmla="*/ 22 w 55"/>
                <a:gd name="T31" fmla="*/ 37 h 93"/>
                <a:gd name="T32" fmla="*/ 23 w 55"/>
                <a:gd name="T33" fmla="*/ 36 h 93"/>
                <a:gd name="T34" fmla="*/ 23 w 55"/>
                <a:gd name="T35" fmla="*/ 36 h 93"/>
                <a:gd name="T36" fmla="*/ 26 w 55"/>
                <a:gd name="T37" fmla="*/ 30 h 93"/>
                <a:gd name="T38" fmla="*/ 27 w 55"/>
                <a:gd name="T39" fmla="*/ 29 h 93"/>
                <a:gd name="T40" fmla="*/ 27 w 55"/>
                <a:gd name="T41" fmla="*/ 28 h 93"/>
                <a:gd name="T42" fmla="*/ 42 w 55"/>
                <a:gd name="T43" fmla="*/ 5 h 93"/>
                <a:gd name="T44" fmla="*/ 42 w 55"/>
                <a:gd name="T45" fmla="*/ 3 h 93"/>
                <a:gd name="T46" fmla="*/ 43 w 55"/>
                <a:gd name="T47" fmla="*/ 3 h 93"/>
                <a:gd name="T48" fmla="*/ 43 w 55"/>
                <a:gd name="T49" fmla="*/ 2 h 93"/>
                <a:gd name="T50" fmla="*/ 38 w 55"/>
                <a:gd name="T51" fmla="*/ 0 h 93"/>
                <a:gd name="T52" fmla="*/ 30 w 55"/>
                <a:gd name="T53" fmla="*/ 6 h 93"/>
                <a:gd name="T54" fmla="*/ 24 w 55"/>
                <a:gd name="T55" fmla="*/ 17 h 93"/>
                <a:gd name="T56" fmla="*/ 8 w 55"/>
                <a:gd name="T57" fmla="*/ 43 h 93"/>
                <a:gd name="T58" fmla="*/ 2 w 55"/>
                <a:gd name="T59" fmla="*/ 54 h 93"/>
                <a:gd name="T60" fmla="*/ 0 w 55"/>
                <a:gd name="T61" fmla="*/ 60 h 93"/>
                <a:gd name="T62" fmla="*/ 3 w 55"/>
                <a:gd name="T63" fmla="*/ 66 h 93"/>
                <a:gd name="T64" fmla="*/ 11 w 55"/>
                <a:gd name="T65" fmla="*/ 68 h 93"/>
                <a:gd name="T66" fmla="*/ 21 w 55"/>
                <a:gd name="T67" fmla="*/ 68 h 93"/>
                <a:gd name="T68" fmla="*/ 21 w 55"/>
                <a:gd name="T69" fmla="*/ 86 h 93"/>
                <a:gd name="T70" fmla="*/ 28 w 55"/>
                <a:gd name="T71" fmla="*/ 93 h 93"/>
                <a:gd name="T72" fmla="*/ 48 w 55"/>
                <a:gd name="T73" fmla="*/ 93 h 93"/>
                <a:gd name="T74" fmla="*/ 55 w 55"/>
                <a:gd name="T75" fmla="*/ 88 h 93"/>
                <a:gd name="T76" fmla="*/ 54 w 55"/>
                <a:gd name="T77" fmla="*/ 88 h 93"/>
                <a:gd name="T78" fmla="*/ 53 w 55"/>
                <a:gd name="T79"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93">
                  <a:moveTo>
                    <a:pt x="53" y="88"/>
                  </a:moveTo>
                  <a:cubicBezTo>
                    <a:pt x="46" y="88"/>
                    <a:pt x="46" y="88"/>
                    <a:pt x="46" y="88"/>
                  </a:cubicBezTo>
                  <a:cubicBezTo>
                    <a:pt x="41" y="88"/>
                    <a:pt x="38" y="85"/>
                    <a:pt x="37" y="80"/>
                  </a:cubicBezTo>
                  <a:cubicBezTo>
                    <a:pt x="37" y="68"/>
                    <a:pt x="37" y="68"/>
                    <a:pt x="37" y="68"/>
                  </a:cubicBezTo>
                  <a:cubicBezTo>
                    <a:pt x="37" y="67"/>
                    <a:pt x="37" y="67"/>
                    <a:pt x="37" y="67"/>
                  </a:cubicBezTo>
                  <a:cubicBezTo>
                    <a:pt x="37" y="67"/>
                    <a:pt x="37" y="67"/>
                    <a:pt x="37" y="67"/>
                  </a:cubicBezTo>
                  <a:cubicBezTo>
                    <a:pt x="37" y="62"/>
                    <a:pt x="37" y="62"/>
                    <a:pt x="37" y="62"/>
                  </a:cubicBezTo>
                  <a:cubicBezTo>
                    <a:pt x="29" y="62"/>
                    <a:pt x="29" y="62"/>
                    <a:pt x="29" y="62"/>
                  </a:cubicBezTo>
                  <a:cubicBezTo>
                    <a:pt x="26" y="62"/>
                    <a:pt x="24" y="61"/>
                    <a:pt x="23" y="61"/>
                  </a:cubicBezTo>
                  <a:cubicBezTo>
                    <a:pt x="22" y="60"/>
                    <a:pt x="22" y="60"/>
                    <a:pt x="22" y="60"/>
                  </a:cubicBezTo>
                  <a:cubicBezTo>
                    <a:pt x="21" y="60"/>
                    <a:pt x="21" y="60"/>
                    <a:pt x="21" y="60"/>
                  </a:cubicBezTo>
                  <a:cubicBezTo>
                    <a:pt x="20" y="60"/>
                    <a:pt x="20" y="59"/>
                    <a:pt x="19" y="59"/>
                  </a:cubicBezTo>
                  <a:cubicBezTo>
                    <a:pt x="17" y="57"/>
                    <a:pt x="15" y="54"/>
                    <a:pt x="15" y="51"/>
                  </a:cubicBezTo>
                  <a:cubicBezTo>
                    <a:pt x="15" y="49"/>
                    <a:pt x="16" y="46"/>
                    <a:pt x="18" y="44"/>
                  </a:cubicBezTo>
                  <a:cubicBezTo>
                    <a:pt x="21" y="38"/>
                    <a:pt x="21" y="38"/>
                    <a:pt x="21" y="38"/>
                  </a:cubicBezTo>
                  <a:cubicBezTo>
                    <a:pt x="22" y="37"/>
                    <a:pt x="22" y="37"/>
                    <a:pt x="22" y="37"/>
                  </a:cubicBezTo>
                  <a:cubicBezTo>
                    <a:pt x="23" y="36"/>
                    <a:pt x="23" y="36"/>
                    <a:pt x="23" y="36"/>
                  </a:cubicBezTo>
                  <a:cubicBezTo>
                    <a:pt x="23" y="36"/>
                    <a:pt x="23" y="36"/>
                    <a:pt x="23" y="36"/>
                  </a:cubicBezTo>
                  <a:cubicBezTo>
                    <a:pt x="24" y="34"/>
                    <a:pt x="25" y="32"/>
                    <a:pt x="26" y="30"/>
                  </a:cubicBezTo>
                  <a:cubicBezTo>
                    <a:pt x="26" y="30"/>
                    <a:pt x="26" y="30"/>
                    <a:pt x="27" y="29"/>
                  </a:cubicBezTo>
                  <a:cubicBezTo>
                    <a:pt x="27" y="29"/>
                    <a:pt x="27" y="29"/>
                    <a:pt x="27" y="28"/>
                  </a:cubicBezTo>
                  <a:cubicBezTo>
                    <a:pt x="32" y="21"/>
                    <a:pt x="38" y="11"/>
                    <a:pt x="42" y="5"/>
                  </a:cubicBezTo>
                  <a:cubicBezTo>
                    <a:pt x="42" y="3"/>
                    <a:pt x="42" y="3"/>
                    <a:pt x="42" y="3"/>
                  </a:cubicBezTo>
                  <a:cubicBezTo>
                    <a:pt x="43" y="3"/>
                    <a:pt x="43" y="3"/>
                    <a:pt x="43" y="3"/>
                  </a:cubicBezTo>
                  <a:cubicBezTo>
                    <a:pt x="43" y="2"/>
                    <a:pt x="43" y="2"/>
                    <a:pt x="43" y="2"/>
                  </a:cubicBezTo>
                  <a:cubicBezTo>
                    <a:pt x="42" y="1"/>
                    <a:pt x="40" y="0"/>
                    <a:pt x="38" y="0"/>
                  </a:cubicBezTo>
                  <a:cubicBezTo>
                    <a:pt x="35" y="0"/>
                    <a:pt x="32" y="2"/>
                    <a:pt x="30" y="6"/>
                  </a:cubicBezTo>
                  <a:cubicBezTo>
                    <a:pt x="24" y="17"/>
                    <a:pt x="24" y="17"/>
                    <a:pt x="24" y="17"/>
                  </a:cubicBezTo>
                  <a:cubicBezTo>
                    <a:pt x="20" y="24"/>
                    <a:pt x="13" y="36"/>
                    <a:pt x="8" y="43"/>
                  </a:cubicBezTo>
                  <a:cubicBezTo>
                    <a:pt x="2" y="54"/>
                    <a:pt x="2" y="54"/>
                    <a:pt x="2" y="54"/>
                  </a:cubicBezTo>
                  <a:cubicBezTo>
                    <a:pt x="1" y="56"/>
                    <a:pt x="0" y="58"/>
                    <a:pt x="0" y="60"/>
                  </a:cubicBezTo>
                  <a:cubicBezTo>
                    <a:pt x="0" y="62"/>
                    <a:pt x="1" y="64"/>
                    <a:pt x="3" y="66"/>
                  </a:cubicBezTo>
                  <a:cubicBezTo>
                    <a:pt x="5" y="67"/>
                    <a:pt x="8" y="68"/>
                    <a:pt x="11" y="68"/>
                  </a:cubicBezTo>
                  <a:cubicBezTo>
                    <a:pt x="21" y="68"/>
                    <a:pt x="21" y="68"/>
                    <a:pt x="21" y="68"/>
                  </a:cubicBezTo>
                  <a:cubicBezTo>
                    <a:pt x="21" y="86"/>
                    <a:pt x="21" y="86"/>
                    <a:pt x="21" y="86"/>
                  </a:cubicBezTo>
                  <a:cubicBezTo>
                    <a:pt x="21" y="90"/>
                    <a:pt x="24" y="93"/>
                    <a:pt x="28" y="93"/>
                  </a:cubicBezTo>
                  <a:cubicBezTo>
                    <a:pt x="48" y="93"/>
                    <a:pt x="48" y="93"/>
                    <a:pt x="48" y="93"/>
                  </a:cubicBezTo>
                  <a:cubicBezTo>
                    <a:pt x="51" y="93"/>
                    <a:pt x="54" y="91"/>
                    <a:pt x="55" y="88"/>
                  </a:cubicBezTo>
                  <a:cubicBezTo>
                    <a:pt x="54" y="88"/>
                    <a:pt x="54" y="88"/>
                    <a:pt x="54" y="88"/>
                  </a:cubicBezTo>
                  <a:lnTo>
                    <a:pt x="53" y="88"/>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7" name="Freeform 1349"/>
            <p:cNvSpPr>
              <a:spLocks/>
            </p:cNvSpPr>
            <p:nvPr/>
          </p:nvSpPr>
          <p:spPr bwMode="auto">
            <a:xfrm>
              <a:off x="6362936" y="879072"/>
              <a:ext cx="480996" cy="573518"/>
            </a:xfrm>
            <a:custGeom>
              <a:avLst/>
              <a:gdLst>
                <a:gd name="T0" fmla="*/ 76 w 78"/>
                <a:gd name="T1" fmla="*/ 52 h 92"/>
                <a:gd name="T2" fmla="*/ 76 w 78"/>
                <a:gd name="T3" fmla="*/ 52 h 92"/>
                <a:gd name="T4" fmla="*/ 71 w 78"/>
                <a:gd name="T5" fmla="*/ 44 h 92"/>
                <a:gd name="T6" fmla="*/ 52 w 78"/>
                <a:gd name="T7" fmla="*/ 13 h 92"/>
                <a:gd name="T8" fmla="*/ 47 w 78"/>
                <a:gd name="T9" fmla="*/ 5 h 92"/>
                <a:gd name="T10" fmla="*/ 39 w 78"/>
                <a:gd name="T11" fmla="*/ 0 h 92"/>
                <a:gd name="T12" fmla="*/ 31 w 78"/>
                <a:gd name="T13" fmla="*/ 5 h 92"/>
                <a:gd name="T14" fmla="*/ 27 w 78"/>
                <a:gd name="T15" fmla="*/ 11 h 92"/>
                <a:gd name="T16" fmla="*/ 27 w 78"/>
                <a:gd name="T17" fmla="*/ 12 h 92"/>
                <a:gd name="T18" fmla="*/ 26 w 78"/>
                <a:gd name="T19" fmla="*/ 13 h 92"/>
                <a:gd name="T20" fmla="*/ 26 w 78"/>
                <a:gd name="T21" fmla="*/ 13 h 92"/>
                <a:gd name="T22" fmla="*/ 13 w 78"/>
                <a:gd name="T23" fmla="*/ 35 h 92"/>
                <a:gd name="T24" fmla="*/ 12 w 78"/>
                <a:gd name="T25" fmla="*/ 36 h 92"/>
                <a:gd name="T26" fmla="*/ 12 w 78"/>
                <a:gd name="T27" fmla="*/ 37 h 92"/>
                <a:gd name="T28" fmla="*/ 7 w 78"/>
                <a:gd name="T29" fmla="*/ 44 h 92"/>
                <a:gd name="T30" fmla="*/ 5 w 78"/>
                <a:gd name="T31" fmla="*/ 49 h 92"/>
                <a:gd name="T32" fmla="*/ 4 w 78"/>
                <a:gd name="T33" fmla="*/ 50 h 92"/>
                <a:gd name="T34" fmla="*/ 3 w 78"/>
                <a:gd name="T35" fmla="*/ 51 h 92"/>
                <a:gd name="T36" fmla="*/ 2 w 78"/>
                <a:gd name="T37" fmla="*/ 52 h 92"/>
                <a:gd name="T38" fmla="*/ 0 w 78"/>
                <a:gd name="T39" fmla="*/ 58 h 92"/>
                <a:gd name="T40" fmla="*/ 3 w 78"/>
                <a:gd name="T41" fmla="*/ 64 h 92"/>
                <a:gd name="T42" fmla="*/ 4 w 78"/>
                <a:gd name="T43" fmla="*/ 64 h 92"/>
                <a:gd name="T44" fmla="*/ 5 w 78"/>
                <a:gd name="T45" fmla="*/ 64 h 92"/>
                <a:gd name="T46" fmla="*/ 11 w 78"/>
                <a:gd name="T47" fmla="*/ 66 h 92"/>
                <a:gd name="T48" fmla="*/ 20 w 78"/>
                <a:gd name="T49" fmla="*/ 66 h 92"/>
                <a:gd name="T50" fmla="*/ 21 w 78"/>
                <a:gd name="T51" fmla="*/ 66 h 92"/>
                <a:gd name="T52" fmla="*/ 23 w 78"/>
                <a:gd name="T53" fmla="*/ 66 h 92"/>
                <a:gd name="T54" fmla="*/ 23 w 78"/>
                <a:gd name="T55" fmla="*/ 74 h 92"/>
                <a:gd name="T56" fmla="*/ 23 w 78"/>
                <a:gd name="T57" fmla="*/ 74 h 92"/>
                <a:gd name="T58" fmla="*/ 23 w 78"/>
                <a:gd name="T59" fmla="*/ 75 h 92"/>
                <a:gd name="T60" fmla="*/ 23 w 78"/>
                <a:gd name="T61" fmla="*/ 87 h 92"/>
                <a:gd name="T62" fmla="*/ 28 w 78"/>
                <a:gd name="T63" fmla="*/ 92 h 92"/>
                <a:gd name="T64" fmla="*/ 36 w 78"/>
                <a:gd name="T65" fmla="*/ 92 h 92"/>
                <a:gd name="T66" fmla="*/ 37 w 78"/>
                <a:gd name="T67" fmla="*/ 92 h 92"/>
                <a:gd name="T68" fmla="*/ 37 w 78"/>
                <a:gd name="T69" fmla="*/ 92 h 92"/>
                <a:gd name="T70" fmla="*/ 50 w 78"/>
                <a:gd name="T71" fmla="*/ 92 h 92"/>
                <a:gd name="T72" fmla="*/ 56 w 78"/>
                <a:gd name="T73" fmla="*/ 87 h 92"/>
                <a:gd name="T74" fmla="*/ 56 w 78"/>
                <a:gd name="T75" fmla="*/ 72 h 92"/>
                <a:gd name="T76" fmla="*/ 56 w 78"/>
                <a:gd name="T77" fmla="*/ 71 h 92"/>
                <a:gd name="T78" fmla="*/ 56 w 78"/>
                <a:gd name="T79" fmla="*/ 69 h 92"/>
                <a:gd name="T80" fmla="*/ 56 w 78"/>
                <a:gd name="T81" fmla="*/ 66 h 92"/>
                <a:gd name="T82" fmla="*/ 56 w 78"/>
                <a:gd name="T83" fmla="*/ 66 h 92"/>
                <a:gd name="T84" fmla="*/ 57 w 78"/>
                <a:gd name="T85" fmla="*/ 66 h 92"/>
                <a:gd name="T86" fmla="*/ 58 w 78"/>
                <a:gd name="T87" fmla="*/ 66 h 92"/>
                <a:gd name="T88" fmla="*/ 58 w 78"/>
                <a:gd name="T89" fmla="*/ 66 h 92"/>
                <a:gd name="T90" fmla="*/ 58 w 78"/>
                <a:gd name="T91" fmla="*/ 66 h 92"/>
                <a:gd name="T92" fmla="*/ 68 w 78"/>
                <a:gd name="T93" fmla="*/ 66 h 92"/>
                <a:gd name="T94" fmla="*/ 78 w 78"/>
                <a:gd name="T95" fmla="*/ 58 h 92"/>
                <a:gd name="T96" fmla="*/ 76 w 78"/>
                <a:gd name="T97"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 h="92">
                  <a:moveTo>
                    <a:pt x="76" y="52"/>
                  </a:moveTo>
                  <a:cubicBezTo>
                    <a:pt x="76" y="52"/>
                    <a:pt x="76" y="52"/>
                    <a:pt x="76" y="52"/>
                  </a:cubicBezTo>
                  <a:cubicBezTo>
                    <a:pt x="71" y="44"/>
                    <a:pt x="71" y="44"/>
                    <a:pt x="71" y="44"/>
                  </a:cubicBezTo>
                  <a:cubicBezTo>
                    <a:pt x="66" y="36"/>
                    <a:pt x="58" y="22"/>
                    <a:pt x="52" y="13"/>
                  </a:cubicBezTo>
                  <a:cubicBezTo>
                    <a:pt x="47" y="5"/>
                    <a:pt x="47" y="5"/>
                    <a:pt x="47" y="5"/>
                  </a:cubicBezTo>
                  <a:cubicBezTo>
                    <a:pt x="45" y="1"/>
                    <a:pt x="42" y="0"/>
                    <a:pt x="39" y="0"/>
                  </a:cubicBezTo>
                  <a:cubicBezTo>
                    <a:pt x="37" y="0"/>
                    <a:pt x="34" y="1"/>
                    <a:pt x="31" y="5"/>
                  </a:cubicBezTo>
                  <a:cubicBezTo>
                    <a:pt x="27" y="11"/>
                    <a:pt x="27" y="11"/>
                    <a:pt x="27" y="11"/>
                  </a:cubicBezTo>
                  <a:cubicBezTo>
                    <a:pt x="27" y="12"/>
                    <a:pt x="27" y="12"/>
                    <a:pt x="27" y="12"/>
                  </a:cubicBezTo>
                  <a:cubicBezTo>
                    <a:pt x="26" y="13"/>
                    <a:pt x="26" y="13"/>
                    <a:pt x="26" y="13"/>
                  </a:cubicBezTo>
                  <a:cubicBezTo>
                    <a:pt x="26" y="13"/>
                    <a:pt x="26" y="13"/>
                    <a:pt x="26" y="13"/>
                  </a:cubicBezTo>
                  <a:cubicBezTo>
                    <a:pt x="23" y="19"/>
                    <a:pt x="17" y="28"/>
                    <a:pt x="13" y="35"/>
                  </a:cubicBezTo>
                  <a:cubicBezTo>
                    <a:pt x="12" y="36"/>
                    <a:pt x="12" y="36"/>
                    <a:pt x="12" y="36"/>
                  </a:cubicBezTo>
                  <a:cubicBezTo>
                    <a:pt x="12" y="37"/>
                    <a:pt x="12" y="37"/>
                    <a:pt x="12" y="37"/>
                  </a:cubicBezTo>
                  <a:cubicBezTo>
                    <a:pt x="10" y="40"/>
                    <a:pt x="9" y="42"/>
                    <a:pt x="7" y="44"/>
                  </a:cubicBezTo>
                  <a:cubicBezTo>
                    <a:pt x="5" y="49"/>
                    <a:pt x="5" y="49"/>
                    <a:pt x="5" y="49"/>
                  </a:cubicBezTo>
                  <a:cubicBezTo>
                    <a:pt x="4" y="50"/>
                    <a:pt x="4" y="50"/>
                    <a:pt x="4" y="50"/>
                  </a:cubicBezTo>
                  <a:cubicBezTo>
                    <a:pt x="3" y="51"/>
                    <a:pt x="3" y="51"/>
                    <a:pt x="3" y="51"/>
                  </a:cubicBezTo>
                  <a:cubicBezTo>
                    <a:pt x="2" y="52"/>
                    <a:pt x="2" y="52"/>
                    <a:pt x="2" y="52"/>
                  </a:cubicBezTo>
                  <a:cubicBezTo>
                    <a:pt x="1" y="55"/>
                    <a:pt x="0" y="57"/>
                    <a:pt x="0" y="58"/>
                  </a:cubicBezTo>
                  <a:cubicBezTo>
                    <a:pt x="0" y="61"/>
                    <a:pt x="1" y="62"/>
                    <a:pt x="3" y="64"/>
                  </a:cubicBezTo>
                  <a:cubicBezTo>
                    <a:pt x="4" y="64"/>
                    <a:pt x="4" y="64"/>
                    <a:pt x="4" y="64"/>
                  </a:cubicBezTo>
                  <a:cubicBezTo>
                    <a:pt x="5" y="64"/>
                    <a:pt x="5" y="64"/>
                    <a:pt x="5" y="64"/>
                  </a:cubicBezTo>
                  <a:cubicBezTo>
                    <a:pt x="6" y="65"/>
                    <a:pt x="8" y="66"/>
                    <a:pt x="11" y="66"/>
                  </a:cubicBezTo>
                  <a:cubicBezTo>
                    <a:pt x="20" y="66"/>
                    <a:pt x="20" y="66"/>
                    <a:pt x="20" y="66"/>
                  </a:cubicBezTo>
                  <a:cubicBezTo>
                    <a:pt x="21" y="66"/>
                    <a:pt x="21" y="66"/>
                    <a:pt x="21" y="66"/>
                  </a:cubicBezTo>
                  <a:cubicBezTo>
                    <a:pt x="23" y="66"/>
                    <a:pt x="23" y="66"/>
                    <a:pt x="23" y="66"/>
                  </a:cubicBezTo>
                  <a:cubicBezTo>
                    <a:pt x="23" y="74"/>
                    <a:pt x="23" y="74"/>
                    <a:pt x="23" y="74"/>
                  </a:cubicBezTo>
                  <a:cubicBezTo>
                    <a:pt x="23" y="74"/>
                    <a:pt x="23" y="74"/>
                    <a:pt x="23" y="74"/>
                  </a:cubicBezTo>
                  <a:cubicBezTo>
                    <a:pt x="23" y="75"/>
                    <a:pt x="23" y="75"/>
                    <a:pt x="23" y="75"/>
                  </a:cubicBezTo>
                  <a:cubicBezTo>
                    <a:pt x="23" y="87"/>
                    <a:pt x="23" y="87"/>
                    <a:pt x="23" y="87"/>
                  </a:cubicBezTo>
                  <a:cubicBezTo>
                    <a:pt x="23" y="90"/>
                    <a:pt x="25" y="92"/>
                    <a:pt x="28" y="92"/>
                  </a:cubicBezTo>
                  <a:cubicBezTo>
                    <a:pt x="36" y="92"/>
                    <a:pt x="36" y="92"/>
                    <a:pt x="36" y="92"/>
                  </a:cubicBezTo>
                  <a:cubicBezTo>
                    <a:pt x="37" y="92"/>
                    <a:pt x="37" y="92"/>
                    <a:pt x="37" y="92"/>
                  </a:cubicBezTo>
                  <a:cubicBezTo>
                    <a:pt x="37" y="92"/>
                    <a:pt x="37" y="92"/>
                    <a:pt x="37" y="92"/>
                  </a:cubicBezTo>
                  <a:cubicBezTo>
                    <a:pt x="50" y="92"/>
                    <a:pt x="50" y="92"/>
                    <a:pt x="50" y="92"/>
                  </a:cubicBezTo>
                  <a:cubicBezTo>
                    <a:pt x="54" y="92"/>
                    <a:pt x="56" y="90"/>
                    <a:pt x="56" y="87"/>
                  </a:cubicBezTo>
                  <a:cubicBezTo>
                    <a:pt x="56" y="72"/>
                    <a:pt x="56" y="72"/>
                    <a:pt x="56" y="72"/>
                  </a:cubicBezTo>
                  <a:cubicBezTo>
                    <a:pt x="56" y="71"/>
                    <a:pt x="56" y="71"/>
                    <a:pt x="56" y="71"/>
                  </a:cubicBezTo>
                  <a:cubicBezTo>
                    <a:pt x="56" y="69"/>
                    <a:pt x="56" y="69"/>
                    <a:pt x="56" y="69"/>
                  </a:cubicBezTo>
                  <a:cubicBezTo>
                    <a:pt x="56" y="66"/>
                    <a:pt x="56" y="66"/>
                    <a:pt x="56" y="66"/>
                  </a:cubicBezTo>
                  <a:cubicBezTo>
                    <a:pt x="56" y="66"/>
                    <a:pt x="56" y="66"/>
                    <a:pt x="56" y="66"/>
                  </a:cubicBezTo>
                  <a:cubicBezTo>
                    <a:pt x="57" y="66"/>
                    <a:pt x="57" y="66"/>
                    <a:pt x="57" y="66"/>
                  </a:cubicBezTo>
                  <a:cubicBezTo>
                    <a:pt x="58" y="66"/>
                    <a:pt x="58" y="66"/>
                    <a:pt x="58" y="66"/>
                  </a:cubicBezTo>
                  <a:cubicBezTo>
                    <a:pt x="58" y="66"/>
                    <a:pt x="58" y="66"/>
                    <a:pt x="58" y="66"/>
                  </a:cubicBezTo>
                  <a:cubicBezTo>
                    <a:pt x="58" y="66"/>
                    <a:pt x="58" y="66"/>
                    <a:pt x="58" y="66"/>
                  </a:cubicBezTo>
                  <a:cubicBezTo>
                    <a:pt x="68" y="66"/>
                    <a:pt x="68" y="66"/>
                    <a:pt x="68" y="66"/>
                  </a:cubicBezTo>
                  <a:cubicBezTo>
                    <a:pt x="75" y="65"/>
                    <a:pt x="78" y="63"/>
                    <a:pt x="78" y="58"/>
                  </a:cubicBezTo>
                  <a:cubicBezTo>
                    <a:pt x="78" y="57"/>
                    <a:pt x="78" y="55"/>
                    <a:pt x="76" y="52"/>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69" name="组合 168"/>
          <p:cNvGrpSpPr/>
          <p:nvPr/>
        </p:nvGrpSpPr>
        <p:grpSpPr>
          <a:xfrm>
            <a:off x="7089015" y="1716395"/>
            <a:ext cx="370427" cy="276204"/>
            <a:chOff x="9218845" y="916316"/>
            <a:chExt cx="789138" cy="588409"/>
          </a:xfrm>
          <a:solidFill>
            <a:schemeClr val="bg1"/>
          </a:solidFill>
        </p:grpSpPr>
        <p:sp>
          <p:nvSpPr>
            <p:cNvPr id="12" name="Freeform 1384"/>
            <p:cNvSpPr>
              <a:spLocks/>
            </p:cNvSpPr>
            <p:nvPr/>
          </p:nvSpPr>
          <p:spPr bwMode="auto">
            <a:xfrm>
              <a:off x="9406738" y="916316"/>
              <a:ext cx="601245" cy="476688"/>
            </a:xfrm>
            <a:custGeom>
              <a:avLst/>
              <a:gdLst>
                <a:gd name="T0" fmla="*/ 85 w 96"/>
                <a:gd name="T1" fmla="*/ 11 h 78"/>
                <a:gd name="T2" fmla="*/ 46 w 96"/>
                <a:gd name="T3" fmla="*/ 11 h 78"/>
                <a:gd name="T4" fmla="*/ 36 w 96"/>
                <a:gd name="T5" fmla="*/ 0 h 78"/>
                <a:gd name="T6" fmla="*/ 12 w 96"/>
                <a:gd name="T7" fmla="*/ 0 h 78"/>
                <a:gd name="T8" fmla="*/ 2 w 96"/>
                <a:gd name="T9" fmla="*/ 6 h 78"/>
                <a:gd name="T10" fmla="*/ 0 w 96"/>
                <a:gd name="T11" fmla="*/ 12 h 78"/>
                <a:gd name="T12" fmla="*/ 0 w 96"/>
                <a:gd name="T13" fmla="*/ 13 h 78"/>
                <a:gd name="T14" fmla="*/ 0 w 96"/>
                <a:gd name="T15" fmla="*/ 14 h 78"/>
                <a:gd name="T16" fmla="*/ 0 w 96"/>
                <a:gd name="T17" fmla="*/ 15 h 78"/>
                <a:gd name="T18" fmla="*/ 0 w 96"/>
                <a:gd name="T19" fmla="*/ 32 h 78"/>
                <a:gd name="T20" fmla="*/ 0 w 96"/>
                <a:gd name="T21" fmla="*/ 59 h 78"/>
                <a:gd name="T22" fmla="*/ 8 w 96"/>
                <a:gd name="T23" fmla="*/ 53 h 78"/>
                <a:gd name="T24" fmla="*/ 8 w 96"/>
                <a:gd name="T25" fmla="*/ 46 h 78"/>
                <a:gd name="T26" fmla="*/ 8 w 96"/>
                <a:gd name="T27" fmla="*/ 40 h 78"/>
                <a:gd name="T28" fmla="*/ 36 w 96"/>
                <a:gd name="T29" fmla="*/ 18 h 78"/>
                <a:gd name="T30" fmla="*/ 42 w 96"/>
                <a:gd name="T31" fmla="*/ 19 h 78"/>
                <a:gd name="T32" fmla="*/ 64 w 96"/>
                <a:gd name="T33" fmla="*/ 46 h 78"/>
                <a:gd name="T34" fmla="*/ 64 w 96"/>
                <a:gd name="T35" fmla="*/ 46 h 78"/>
                <a:gd name="T36" fmla="*/ 63 w 96"/>
                <a:gd name="T37" fmla="*/ 52 h 78"/>
                <a:gd name="T38" fmla="*/ 63 w 96"/>
                <a:gd name="T39" fmla="*/ 52 h 78"/>
                <a:gd name="T40" fmla="*/ 63 w 96"/>
                <a:gd name="T41" fmla="*/ 52 h 78"/>
                <a:gd name="T42" fmla="*/ 36 w 96"/>
                <a:gd name="T43" fmla="*/ 74 h 78"/>
                <a:gd name="T44" fmla="*/ 36 w 96"/>
                <a:gd name="T45" fmla="*/ 74 h 78"/>
                <a:gd name="T46" fmla="*/ 29 w 96"/>
                <a:gd name="T47" fmla="*/ 73 h 78"/>
                <a:gd name="T48" fmla="*/ 21 w 96"/>
                <a:gd name="T49" fmla="*/ 70 h 78"/>
                <a:gd name="T50" fmla="*/ 10 w 96"/>
                <a:gd name="T51" fmla="*/ 78 h 78"/>
                <a:gd name="T52" fmla="*/ 11 w 96"/>
                <a:gd name="T53" fmla="*/ 78 h 78"/>
                <a:gd name="T54" fmla="*/ 85 w 96"/>
                <a:gd name="T55" fmla="*/ 78 h 78"/>
                <a:gd name="T56" fmla="*/ 96 w 96"/>
                <a:gd name="T57" fmla="*/ 67 h 78"/>
                <a:gd name="T58" fmla="*/ 96 w 96"/>
                <a:gd name="T59" fmla="*/ 22 h 78"/>
                <a:gd name="T60" fmla="*/ 85 w 96"/>
                <a:gd name="T61" fmla="*/ 1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78">
                  <a:moveTo>
                    <a:pt x="85" y="11"/>
                  </a:moveTo>
                  <a:cubicBezTo>
                    <a:pt x="46" y="11"/>
                    <a:pt x="46" y="11"/>
                    <a:pt x="46" y="11"/>
                  </a:cubicBezTo>
                  <a:cubicBezTo>
                    <a:pt x="45" y="5"/>
                    <a:pt x="40" y="0"/>
                    <a:pt x="36" y="0"/>
                  </a:cubicBezTo>
                  <a:cubicBezTo>
                    <a:pt x="12" y="0"/>
                    <a:pt x="12" y="0"/>
                    <a:pt x="12" y="0"/>
                  </a:cubicBezTo>
                  <a:cubicBezTo>
                    <a:pt x="7" y="0"/>
                    <a:pt x="4" y="3"/>
                    <a:pt x="2" y="6"/>
                  </a:cubicBezTo>
                  <a:cubicBezTo>
                    <a:pt x="1" y="8"/>
                    <a:pt x="0" y="10"/>
                    <a:pt x="0" y="12"/>
                  </a:cubicBezTo>
                  <a:cubicBezTo>
                    <a:pt x="0" y="13"/>
                    <a:pt x="0" y="13"/>
                    <a:pt x="0" y="13"/>
                  </a:cubicBezTo>
                  <a:cubicBezTo>
                    <a:pt x="0" y="13"/>
                    <a:pt x="0" y="13"/>
                    <a:pt x="0" y="14"/>
                  </a:cubicBezTo>
                  <a:cubicBezTo>
                    <a:pt x="0" y="14"/>
                    <a:pt x="0" y="15"/>
                    <a:pt x="0" y="15"/>
                  </a:cubicBezTo>
                  <a:cubicBezTo>
                    <a:pt x="0" y="32"/>
                    <a:pt x="0" y="32"/>
                    <a:pt x="0" y="32"/>
                  </a:cubicBezTo>
                  <a:cubicBezTo>
                    <a:pt x="0" y="32"/>
                    <a:pt x="0" y="48"/>
                    <a:pt x="0" y="59"/>
                  </a:cubicBezTo>
                  <a:cubicBezTo>
                    <a:pt x="8" y="53"/>
                    <a:pt x="8" y="53"/>
                    <a:pt x="8" y="53"/>
                  </a:cubicBezTo>
                  <a:cubicBezTo>
                    <a:pt x="8" y="50"/>
                    <a:pt x="8" y="48"/>
                    <a:pt x="8" y="46"/>
                  </a:cubicBezTo>
                  <a:cubicBezTo>
                    <a:pt x="8" y="44"/>
                    <a:pt x="8" y="42"/>
                    <a:pt x="8" y="40"/>
                  </a:cubicBezTo>
                  <a:cubicBezTo>
                    <a:pt x="11" y="27"/>
                    <a:pt x="23" y="18"/>
                    <a:pt x="36" y="18"/>
                  </a:cubicBezTo>
                  <a:cubicBezTo>
                    <a:pt x="38" y="18"/>
                    <a:pt x="40" y="18"/>
                    <a:pt x="42" y="19"/>
                  </a:cubicBezTo>
                  <a:cubicBezTo>
                    <a:pt x="55" y="22"/>
                    <a:pt x="64" y="33"/>
                    <a:pt x="64" y="46"/>
                  </a:cubicBezTo>
                  <a:cubicBezTo>
                    <a:pt x="64" y="46"/>
                    <a:pt x="64" y="46"/>
                    <a:pt x="64" y="46"/>
                  </a:cubicBezTo>
                  <a:cubicBezTo>
                    <a:pt x="64" y="48"/>
                    <a:pt x="63" y="50"/>
                    <a:pt x="63" y="52"/>
                  </a:cubicBezTo>
                  <a:cubicBezTo>
                    <a:pt x="63" y="52"/>
                    <a:pt x="63" y="52"/>
                    <a:pt x="63" y="52"/>
                  </a:cubicBezTo>
                  <a:cubicBezTo>
                    <a:pt x="63" y="52"/>
                    <a:pt x="63" y="52"/>
                    <a:pt x="63" y="52"/>
                  </a:cubicBezTo>
                  <a:cubicBezTo>
                    <a:pt x="60" y="65"/>
                    <a:pt x="48" y="74"/>
                    <a:pt x="36" y="74"/>
                  </a:cubicBezTo>
                  <a:cubicBezTo>
                    <a:pt x="36" y="74"/>
                    <a:pt x="36" y="74"/>
                    <a:pt x="36" y="74"/>
                  </a:cubicBezTo>
                  <a:cubicBezTo>
                    <a:pt x="34" y="74"/>
                    <a:pt x="31" y="74"/>
                    <a:pt x="29" y="73"/>
                  </a:cubicBezTo>
                  <a:cubicBezTo>
                    <a:pt x="26" y="72"/>
                    <a:pt x="23" y="71"/>
                    <a:pt x="21" y="70"/>
                  </a:cubicBezTo>
                  <a:cubicBezTo>
                    <a:pt x="10" y="78"/>
                    <a:pt x="10" y="78"/>
                    <a:pt x="10" y="78"/>
                  </a:cubicBezTo>
                  <a:cubicBezTo>
                    <a:pt x="10" y="78"/>
                    <a:pt x="10" y="78"/>
                    <a:pt x="11" y="78"/>
                  </a:cubicBezTo>
                  <a:cubicBezTo>
                    <a:pt x="85" y="78"/>
                    <a:pt x="85" y="78"/>
                    <a:pt x="85" y="78"/>
                  </a:cubicBezTo>
                  <a:cubicBezTo>
                    <a:pt x="91" y="78"/>
                    <a:pt x="96" y="73"/>
                    <a:pt x="96" y="67"/>
                  </a:cubicBezTo>
                  <a:cubicBezTo>
                    <a:pt x="96" y="22"/>
                    <a:pt x="96" y="22"/>
                    <a:pt x="96" y="22"/>
                  </a:cubicBezTo>
                  <a:cubicBezTo>
                    <a:pt x="96" y="16"/>
                    <a:pt x="91" y="11"/>
                    <a:pt x="85" y="11"/>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3" name="Freeform 1385"/>
            <p:cNvSpPr>
              <a:spLocks noEditPoints="1"/>
            </p:cNvSpPr>
            <p:nvPr/>
          </p:nvSpPr>
          <p:spPr bwMode="auto">
            <a:xfrm>
              <a:off x="9218845" y="1028037"/>
              <a:ext cx="578696" cy="476688"/>
            </a:xfrm>
            <a:custGeom>
              <a:avLst/>
              <a:gdLst>
                <a:gd name="T0" fmla="*/ 92 w 92"/>
                <a:gd name="T1" fmla="*/ 27 h 76"/>
                <a:gd name="T2" fmla="*/ 72 w 92"/>
                <a:gd name="T3" fmla="*/ 1 h 76"/>
                <a:gd name="T4" fmla="*/ 66 w 92"/>
                <a:gd name="T5" fmla="*/ 0 h 76"/>
                <a:gd name="T6" fmla="*/ 65 w 92"/>
                <a:gd name="T7" fmla="*/ 0 h 76"/>
                <a:gd name="T8" fmla="*/ 65 w 92"/>
                <a:gd name="T9" fmla="*/ 0 h 76"/>
                <a:gd name="T10" fmla="*/ 40 w 92"/>
                <a:gd name="T11" fmla="*/ 21 h 76"/>
                <a:gd name="T12" fmla="*/ 39 w 92"/>
                <a:gd name="T13" fmla="*/ 27 h 76"/>
                <a:gd name="T14" fmla="*/ 40 w 92"/>
                <a:gd name="T15" fmla="*/ 34 h 76"/>
                <a:gd name="T16" fmla="*/ 40 w 92"/>
                <a:gd name="T17" fmla="*/ 34 h 76"/>
                <a:gd name="T18" fmla="*/ 30 w 92"/>
                <a:gd name="T19" fmla="*/ 41 h 76"/>
                <a:gd name="T20" fmla="*/ 4 w 92"/>
                <a:gd name="T21" fmla="*/ 60 h 76"/>
                <a:gd name="T22" fmla="*/ 0 w 92"/>
                <a:gd name="T23" fmla="*/ 67 h 76"/>
                <a:gd name="T24" fmla="*/ 0 w 92"/>
                <a:gd name="T25" fmla="*/ 67 h 76"/>
                <a:gd name="T26" fmla="*/ 0 w 92"/>
                <a:gd name="T27" fmla="*/ 67 h 76"/>
                <a:gd name="T28" fmla="*/ 2 w 92"/>
                <a:gd name="T29" fmla="*/ 71 h 76"/>
                <a:gd name="T30" fmla="*/ 3 w 92"/>
                <a:gd name="T31" fmla="*/ 73 h 76"/>
                <a:gd name="T32" fmla="*/ 9 w 92"/>
                <a:gd name="T33" fmla="*/ 76 h 76"/>
                <a:gd name="T34" fmla="*/ 10 w 92"/>
                <a:gd name="T35" fmla="*/ 76 h 76"/>
                <a:gd name="T36" fmla="*/ 10 w 92"/>
                <a:gd name="T37" fmla="*/ 76 h 76"/>
                <a:gd name="T38" fmla="*/ 14 w 92"/>
                <a:gd name="T39" fmla="*/ 75 h 76"/>
                <a:gd name="T40" fmla="*/ 15 w 92"/>
                <a:gd name="T41" fmla="*/ 74 h 76"/>
                <a:gd name="T42" fmla="*/ 15 w 92"/>
                <a:gd name="T43" fmla="*/ 74 h 76"/>
                <a:gd name="T44" fmla="*/ 38 w 92"/>
                <a:gd name="T45" fmla="*/ 58 h 76"/>
                <a:gd name="T46" fmla="*/ 51 w 92"/>
                <a:gd name="T47" fmla="*/ 49 h 76"/>
                <a:gd name="T48" fmla="*/ 51 w 92"/>
                <a:gd name="T49" fmla="*/ 49 h 76"/>
                <a:gd name="T50" fmla="*/ 60 w 92"/>
                <a:gd name="T51" fmla="*/ 53 h 76"/>
                <a:gd name="T52" fmla="*/ 66 w 92"/>
                <a:gd name="T53" fmla="*/ 53 h 76"/>
                <a:gd name="T54" fmla="*/ 66 w 92"/>
                <a:gd name="T55" fmla="*/ 53 h 76"/>
                <a:gd name="T56" fmla="*/ 91 w 92"/>
                <a:gd name="T57" fmla="*/ 33 h 76"/>
                <a:gd name="T58" fmla="*/ 91 w 92"/>
                <a:gd name="T59" fmla="*/ 33 h 76"/>
                <a:gd name="T60" fmla="*/ 91 w 92"/>
                <a:gd name="T61" fmla="*/ 33 h 76"/>
                <a:gd name="T62" fmla="*/ 92 w 92"/>
                <a:gd name="T63" fmla="*/ 27 h 76"/>
                <a:gd name="T64" fmla="*/ 28 w 92"/>
                <a:gd name="T65" fmla="*/ 61 h 76"/>
                <a:gd name="T66" fmla="*/ 28 w 92"/>
                <a:gd name="T67" fmla="*/ 60 h 76"/>
                <a:gd name="T68" fmla="*/ 28 w 92"/>
                <a:gd name="T69" fmla="*/ 61 h 76"/>
                <a:gd name="T70" fmla="*/ 14 w 92"/>
                <a:gd name="T71" fmla="*/ 70 h 76"/>
                <a:gd name="T72" fmla="*/ 11 w 92"/>
                <a:gd name="T73" fmla="*/ 71 h 76"/>
                <a:gd name="T74" fmla="*/ 7 w 92"/>
                <a:gd name="T75" fmla="*/ 69 h 76"/>
                <a:gd name="T76" fmla="*/ 6 w 92"/>
                <a:gd name="T77" fmla="*/ 66 h 76"/>
                <a:gd name="T78" fmla="*/ 8 w 92"/>
                <a:gd name="T79" fmla="*/ 62 h 76"/>
                <a:gd name="T80" fmla="*/ 22 w 92"/>
                <a:gd name="T81" fmla="*/ 52 h 76"/>
                <a:gd name="T82" fmla="*/ 25 w 92"/>
                <a:gd name="T83" fmla="*/ 51 h 76"/>
                <a:gd name="T84" fmla="*/ 30 w 92"/>
                <a:gd name="T85" fmla="*/ 54 h 76"/>
                <a:gd name="T86" fmla="*/ 31 w 92"/>
                <a:gd name="T87" fmla="*/ 57 h 76"/>
                <a:gd name="T88" fmla="*/ 28 w 92"/>
                <a:gd name="T89" fmla="*/ 61 h 76"/>
                <a:gd name="T90" fmla="*/ 66 w 92"/>
                <a:gd name="T91" fmla="*/ 44 h 76"/>
                <a:gd name="T92" fmla="*/ 49 w 92"/>
                <a:gd name="T93" fmla="*/ 26 h 76"/>
                <a:gd name="T94" fmla="*/ 66 w 92"/>
                <a:gd name="T95" fmla="*/ 9 h 76"/>
                <a:gd name="T96" fmla="*/ 84 w 92"/>
                <a:gd name="T97" fmla="*/ 26 h 76"/>
                <a:gd name="T98" fmla="*/ 66 w 92"/>
                <a:gd name="T99"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76">
                  <a:moveTo>
                    <a:pt x="92" y="27"/>
                  </a:moveTo>
                  <a:cubicBezTo>
                    <a:pt x="92" y="15"/>
                    <a:pt x="84" y="4"/>
                    <a:pt x="72" y="1"/>
                  </a:cubicBezTo>
                  <a:cubicBezTo>
                    <a:pt x="70" y="1"/>
                    <a:pt x="68" y="0"/>
                    <a:pt x="66" y="0"/>
                  </a:cubicBezTo>
                  <a:cubicBezTo>
                    <a:pt x="65" y="0"/>
                    <a:pt x="65" y="0"/>
                    <a:pt x="65" y="0"/>
                  </a:cubicBezTo>
                  <a:cubicBezTo>
                    <a:pt x="65" y="0"/>
                    <a:pt x="65" y="0"/>
                    <a:pt x="65" y="0"/>
                  </a:cubicBezTo>
                  <a:cubicBezTo>
                    <a:pt x="53" y="0"/>
                    <a:pt x="43" y="9"/>
                    <a:pt x="40" y="21"/>
                  </a:cubicBezTo>
                  <a:cubicBezTo>
                    <a:pt x="39" y="23"/>
                    <a:pt x="39" y="25"/>
                    <a:pt x="39" y="27"/>
                  </a:cubicBezTo>
                  <a:cubicBezTo>
                    <a:pt x="39" y="29"/>
                    <a:pt x="39" y="32"/>
                    <a:pt x="40" y="34"/>
                  </a:cubicBezTo>
                  <a:cubicBezTo>
                    <a:pt x="40" y="34"/>
                    <a:pt x="40" y="34"/>
                    <a:pt x="40" y="34"/>
                  </a:cubicBezTo>
                  <a:cubicBezTo>
                    <a:pt x="30" y="41"/>
                    <a:pt x="30" y="41"/>
                    <a:pt x="30" y="41"/>
                  </a:cubicBezTo>
                  <a:cubicBezTo>
                    <a:pt x="4" y="60"/>
                    <a:pt x="4" y="60"/>
                    <a:pt x="4" y="60"/>
                  </a:cubicBezTo>
                  <a:cubicBezTo>
                    <a:pt x="2" y="61"/>
                    <a:pt x="0" y="64"/>
                    <a:pt x="0" y="67"/>
                  </a:cubicBezTo>
                  <a:cubicBezTo>
                    <a:pt x="0" y="67"/>
                    <a:pt x="0" y="67"/>
                    <a:pt x="0" y="67"/>
                  </a:cubicBezTo>
                  <a:cubicBezTo>
                    <a:pt x="0" y="67"/>
                    <a:pt x="0" y="67"/>
                    <a:pt x="0" y="67"/>
                  </a:cubicBezTo>
                  <a:cubicBezTo>
                    <a:pt x="0" y="68"/>
                    <a:pt x="1" y="70"/>
                    <a:pt x="2" y="71"/>
                  </a:cubicBezTo>
                  <a:cubicBezTo>
                    <a:pt x="3" y="73"/>
                    <a:pt x="3" y="73"/>
                    <a:pt x="3" y="73"/>
                  </a:cubicBezTo>
                  <a:cubicBezTo>
                    <a:pt x="4" y="75"/>
                    <a:pt x="7" y="76"/>
                    <a:pt x="9" y="76"/>
                  </a:cubicBezTo>
                  <a:cubicBezTo>
                    <a:pt x="10" y="76"/>
                    <a:pt x="10" y="76"/>
                    <a:pt x="10" y="76"/>
                  </a:cubicBezTo>
                  <a:cubicBezTo>
                    <a:pt x="10" y="76"/>
                    <a:pt x="10" y="76"/>
                    <a:pt x="10" y="76"/>
                  </a:cubicBezTo>
                  <a:cubicBezTo>
                    <a:pt x="11" y="76"/>
                    <a:pt x="13" y="76"/>
                    <a:pt x="14" y="75"/>
                  </a:cubicBezTo>
                  <a:cubicBezTo>
                    <a:pt x="15" y="74"/>
                    <a:pt x="15" y="74"/>
                    <a:pt x="15" y="74"/>
                  </a:cubicBezTo>
                  <a:cubicBezTo>
                    <a:pt x="15" y="74"/>
                    <a:pt x="15" y="74"/>
                    <a:pt x="15" y="74"/>
                  </a:cubicBezTo>
                  <a:cubicBezTo>
                    <a:pt x="38" y="58"/>
                    <a:pt x="38" y="58"/>
                    <a:pt x="38" y="58"/>
                  </a:cubicBezTo>
                  <a:cubicBezTo>
                    <a:pt x="51" y="49"/>
                    <a:pt x="51" y="49"/>
                    <a:pt x="51" y="49"/>
                  </a:cubicBezTo>
                  <a:cubicBezTo>
                    <a:pt x="51" y="49"/>
                    <a:pt x="51" y="49"/>
                    <a:pt x="51" y="49"/>
                  </a:cubicBezTo>
                  <a:cubicBezTo>
                    <a:pt x="54" y="51"/>
                    <a:pt x="56" y="52"/>
                    <a:pt x="60" y="53"/>
                  </a:cubicBezTo>
                  <a:cubicBezTo>
                    <a:pt x="62" y="53"/>
                    <a:pt x="64" y="53"/>
                    <a:pt x="66" y="53"/>
                  </a:cubicBezTo>
                  <a:cubicBezTo>
                    <a:pt x="66" y="53"/>
                    <a:pt x="66" y="53"/>
                    <a:pt x="66" y="53"/>
                  </a:cubicBezTo>
                  <a:cubicBezTo>
                    <a:pt x="78" y="53"/>
                    <a:pt x="89" y="45"/>
                    <a:pt x="91" y="33"/>
                  </a:cubicBezTo>
                  <a:cubicBezTo>
                    <a:pt x="91" y="33"/>
                    <a:pt x="91" y="33"/>
                    <a:pt x="91" y="33"/>
                  </a:cubicBezTo>
                  <a:cubicBezTo>
                    <a:pt x="91" y="33"/>
                    <a:pt x="91" y="33"/>
                    <a:pt x="91" y="33"/>
                  </a:cubicBezTo>
                  <a:cubicBezTo>
                    <a:pt x="92" y="31"/>
                    <a:pt x="92" y="29"/>
                    <a:pt x="92" y="27"/>
                  </a:cubicBezTo>
                  <a:close/>
                  <a:moveTo>
                    <a:pt x="28" y="61"/>
                  </a:moveTo>
                  <a:cubicBezTo>
                    <a:pt x="28" y="60"/>
                    <a:pt x="28" y="60"/>
                    <a:pt x="28" y="60"/>
                  </a:cubicBezTo>
                  <a:cubicBezTo>
                    <a:pt x="28" y="61"/>
                    <a:pt x="28" y="61"/>
                    <a:pt x="28" y="61"/>
                  </a:cubicBezTo>
                  <a:cubicBezTo>
                    <a:pt x="14" y="70"/>
                    <a:pt x="14" y="70"/>
                    <a:pt x="14" y="70"/>
                  </a:cubicBezTo>
                  <a:cubicBezTo>
                    <a:pt x="13" y="71"/>
                    <a:pt x="12" y="71"/>
                    <a:pt x="11" y="71"/>
                  </a:cubicBezTo>
                  <a:cubicBezTo>
                    <a:pt x="9" y="71"/>
                    <a:pt x="8" y="71"/>
                    <a:pt x="7" y="69"/>
                  </a:cubicBezTo>
                  <a:cubicBezTo>
                    <a:pt x="6" y="68"/>
                    <a:pt x="6" y="67"/>
                    <a:pt x="6" y="66"/>
                  </a:cubicBezTo>
                  <a:cubicBezTo>
                    <a:pt x="6" y="64"/>
                    <a:pt x="7" y="63"/>
                    <a:pt x="8" y="62"/>
                  </a:cubicBezTo>
                  <a:cubicBezTo>
                    <a:pt x="22" y="52"/>
                    <a:pt x="22" y="52"/>
                    <a:pt x="22" y="52"/>
                  </a:cubicBezTo>
                  <a:cubicBezTo>
                    <a:pt x="23" y="52"/>
                    <a:pt x="24" y="51"/>
                    <a:pt x="25" y="51"/>
                  </a:cubicBezTo>
                  <a:cubicBezTo>
                    <a:pt x="27" y="51"/>
                    <a:pt x="29" y="52"/>
                    <a:pt x="30" y="54"/>
                  </a:cubicBezTo>
                  <a:cubicBezTo>
                    <a:pt x="30" y="55"/>
                    <a:pt x="31" y="56"/>
                    <a:pt x="31" y="57"/>
                  </a:cubicBezTo>
                  <a:cubicBezTo>
                    <a:pt x="31" y="58"/>
                    <a:pt x="30" y="60"/>
                    <a:pt x="28" y="61"/>
                  </a:cubicBezTo>
                  <a:close/>
                  <a:moveTo>
                    <a:pt x="66" y="44"/>
                  </a:moveTo>
                  <a:cubicBezTo>
                    <a:pt x="56" y="44"/>
                    <a:pt x="49" y="36"/>
                    <a:pt x="49" y="26"/>
                  </a:cubicBezTo>
                  <a:cubicBezTo>
                    <a:pt x="49" y="17"/>
                    <a:pt x="56" y="9"/>
                    <a:pt x="66" y="9"/>
                  </a:cubicBezTo>
                  <a:cubicBezTo>
                    <a:pt x="76" y="9"/>
                    <a:pt x="84" y="17"/>
                    <a:pt x="84" y="26"/>
                  </a:cubicBezTo>
                  <a:cubicBezTo>
                    <a:pt x="84" y="36"/>
                    <a:pt x="76" y="44"/>
                    <a:pt x="66" y="44"/>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4" name="Freeform 1386"/>
            <p:cNvSpPr>
              <a:spLocks/>
            </p:cNvSpPr>
            <p:nvPr/>
          </p:nvSpPr>
          <p:spPr bwMode="auto">
            <a:xfrm>
              <a:off x="9587110" y="1214246"/>
              <a:ext cx="127762" cy="67037"/>
            </a:xfrm>
            <a:custGeom>
              <a:avLst/>
              <a:gdLst>
                <a:gd name="T0" fmla="*/ 20 w 21"/>
                <a:gd name="T1" fmla="*/ 1 h 11"/>
                <a:gd name="T2" fmla="*/ 18 w 21"/>
                <a:gd name="T3" fmla="*/ 1 h 11"/>
                <a:gd name="T4" fmla="*/ 8 w 21"/>
                <a:gd name="T5" fmla="*/ 8 h 11"/>
                <a:gd name="T6" fmla="*/ 2 w 21"/>
                <a:gd name="T7" fmla="*/ 7 h 11"/>
                <a:gd name="T8" fmla="*/ 0 w 21"/>
                <a:gd name="T9" fmla="*/ 8 h 11"/>
                <a:gd name="T10" fmla="*/ 1 w 21"/>
                <a:gd name="T11" fmla="*/ 9 h 11"/>
                <a:gd name="T12" fmla="*/ 1 w 21"/>
                <a:gd name="T13" fmla="*/ 9 h 11"/>
                <a:gd name="T14" fmla="*/ 8 w 21"/>
                <a:gd name="T15" fmla="*/ 11 h 11"/>
                <a:gd name="T16" fmla="*/ 8 w 21"/>
                <a:gd name="T17" fmla="*/ 11 h 11"/>
                <a:gd name="T18" fmla="*/ 21 w 21"/>
                <a:gd name="T19" fmla="*/ 2 h 11"/>
                <a:gd name="T20" fmla="*/ 20 w 21"/>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20" y="1"/>
                  </a:moveTo>
                  <a:cubicBezTo>
                    <a:pt x="19" y="0"/>
                    <a:pt x="18" y="1"/>
                    <a:pt x="18" y="1"/>
                  </a:cubicBezTo>
                  <a:cubicBezTo>
                    <a:pt x="16" y="5"/>
                    <a:pt x="12" y="8"/>
                    <a:pt x="8" y="8"/>
                  </a:cubicBezTo>
                  <a:cubicBezTo>
                    <a:pt x="6" y="8"/>
                    <a:pt x="4" y="7"/>
                    <a:pt x="2" y="7"/>
                  </a:cubicBezTo>
                  <a:cubicBezTo>
                    <a:pt x="1" y="6"/>
                    <a:pt x="1" y="7"/>
                    <a:pt x="0" y="8"/>
                  </a:cubicBezTo>
                  <a:cubicBezTo>
                    <a:pt x="0" y="8"/>
                    <a:pt x="0" y="9"/>
                    <a:pt x="1" y="9"/>
                  </a:cubicBezTo>
                  <a:cubicBezTo>
                    <a:pt x="1" y="9"/>
                    <a:pt x="1" y="9"/>
                    <a:pt x="1" y="9"/>
                  </a:cubicBezTo>
                  <a:cubicBezTo>
                    <a:pt x="3" y="10"/>
                    <a:pt x="5" y="11"/>
                    <a:pt x="8" y="11"/>
                  </a:cubicBezTo>
                  <a:cubicBezTo>
                    <a:pt x="8" y="11"/>
                    <a:pt x="8" y="11"/>
                    <a:pt x="8" y="11"/>
                  </a:cubicBezTo>
                  <a:cubicBezTo>
                    <a:pt x="13" y="11"/>
                    <a:pt x="19" y="8"/>
                    <a:pt x="21" y="2"/>
                  </a:cubicBezTo>
                  <a:cubicBezTo>
                    <a:pt x="21" y="2"/>
                    <a:pt x="21" y="1"/>
                    <a:pt x="20" y="1"/>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95" name="组合 194"/>
          <p:cNvGrpSpPr/>
          <p:nvPr/>
        </p:nvGrpSpPr>
        <p:grpSpPr>
          <a:xfrm>
            <a:off x="1786723" y="1658707"/>
            <a:ext cx="289283" cy="391581"/>
            <a:chOff x="2146717" y="700315"/>
            <a:chExt cx="616271" cy="834203"/>
          </a:xfrm>
          <a:solidFill>
            <a:schemeClr val="bg1"/>
          </a:solidFill>
        </p:grpSpPr>
        <p:sp>
          <p:nvSpPr>
            <p:cNvPr id="16" name="Freeform 1412"/>
            <p:cNvSpPr>
              <a:spLocks/>
            </p:cNvSpPr>
            <p:nvPr/>
          </p:nvSpPr>
          <p:spPr bwMode="auto">
            <a:xfrm>
              <a:off x="2146717" y="953555"/>
              <a:ext cx="368260" cy="580963"/>
            </a:xfrm>
            <a:custGeom>
              <a:avLst/>
              <a:gdLst>
                <a:gd name="T0" fmla="*/ 48 w 59"/>
                <a:gd name="T1" fmla="*/ 85 h 94"/>
                <a:gd name="T2" fmla="*/ 47 w 59"/>
                <a:gd name="T3" fmla="*/ 85 h 94"/>
                <a:gd name="T4" fmla="*/ 47 w 59"/>
                <a:gd name="T5" fmla="*/ 84 h 94"/>
                <a:gd name="T6" fmla="*/ 47 w 59"/>
                <a:gd name="T7" fmla="*/ 78 h 94"/>
                <a:gd name="T8" fmla="*/ 59 w 59"/>
                <a:gd name="T9" fmla="*/ 51 h 94"/>
                <a:gd name="T10" fmla="*/ 43 w 59"/>
                <a:gd name="T11" fmla="*/ 37 h 94"/>
                <a:gd name="T12" fmla="*/ 38 w 59"/>
                <a:gd name="T13" fmla="*/ 35 h 94"/>
                <a:gd name="T14" fmla="*/ 43 w 59"/>
                <a:gd name="T15" fmla="*/ 32 h 94"/>
                <a:gd name="T16" fmla="*/ 51 w 59"/>
                <a:gd name="T17" fmla="*/ 18 h 94"/>
                <a:gd name="T18" fmla="*/ 32 w 59"/>
                <a:gd name="T19" fmla="*/ 0 h 94"/>
                <a:gd name="T20" fmla="*/ 13 w 59"/>
                <a:gd name="T21" fmla="*/ 18 h 94"/>
                <a:gd name="T22" fmla="*/ 22 w 59"/>
                <a:gd name="T23" fmla="*/ 32 h 94"/>
                <a:gd name="T24" fmla="*/ 26 w 59"/>
                <a:gd name="T25" fmla="*/ 35 h 94"/>
                <a:gd name="T26" fmla="*/ 21 w 59"/>
                <a:gd name="T27" fmla="*/ 37 h 94"/>
                <a:gd name="T28" fmla="*/ 0 w 59"/>
                <a:gd name="T29" fmla="*/ 72 h 94"/>
                <a:gd name="T30" fmla="*/ 0 w 59"/>
                <a:gd name="T31" fmla="*/ 78 h 94"/>
                <a:gd name="T32" fmla="*/ 32 w 59"/>
                <a:gd name="T33" fmla="*/ 94 h 94"/>
                <a:gd name="T34" fmla="*/ 51 w 59"/>
                <a:gd name="T35" fmla="*/ 89 h 94"/>
                <a:gd name="T36" fmla="*/ 48 w 59"/>
                <a:gd name="T37"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94">
                  <a:moveTo>
                    <a:pt x="48" y="85"/>
                  </a:moveTo>
                  <a:cubicBezTo>
                    <a:pt x="47" y="85"/>
                    <a:pt x="47" y="85"/>
                    <a:pt x="47" y="85"/>
                  </a:cubicBezTo>
                  <a:cubicBezTo>
                    <a:pt x="47" y="84"/>
                    <a:pt x="47" y="84"/>
                    <a:pt x="47" y="84"/>
                  </a:cubicBezTo>
                  <a:cubicBezTo>
                    <a:pt x="47" y="82"/>
                    <a:pt x="47" y="80"/>
                    <a:pt x="47" y="78"/>
                  </a:cubicBezTo>
                  <a:cubicBezTo>
                    <a:pt x="47" y="67"/>
                    <a:pt x="51" y="57"/>
                    <a:pt x="59" y="51"/>
                  </a:cubicBezTo>
                  <a:cubicBezTo>
                    <a:pt x="55" y="45"/>
                    <a:pt x="50" y="40"/>
                    <a:pt x="43" y="37"/>
                  </a:cubicBezTo>
                  <a:cubicBezTo>
                    <a:pt x="38" y="35"/>
                    <a:pt x="38" y="35"/>
                    <a:pt x="38" y="35"/>
                  </a:cubicBezTo>
                  <a:cubicBezTo>
                    <a:pt x="43" y="32"/>
                    <a:pt x="43" y="32"/>
                    <a:pt x="43" y="32"/>
                  </a:cubicBezTo>
                  <a:cubicBezTo>
                    <a:pt x="48" y="29"/>
                    <a:pt x="51" y="24"/>
                    <a:pt x="51" y="18"/>
                  </a:cubicBezTo>
                  <a:cubicBezTo>
                    <a:pt x="51" y="8"/>
                    <a:pt x="43" y="0"/>
                    <a:pt x="32" y="0"/>
                  </a:cubicBezTo>
                  <a:cubicBezTo>
                    <a:pt x="21" y="0"/>
                    <a:pt x="13" y="8"/>
                    <a:pt x="13" y="18"/>
                  </a:cubicBezTo>
                  <a:cubicBezTo>
                    <a:pt x="13" y="24"/>
                    <a:pt x="16" y="29"/>
                    <a:pt x="22" y="32"/>
                  </a:cubicBezTo>
                  <a:cubicBezTo>
                    <a:pt x="26" y="35"/>
                    <a:pt x="26" y="35"/>
                    <a:pt x="26" y="35"/>
                  </a:cubicBezTo>
                  <a:cubicBezTo>
                    <a:pt x="21" y="37"/>
                    <a:pt x="21" y="37"/>
                    <a:pt x="21" y="37"/>
                  </a:cubicBezTo>
                  <a:cubicBezTo>
                    <a:pt x="9" y="42"/>
                    <a:pt x="0" y="56"/>
                    <a:pt x="0" y="72"/>
                  </a:cubicBezTo>
                  <a:cubicBezTo>
                    <a:pt x="0" y="74"/>
                    <a:pt x="0" y="76"/>
                    <a:pt x="0" y="78"/>
                  </a:cubicBezTo>
                  <a:cubicBezTo>
                    <a:pt x="8" y="88"/>
                    <a:pt x="20" y="94"/>
                    <a:pt x="32" y="94"/>
                  </a:cubicBezTo>
                  <a:cubicBezTo>
                    <a:pt x="39" y="94"/>
                    <a:pt x="45" y="92"/>
                    <a:pt x="51" y="89"/>
                  </a:cubicBezTo>
                  <a:cubicBezTo>
                    <a:pt x="50" y="88"/>
                    <a:pt x="49" y="87"/>
                    <a:pt x="48" y="85"/>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7" name="Freeform 1413"/>
            <p:cNvSpPr>
              <a:spLocks/>
            </p:cNvSpPr>
            <p:nvPr/>
          </p:nvSpPr>
          <p:spPr bwMode="auto">
            <a:xfrm>
              <a:off x="2469883" y="1102519"/>
              <a:ext cx="293105" cy="431999"/>
            </a:xfrm>
            <a:custGeom>
              <a:avLst/>
              <a:gdLst>
                <a:gd name="T0" fmla="*/ 32 w 47"/>
                <a:gd name="T1" fmla="*/ 28 h 70"/>
                <a:gd name="T2" fmla="*/ 27 w 47"/>
                <a:gd name="T3" fmla="*/ 26 h 70"/>
                <a:gd name="T4" fmla="*/ 31 w 47"/>
                <a:gd name="T5" fmla="*/ 23 h 70"/>
                <a:gd name="T6" fmla="*/ 37 w 47"/>
                <a:gd name="T7" fmla="*/ 13 h 70"/>
                <a:gd name="T8" fmla="*/ 24 w 47"/>
                <a:gd name="T9" fmla="*/ 0 h 70"/>
                <a:gd name="T10" fmla="*/ 10 w 47"/>
                <a:gd name="T11" fmla="*/ 13 h 70"/>
                <a:gd name="T12" fmla="*/ 16 w 47"/>
                <a:gd name="T13" fmla="*/ 23 h 70"/>
                <a:gd name="T14" fmla="*/ 20 w 47"/>
                <a:gd name="T15" fmla="*/ 26 h 70"/>
                <a:gd name="T16" fmla="*/ 16 w 47"/>
                <a:gd name="T17" fmla="*/ 28 h 70"/>
                <a:gd name="T18" fmla="*/ 14 w 47"/>
                <a:gd name="T19" fmla="*/ 29 h 70"/>
                <a:gd name="T20" fmla="*/ 11 w 47"/>
                <a:gd name="T21" fmla="*/ 30 h 70"/>
                <a:gd name="T22" fmla="*/ 9 w 47"/>
                <a:gd name="T23" fmla="*/ 32 h 70"/>
                <a:gd name="T24" fmla="*/ 0 w 47"/>
                <a:gd name="T25" fmla="*/ 54 h 70"/>
                <a:gd name="T26" fmla="*/ 0 w 47"/>
                <a:gd name="T27" fmla="*/ 59 h 70"/>
                <a:gd name="T28" fmla="*/ 4 w 47"/>
                <a:gd name="T29" fmla="*/ 62 h 70"/>
                <a:gd name="T30" fmla="*/ 6 w 47"/>
                <a:gd name="T31" fmla="*/ 64 h 70"/>
                <a:gd name="T32" fmla="*/ 8 w 47"/>
                <a:gd name="T33" fmla="*/ 66 h 70"/>
                <a:gd name="T34" fmla="*/ 24 w 47"/>
                <a:gd name="T35" fmla="*/ 70 h 70"/>
                <a:gd name="T36" fmla="*/ 47 w 47"/>
                <a:gd name="T37" fmla="*/ 59 h 70"/>
                <a:gd name="T38" fmla="*/ 47 w 47"/>
                <a:gd name="T39" fmla="*/ 54 h 70"/>
                <a:gd name="T40" fmla="*/ 32 w 47"/>
                <a:gd name="T41"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70">
                  <a:moveTo>
                    <a:pt x="32" y="28"/>
                  </a:moveTo>
                  <a:cubicBezTo>
                    <a:pt x="27" y="26"/>
                    <a:pt x="27" y="26"/>
                    <a:pt x="27" y="26"/>
                  </a:cubicBezTo>
                  <a:cubicBezTo>
                    <a:pt x="31" y="23"/>
                    <a:pt x="31" y="23"/>
                    <a:pt x="31" y="23"/>
                  </a:cubicBezTo>
                  <a:cubicBezTo>
                    <a:pt x="35" y="21"/>
                    <a:pt x="37" y="17"/>
                    <a:pt x="37" y="13"/>
                  </a:cubicBezTo>
                  <a:cubicBezTo>
                    <a:pt x="37" y="6"/>
                    <a:pt x="31" y="0"/>
                    <a:pt x="24" y="0"/>
                  </a:cubicBezTo>
                  <a:cubicBezTo>
                    <a:pt x="16" y="0"/>
                    <a:pt x="10" y="6"/>
                    <a:pt x="10" y="13"/>
                  </a:cubicBezTo>
                  <a:cubicBezTo>
                    <a:pt x="10" y="17"/>
                    <a:pt x="12" y="21"/>
                    <a:pt x="16" y="23"/>
                  </a:cubicBezTo>
                  <a:cubicBezTo>
                    <a:pt x="20" y="26"/>
                    <a:pt x="20" y="26"/>
                    <a:pt x="20" y="26"/>
                  </a:cubicBezTo>
                  <a:cubicBezTo>
                    <a:pt x="16" y="28"/>
                    <a:pt x="16" y="28"/>
                    <a:pt x="16" y="28"/>
                  </a:cubicBezTo>
                  <a:cubicBezTo>
                    <a:pt x="15" y="28"/>
                    <a:pt x="14" y="29"/>
                    <a:pt x="14" y="29"/>
                  </a:cubicBezTo>
                  <a:cubicBezTo>
                    <a:pt x="13" y="29"/>
                    <a:pt x="12" y="30"/>
                    <a:pt x="11" y="30"/>
                  </a:cubicBezTo>
                  <a:cubicBezTo>
                    <a:pt x="11" y="31"/>
                    <a:pt x="10" y="31"/>
                    <a:pt x="9" y="32"/>
                  </a:cubicBezTo>
                  <a:cubicBezTo>
                    <a:pt x="4" y="37"/>
                    <a:pt x="0" y="45"/>
                    <a:pt x="0" y="54"/>
                  </a:cubicBezTo>
                  <a:cubicBezTo>
                    <a:pt x="0" y="56"/>
                    <a:pt x="0" y="57"/>
                    <a:pt x="0" y="59"/>
                  </a:cubicBezTo>
                  <a:cubicBezTo>
                    <a:pt x="1" y="60"/>
                    <a:pt x="2" y="61"/>
                    <a:pt x="4" y="62"/>
                  </a:cubicBezTo>
                  <a:cubicBezTo>
                    <a:pt x="4" y="63"/>
                    <a:pt x="5" y="63"/>
                    <a:pt x="6" y="64"/>
                  </a:cubicBezTo>
                  <a:cubicBezTo>
                    <a:pt x="7" y="65"/>
                    <a:pt x="7" y="65"/>
                    <a:pt x="8" y="66"/>
                  </a:cubicBezTo>
                  <a:cubicBezTo>
                    <a:pt x="13" y="68"/>
                    <a:pt x="18" y="70"/>
                    <a:pt x="24" y="70"/>
                  </a:cubicBezTo>
                  <a:cubicBezTo>
                    <a:pt x="33" y="70"/>
                    <a:pt x="41" y="66"/>
                    <a:pt x="47" y="59"/>
                  </a:cubicBezTo>
                  <a:cubicBezTo>
                    <a:pt x="47" y="57"/>
                    <a:pt x="47" y="56"/>
                    <a:pt x="47" y="54"/>
                  </a:cubicBezTo>
                  <a:cubicBezTo>
                    <a:pt x="47" y="42"/>
                    <a:pt x="41" y="32"/>
                    <a:pt x="32" y="28"/>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8" name="Freeform 1415"/>
            <p:cNvSpPr>
              <a:spLocks noEditPoints="1"/>
            </p:cNvSpPr>
            <p:nvPr/>
          </p:nvSpPr>
          <p:spPr bwMode="auto">
            <a:xfrm>
              <a:off x="2342122" y="700315"/>
              <a:ext cx="232980" cy="89379"/>
            </a:xfrm>
            <a:custGeom>
              <a:avLst/>
              <a:gdLst>
                <a:gd name="T0" fmla="*/ 28 w 38"/>
                <a:gd name="T1" fmla="*/ 14 h 14"/>
                <a:gd name="T2" fmla="*/ 32 w 38"/>
                <a:gd name="T3" fmla="*/ 14 h 14"/>
                <a:gd name="T4" fmla="*/ 38 w 38"/>
                <a:gd name="T5" fmla="*/ 10 h 14"/>
                <a:gd name="T6" fmla="*/ 34 w 38"/>
                <a:gd name="T7" fmla="*/ 6 h 14"/>
                <a:gd name="T8" fmla="*/ 32 w 38"/>
                <a:gd name="T9" fmla="*/ 4 h 14"/>
                <a:gd name="T10" fmla="*/ 34 w 38"/>
                <a:gd name="T11" fmla="*/ 3 h 14"/>
                <a:gd name="T12" fmla="*/ 37 w 38"/>
                <a:gd name="T13" fmla="*/ 3 h 14"/>
                <a:gd name="T14" fmla="*/ 37 w 38"/>
                <a:gd name="T15" fmla="*/ 1 h 14"/>
                <a:gd name="T16" fmla="*/ 34 w 38"/>
                <a:gd name="T17" fmla="*/ 0 h 14"/>
                <a:gd name="T18" fmla="*/ 29 w 38"/>
                <a:gd name="T19" fmla="*/ 4 h 14"/>
                <a:gd name="T20" fmla="*/ 32 w 38"/>
                <a:gd name="T21" fmla="*/ 8 h 14"/>
                <a:gd name="T22" fmla="*/ 35 w 38"/>
                <a:gd name="T23" fmla="*/ 10 h 14"/>
                <a:gd name="T24" fmla="*/ 33 w 38"/>
                <a:gd name="T25" fmla="*/ 12 h 14"/>
                <a:gd name="T26" fmla="*/ 29 w 38"/>
                <a:gd name="T27" fmla="*/ 11 h 14"/>
                <a:gd name="T28" fmla="*/ 28 w 38"/>
                <a:gd name="T29" fmla="*/ 14 h 14"/>
                <a:gd name="T30" fmla="*/ 23 w 38"/>
                <a:gd name="T31" fmla="*/ 14 h 14"/>
                <a:gd name="T32" fmla="*/ 27 w 38"/>
                <a:gd name="T33" fmla="*/ 14 h 14"/>
                <a:gd name="T34" fmla="*/ 26 w 38"/>
                <a:gd name="T35" fmla="*/ 0 h 14"/>
                <a:gd name="T36" fmla="*/ 22 w 38"/>
                <a:gd name="T37" fmla="*/ 0 h 14"/>
                <a:gd name="T38" fmla="*/ 20 w 38"/>
                <a:gd name="T39" fmla="*/ 5 h 14"/>
                <a:gd name="T40" fmla="*/ 19 w 38"/>
                <a:gd name="T41" fmla="*/ 10 h 14"/>
                <a:gd name="T42" fmla="*/ 19 w 38"/>
                <a:gd name="T43" fmla="*/ 10 h 14"/>
                <a:gd name="T44" fmla="*/ 18 w 38"/>
                <a:gd name="T45" fmla="*/ 5 h 14"/>
                <a:gd name="T46" fmla="*/ 16 w 38"/>
                <a:gd name="T47" fmla="*/ 0 h 14"/>
                <a:gd name="T48" fmla="*/ 12 w 38"/>
                <a:gd name="T49" fmla="*/ 0 h 14"/>
                <a:gd name="T50" fmla="*/ 11 w 38"/>
                <a:gd name="T51" fmla="*/ 14 h 14"/>
                <a:gd name="T52" fmla="*/ 14 w 38"/>
                <a:gd name="T53" fmla="*/ 14 h 14"/>
                <a:gd name="T54" fmla="*/ 14 w 38"/>
                <a:gd name="T55" fmla="*/ 9 h 14"/>
                <a:gd name="T56" fmla="*/ 14 w 38"/>
                <a:gd name="T57" fmla="*/ 3 h 14"/>
                <a:gd name="T58" fmla="*/ 15 w 38"/>
                <a:gd name="T59" fmla="*/ 3 h 14"/>
                <a:gd name="T60" fmla="*/ 16 w 38"/>
                <a:gd name="T61" fmla="*/ 9 h 14"/>
                <a:gd name="T62" fmla="*/ 17 w 38"/>
                <a:gd name="T63" fmla="*/ 14 h 14"/>
                <a:gd name="T64" fmla="*/ 20 w 38"/>
                <a:gd name="T65" fmla="*/ 14 h 14"/>
                <a:gd name="T66" fmla="*/ 21 w 38"/>
                <a:gd name="T67" fmla="*/ 8 h 14"/>
                <a:gd name="T68" fmla="*/ 23 w 38"/>
                <a:gd name="T69" fmla="*/ 3 h 14"/>
                <a:gd name="T70" fmla="*/ 23 w 38"/>
                <a:gd name="T71" fmla="*/ 3 h 14"/>
                <a:gd name="T72" fmla="*/ 23 w 38"/>
                <a:gd name="T73" fmla="*/ 9 h 14"/>
                <a:gd name="T74" fmla="*/ 23 w 38"/>
                <a:gd name="T75" fmla="*/ 14 h 14"/>
                <a:gd name="T76" fmla="*/ 0 w 38"/>
                <a:gd name="T77" fmla="*/ 14 h 14"/>
                <a:gd name="T78" fmla="*/ 4 w 38"/>
                <a:gd name="T79" fmla="*/ 14 h 14"/>
                <a:gd name="T80" fmla="*/ 9 w 38"/>
                <a:gd name="T81" fmla="*/ 10 h 14"/>
                <a:gd name="T82" fmla="*/ 6 w 38"/>
                <a:gd name="T83" fmla="*/ 6 h 14"/>
                <a:gd name="T84" fmla="*/ 3 w 38"/>
                <a:gd name="T85" fmla="*/ 4 h 14"/>
                <a:gd name="T86" fmla="*/ 5 w 38"/>
                <a:gd name="T87" fmla="*/ 3 h 14"/>
                <a:gd name="T88" fmla="*/ 8 w 38"/>
                <a:gd name="T89" fmla="*/ 3 h 14"/>
                <a:gd name="T90" fmla="*/ 9 w 38"/>
                <a:gd name="T91" fmla="*/ 1 h 14"/>
                <a:gd name="T92" fmla="*/ 5 w 38"/>
                <a:gd name="T93" fmla="*/ 0 h 14"/>
                <a:gd name="T94" fmla="*/ 0 w 38"/>
                <a:gd name="T95" fmla="*/ 4 h 14"/>
                <a:gd name="T96" fmla="*/ 4 w 38"/>
                <a:gd name="T97" fmla="*/ 8 h 14"/>
                <a:gd name="T98" fmla="*/ 6 w 38"/>
                <a:gd name="T99" fmla="*/ 10 h 14"/>
                <a:gd name="T100" fmla="*/ 4 w 38"/>
                <a:gd name="T101" fmla="*/ 12 h 14"/>
                <a:gd name="T102" fmla="*/ 0 w 38"/>
                <a:gd name="T103" fmla="*/ 11 h 14"/>
                <a:gd name="T104" fmla="*/ 0 w 38"/>
                <a:gd name="T10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 h="14">
                  <a:moveTo>
                    <a:pt x="28" y="14"/>
                  </a:moveTo>
                  <a:cubicBezTo>
                    <a:pt x="29" y="14"/>
                    <a:pt x="31" y="14"/>
                    <a:pt x="32" y="14"/>
                  </a:cubicBezTo>
                  <a:cubicBezTo>
                    <a:pt x="36" y="14"/>
                    <a:pt x="38" y="12"/>
                    <a:pt x="38" y="10"/>
                  </a:cubicBezTo>
                  <a:cubicBezTo>
                    <a:pt x="38" y="8"/>
                    <a:pt x="37" y="7"/>
                    <a:pt x="34" y="6"/>
                  </a:cubicBezTo>
                  <a:cubicBezTo>
                    <a:pt x="33" y="5"/>
                    <a:pt x="32" y="5"/>
                    <a:pt x="32" y="4"/>
                  </a:cubicBezTo>
                  <a:cubicBezTo>
                    <a:pt x="32" y="3"/>
                    <a:pt x="32" y="3"/>
                    <a:pt x="34" y="3"/>
                  </a:cubicBezTo>
                  <a:cubicBezTo>
                    <a:pt x="35" y="3"/>
                    <a:pt x="36" y="3"/>
                    <a:pt x="37" y="3"/>
                  </a:cubicBezTo>
                  <a:cubicBezTo>
                    <a:pt x="37" y="1"/>
                    <a:pt x="37" y="1"/>
                    <a:pt x="37" y="1"/>
                  </a:cubicBezTo>
                  <a:cubicBezTo>
                    <a:pt x="37" y="0"/>
                    <a:pt x="35" y="0"/>
                    <a:pt x="34" y="0"/>
                  </a:cubicBezTo>
                  <a:cubicBezTo>
                    <a:pt x="31" y="0"/>
                    <a:pt x="29" y="2"/>
                    <a:pt x="29" y="4"/>
                  </a:cubicBezTo>
                  <a:cubicBezTo>
                    <a:pt x="29" y="6"/>
                    <a:pt x="30" y="8"/>
                    <a:pt x="32" y="8"/>
                  </a:cubicBezTo>
                  <a:cubicBezTo>
                    <a:pt x="34" y="9"/>
                    <a:pt x="35" y="9"/>
                    <a:pt x="35" y="10"/>
                  </a:cubicBezTo>
                  <a:cubicBezTo>
                    <a:pt x="35" y="11"/>
                    <a:pt x="34" y="12"/>
                    <a:pt x="33" y="12"/>
                  </a:cubicBezTo>
                  <a:cubicBezTo>
                    <a:pt x="31" y="12"/>
                    <a:pt x="30" y="11"/>
                    <a:pt x="29" y="11"/>
                  </a:cubicBezTo>
                  <a:lnTo>
                    <a:pt x="28" y="14"/>
                  </a:lnTo>
                  <a:close/>
                  <a:moveTo>
                    <a:pt x="23" y="14"/>
                  </a:moveTo>
                  <a:cubicBezTo>
                    <a:pt x="27" y="14"/>
                    <a:pt x="27" y="14"/>
                    <a:pt x="27" y="14"/>
                  </a:cubicBezTo>
                  <a:cubicBezTo>
                    <a:pt x="26" y="0"/>
                    <a:pt x="26" y="0"/>
                    <a:pt x="26" y="0"/>
                  </a:cubicBezTo>
                  <a:cubicBezTo>
                    <a:pt x="22" y="0"/>
                    <a:pt x="22" y="0"/>
                    <a:pt x="22" y="0"/>
                  </a:cubicBezTo>
                  <a:cubicBezTo>
                    <a:pt x="20" y="5"/>
                    <a:pt x="20" y="5"/>
                    <a:pt x="20" y="5"/>
                  </a:cubicBezTo>
                  <a:cubicBezTo>
                    <a:pt x="20" y="6"/>
                    <a:pt x="19" y="8"/>
                    <a:pt x="19" y="10"/>
                  </a:cubicBezTo>
                  <a:cubicBezTo>
                    <a:pt x="19" y="10"/>
                    <a:pt x="19" y="10"/>
                    <a:pt x="19" y="10"/>
                  </a:cubicBezTo>
                  <a:cubicBezTo>
                    <a:pt x="18" y="8"/>
                    <a:pt x="18" y="6"/>
                    <a:pt x="18" y="5"/>
                  </a:cubicBezTo>
                  <a:cubicBezTo>
                    <a:pt x="16" y="0"/>
                    <a:pt x="16" y="0"/>
                    <a:pt x="16" y="0"/>
                  </a:cubicBezTo>
                  <a:cubicBezTo>
                    <a:pt x="12" y="0"/>
                    <a:pt x="12" y="0"/>
                    <a:pt x="12" y="0"/>
                  </a:cubicBezTo>
                  <a:cubicBezTo>
                    <a:pt x="11" y="14"/>
                    <a:pt x="11" y="14"/>
                    <a:pt x="11" y="14"/>
                  </a:cubicBezTo>
                  <a:cubicBezTo>
                    <a:pt x="14" y="14"/>
                    <a:pt x="14" y="14"/>
                    <a:pt x="14" y="14"/>
                  </a:cubicBezTo>
                  <a:cubicBezTo>
                    <a:pt x="14" y="9"/>
                    <a:pt x="14" y="9"/>
                    <a:pt x="14" y="9"/>
                  </a:cubicBezTo>
                  <a:cubicBezTo>
                    <a:pt x="14" y="7"/>
                    <a:pt x="14" y="5"/>
                    <a:pt x="14" y="3"/>
                  </a:cubicBezTo>
                  <a:cubicBezTo>
                    <a:pt x="15" y="3"/>
                    <a:pt x="15" y="3"/>
                    <a:pt x="15" y="3"/>
                  </a:cubicBezTo>
                  <a:cubicBezTo>
                    <a:pt x="15" y="5"/>
                    <a:pt x="15" y="7"/>
                    <a:pt x="16" y="9"/>
                  </a:cubicBezTo>
                  <a:cubicBezTo>
                    <a:pt x="17" y="14"/>
                    <a:pt x="17" y="14"/>
                    <a:pt x="17" y="14"/>
                  </a:cubicBezTo>
                  <a:cubicBezTo>
                    <a:pt x="20" y="14"/>
                    <a:pt x="20" y="14"/>
                    <a:pt x="20" y="14"/>
                  </a:cubicBezTo>
                  <a:cubicBezTo>
                    <a:pt x="21" y="8"/>
                    <a:pt x="21" y="8"/>
                    <a:pt x="21" y="8"/>
                  </a:cubicBezTo>
                  <a:cubicBezTo>
                    <a:pt x="22" y="7"/>
                    <a:pt x="23" y="5"/>
                    <a:pt x="23" y="3"/>
                  </a:cubicBezTo>
                  <a:cubicBezTo>
                    <a:pt x="23" y="3"/>
                    <a:pt x="23" y="3"/>
                    <a:pt x="23" y="3"/>
                  </a:cubicBezTo>
                  <a:cubicBezTo>
                    <a:pt x="23" y="5"/>
                    <a:pt x="23" y="7"/>
                    <a:pt x="23" y="9"/>
                  </a:cubicBezTo>
                  <a:lnTo>
                    <a:pt x="23" y="14"/>
                  </a:lnTo>
                  <a:close/>
                  <a:moveTo>
                    <a:pt x="0" y="14"/>
                  </a:moveTo>
                  <a:cubicBezTo>
                    <a:pt x="0" y="14"/>
                    <a:pt x="2" y="14"/>
                    <a:pt x="4" y="14"/>
                  </a:cubicBezTo>
                  <a:cubicBezTo>
                    <a:pt x="7" y="14"/>
                    <a:pt x="9" y="12"/>
                    <a:pt x="9" y="10"/>
                  </a:cubicBezTo>
                  <a:cubicBezTo>
                    <a:pt x="9" y="8"/>
                    <a:pt x="8" y="7"/>
                    <a:pt x="6" y="6"/>
                  </a:cubicBezTo>
                  <a:cubicBezTo>
                    <a:pt x="4" y="5"/>
                    <a:pt x="3" y="5"/>
                    <a:pt x="3" y="4"/>
                  </a:cubicBezTo>
                  <a:cubicBezTo>
                    <a:pt x="3" y="3"/>
                    <a:pt x="4" y="3"/>
                    <a:pt x="5" y="3"/>
                  </a:cubicBezTo>
                  <a:cubicBezTo>
                    <a:pt x="6" y="3"/>
                    <a:pt x="7" y="3"/>
                    <a:pt x="8" y="3"/>
                  </a:cubicBezTo>
                  <a:cubicBezTo>
                    <a:pt x="9" y="1"/>
                    <a:pt x="9" y="1"/>
                    <a:pt x="9" y="1"/>
                  </a:cubicBezTo>
                  <a:cubicBezTo>
                    <a:pt x="8" y="0"/>
                    <a:pt x="7" y="0"/>
                    <a:pt x="5" y="0"/>
                  </a:cubicBezTo>
                  <a:cubicBezTo>
                    <a:pt x="2" y="0"/>
                    <a:pt x="0" y="2"/>
                    <a:pt x="0" y="4"/>
                  </a:cubicBezTo>
                  <a:cubicBezTo>
                    <a:pt x="0" y="6"/>
                    <a:pt x="1" y="8"/>
                    <a:pt x="4" y="8"/>
                  </a:cubicBezTo>
                  <a:cubicBezTo>
                    <a:pt x="5" y="9"/>
                    <a:pt x="6" y="9"/>
                    <a:pt x="6" y="10"/>
                  </a:cubicBezTo>
                  <a:cubicBezTo>
                    <a:pt x="6" y="11"/>
                    <a:pt x="5" y="12"/>
                    <a:pt x="4" y="12"/>
                  </a:cubicBezTo>
                  <a:cubicBezTo>
                    <a:pt x="2" y="12"/>
                    <a:pt x="1" y="11"/>
                    <a:pt x="0" y="11"/>
                  </a:cubicBezTo>
                  <a:lnTo>
                    <a:pt x="0" y="14"/>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97" name="组合 196"/>
          <p:cNvGrpSpPr/>
          <p:nvPr/>
        </p:nvGrpSpPr>
        <p:grpSpPr>
          <a:xfrm>
            <a:off x="949995" y="1732126"/>
            <a:ext cx="292812" cy="244743"/>
            <a:chOff x="1124605" y="983347"/>
            <a:chExt cx="623789" cy="521385"/>
          </a:xfrm>
          <a:solidFill>
            <a:schemeClr val="bg1"/>
          </a:solidFill>
        </p:grpSpPr>
        <p:sp>
          <p:nvSpPr>
            <p:cNvPr id="19" name="Freeform 1440"/>
            <p:cNvSpPr>
              <a:spLocks/>
            </p:cNvSpPr>
            <p:nvPr/>
          </p:nvSpPr>
          <p:spPr bwMode="auto">
            <a:xfrm>
              <a:off x="1124605" y="1154661"/>
              <a:ext cx="503541" cy="350071"/>
            </a:xfrm>
            <a:custGeom>
              <a:avLst/>
              <a:gdLst>
                <a:gd name="T0" fmla="*/ 52 w 81"/>
                <a:gd name="T1" fmla="*/ 40 h 56"/>
                <a:gd name="T2" fmla="*/ 34 w 81"/>
                <a:gd name="T3" fmla="*/ 33 h 56"/>
                <a:gd name="T4" fmla="*/ 27 w 81"/>
                <a:gd name="T5" fmla="*/ 19 h 56"/>
                <a:gd name="T6" fmla="*/ 37 w 81"/>
                <a:gd name="T7" fmla="*/ 19 h 56"/>
                <a:gd name="T8" fmla="*/ 18 w 81"/>
                <a:gd name="T9" fmla="*/ 0 h 56"/>
                <a:gd name="T10" fmla="*/ 0 w 81"/>
                <a:gd name="T11" fmla="*/ 19 h 56"/>
                <a:gd name="T12" fmla="*/ 11 w 81"/>
                <a:gd name="T13" fmla="*/ 19 h 56"/>
                <a:gd name="T14" fmla="*/ 22 w 81"/>
                <a:gd name="T15" fmla="*/ 44 h 56"/>
                <a:gd name="T16" fmla="*/ 52 w 81"/>
                <a:gd name="T17" fmla="*/ 56 h 56"/>
                <a:gd name="T18" fmla="*/ 81 w 81"/>
                <a:gd name="T19" fmla="*/ 44 h 56"/>
                <a:gd name="T20" fmla="*/ 69 w 81"/>
                <a:gd name="T21" fmla="*/ 33 h 56"/>
                <a:gd name="T22" fmla="*/ 52 w 81"/>
                <a:gd name="T23"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56">
                  <a:moveTo>
                    <a:pt x="52" y="40"/>
                  </a:moveTo>
                  <a:cubicBezTo>
                    <a:pt x="45" y="40"/>
                    <a:pt x="39" y="38"/>
                    <a:pt x="34" y="33"/>
                  </a:cubicBezTo>
                  <a:cubicBezTo>
                    <a:pt x="30" y="29"/>
                    <a:pt x="28" y="24"/>
                    <a:pt x="27" y="19"/>
                  </a:cubicBezTo>
                  <a:cubicBezTo>
                    <a:pt x="37" y="19"/>
                    <a:pt x="37" y="19"/>
                    <a:pt x="37" y="19"/>
                  </a:cubicBezTo>
                  <a:cubicBezTo>
                    <a:pt x="18" y="0"/>
                    <a:pt x="18" y="0"/>
                    <a:pt x="18" y="0"/>
                  </a:cubicBezTo>
                  <a:cubicBezTo>
                    <a:pt x="0" y="19"/>
                    <a:pt x="0" y="19"/>
                    <a:pt x="0" y="19"/>
                  </a:cubicBezTo>
                  <a:cubicBezTo>
                    <a:pt x="11" y="19"/>
                    <a:pt x="11" y="19"/>
                    <a:pt x="11" y="19"/>
                  </a:cubicBezTo>
                  <a:cubicBezTo>
                    <a:pt x="12" y="28"/>
                    <a:pt x="16" y="37"/>
                    <a:pt x="22" y="44"/>
                  </a:cubicBezTo>
                  <a:cubicBezTo>
                    <a:pt x="30" y="52"/>
                    <a:pt x="41" y="56"/>
                    <a:pt x="52" y="56"/>
                  </a:cubicBezTo>
                  <a:cubicBezTo>
                    <a:pt x="63" y="56"/>
                    <a:pt x="73" y="52"/>
                    <a:pt x="81" y="44"/>
                  </a:cubicBezTo>
                  <a:cubicBezTo>
                    <a:pt x="69" y="33"/>
                    <a:pt x="69" y="33"/>
                    <a:pt x="69" y="33"/>
                  </a:cubicBezTo>
                  <a:cubicBezTo>
                    <a:pt x="65" y="38"/>
                    <a:pt x="58" y="40"/>
                    <a:pt x="52" y="4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0" name="Freeform 1441"/>
            <p:cNvSpPr>
              <a:spLocks/>
            </p:cNvSpPr>
            <p:nvPr/>
          </p:nvSpPr>
          <p:spPr bwMode="auto">
            <a:xfrm>
              <a:off x="1267398" y="983347"/>
              <a:ext cx="480996" cy="335174"/>
            </a:xfrm>
            <a:custGeom>
              <a:avLst/>
              <a:gdLst>
                <a:gd name="T0" fmla="*/ 11 w 77"/>
                <a:gd name="T1" fmla="*/ 24 h 54"/>
                <a:gd name="T2" fmla="*/ 28 w 77"/>
                <a:gd name="T3" fmla="*/ 16 h 54"/>
                <a:gd name="T4" fmla="*/ 52 w 77"/>
                <a:gd name="T5" fmla="*/ 37 h 54"/>
                <a:gd name="T6" fmla="*/ 42 w 77"/>
                <a:gd name="T7" fmla="*/ 37 h 54"/>
                <a:gd name="T8" fmla="*/ 61 w 77"/>
                <a:gd name="T9" fmla="*/ 54 h 54"/>
                <a:gd name="T10" fmla="*/ 77 w 77"/>
                <a:gd name="T11" fmla="*/ 36 h 54"/>
                <a:gd name="T12" fmla="*/ 67 w 77"/>
                <a:gd name="T13" fmla="*/ 36 h 54"/>
                <a:gd name="T14" fmla="*/ 27 w 77"/>
                <a:gd name="T15" fmla="*/ 1 h 54"/>
                <a:gd name="T16" fmla="*/ 0 w 77"/>
                <a:gd name="T17" fmla="*/ 14 h 54"/>
                <a:gd name="T18" fmla="*/ 11 w 77"/>
                <a:gd name="T19"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4">
                  <a:moveTo>
                    <a:pt x="11" y="24"/>
                  </a:moveTo>
                  <a:cubicBezTo>
                    <a:pt x="15" y="19"/>
                    <a:pt x="21" y="17"/>
                    <a:pt x="28" y="16"/>
                  </a:cubicBezTo>
                  <a:cubicBezTo>
                    <a:pt x="40" y="16"/>
                    <a:pt x="51" y="25"/>
                    <a:pt x="52" y="37"/>
                  </a:cubicBezTo>
                  <a:cubicBezTo>
                    <a:pt x="42" y="37"/>
                    <a:pt x="42" y="37"/>
                    <a:pt x="42" y="37"/>
                  </a:cubicBezTo>
                  <a:cubicBezTo>
                    <a:pt x="61" y="54"/>
                    <a:pt x="61" y="54"/>
                    <a:pt x="61" y="54"/>
                  </a:cubicBezTo>
                  <a:cubicBezTo>
                    <a:pt x="77" y="36"/>
                    <a:pt x="77" y="36"/>
                    <a:pt x="77" y="36"/>
                  </a:cubicBezTo>
                  <a:cubicBezTo>
                    <a:pt x="67" y="36"/>
                    <a:pt x="67" y="36"/>
                    <a:pt x="67" y="36"/>
                  </a:cubicBezTo>
                  <a:cubicBezTo>
                    <a:pt x="65" y="16"/>
                    <a:pt x="47" y="0"/>
                    <a:pt x="27" y="1"/>
                  </a:cubicBezTo>
                  <a:cubicBezTo>
                    <a:pt x="16" y="2"/>
                    <a:pt x="7" y="6"/>
                    <a:pt x="0" y="14"/>
                  </a:cubicBezTo>
                  <a:lnTo>
                    <a:pt x="11" y="24"/>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28" name="Freeform 1482"/>
          <p:cNvSpPr>
            <a:spLocks/>
          </p:cNvSpPr>
          <p:nvPr/>
        </p:nvSpPr>
        <p:spPr bwMode="auto">
          <a:xfrm>
            <a:off x="4156980" y="1739121"/>
            <a:ext cx="225783" cy="230753"/>
          </a:xfrm>
          <a:custGeom>
            <a:avLst/>
            <a:gdLst>
              <a:gd name="T0" fmla="*/ 53 w 76"/>
              <a:gd name="T1" fmla="*/ 20 h 79"/>
              <a:gd name="T2" fmla="*/ 54 w 76"/>
              <a:gd name="T3" fmla="*/ 25 h 79"/>
              <a:gd name="T4" fmla="*/ 56 w 76"/>
              <a:gd name="T5" fmla="*/ 26 h 79"/>
              <a:gd name="T6" fmla="*/ 68 w 76"/>
              <a:gd name="T7" fmla="*/ 28 h 79"/>
              <a:gd name="T8" fmla="*/ 70 w 76"/>
              <a:gd name="T9" fmla="*/ 28 h 79"/>
              <a:gd name="T10" fmla="*/ 75 w 76"/>
              <a:gd name="T11" fmla="*/ 23 h 79"/>
              <a:gd name="T12" fmla="*/ 75 w 76"/>
              <a:gd name="T13" fmla="*/ 22 h 79"/>
              <a:gd name="T14" fmla="*/ 74 w 76"/>
              <a:gd name="T15" fmla="*/ 9 h 79"/>
              <a:gd name="T16" fmla="*/ 74 w 76"/>
              <a:gd name="T17" fmla="*/ 8 h 79"/>
              <a:gd name="T18" fmla="*/ 69 w 76"/>
              <a:gd name="T19" fmla="*/ 6 h 79"/>
              <a:gd name="T20" fmla="*/ 66 w 76"/>
              <a:gd name="T21" fmla="*/ 8 h 79"/>
              <a:gd name="T22" fmla="*/ 65 w 76"/>
              <a:gd name="T23" fmla="*/ 9 h 79"/>
              <a:gd name="T24" fmla="*/ 39 w 76"/>
              <a:gd name="T25" fmla="*/ 0 h 79"/>
              <a:gd name="T26" fmla="*/ 0 w 76"/>
              <a:gd name="T27" fmla="*/ 39 h 79"/>
              <a:gd name="T28" fmla="*/ 39 w 76"/>
              <a:gd name="T29" fmla="*/ 79 h 79"/>
              <a:gd name="T30" fmla="*/ 72 w 76"/>
              <a:gd name="T31" fmla="*/ 61 h 79"/>
              <a:gd name="T32" fmla="*/ 71 w 76"/>
              <a:gd name="T33" fmla="*/ 54 h 79"/>
              <a:gd name="T34" fmla="*/ 64 w 76"/>
              <a:gd name="T35" fmla="*/ 55 h 79"/>
              <a:gd name="T36" fmla="*/ 39 w 76"/>
              <a:gd name="T37" fmla="*/ 68 h 79"/>
              <a:gd name="T38" fmla="*/ 10 w 76"/>
              <a:gd name="T39" fmla="*/ 39 h 79"/>
              <a:gd name="T40" fmla="*/ 39 w 76"/>
              <a:gd name="T41" fmla="*/ 10 h 79"/>
              <a:gd name="T42" fmla="*/ 57 w 76"/>
              <a:gd name="T43" fmla="*/ 16 h 79"/>
              <a:gd name="T44" fmla="*/ 56 w 76"/>
              <a:gd name="T45" fmla="*/ 17 h 79"/>
              <a:gd name="T46" fmla="*/ 53 w 76"/>
              <a:gd name="T4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79">
                <a:moveTo>
                  <a:pt x="53" y="20"/>
                </a:moveTo>
                <a:cubicBezTo>
                  <a:pt x="50" y="22"/>
                  <a:pt x="51" y="25"/>
                  <a:pt x="54" y="25"/>
                </a:cubicBezTo>
                <a:cubicBezTo>
                  <a:pt x="56" y="26"/>
                  <a:pt x="56" y="26"/>
                  <a:pt x="56" y="26"/>
                </a:cubicBezTo>
                <a:cubicBezTo>
                  <a:pt x="59" y="26"/>
                  <a:pt x="65" y="27"/>
                  <a:pt x="68" y="28"/>
                </a:cubicBezTo>
                <a:cubicBezTo>
                  <a:pt x="70" y="28"/>
                  <a:pt x="70" y="28"/>
                  <a:pt x="70" y="28"/>
                </a:cubicBezTo>
                <a:cubicBezTo>
                  <a:pt x="73" y="29"/>
                  <a:pt x="76" y="27"/>
                  <a:pt x="75" y="23"/>
                </a:cubicBezTo>
                <a:cubicBezTo>
                  <a:pt x="75" y="22"/>
                  <a:pt x="75" y="22"/>
                  <a:pt x="75" y="22"/>
                </a:cubicBezTo>
                <a:cubicBezTo>
                  <a:pt x="75" y="18"/>
                  <a:pt x="75" y="13"/>
                  <a:pt x="74" y="9"/>
                </a:cubicBezTo>
                <a:cubicBezTo>
                  <a:pt x="74" y="8"/>
                  <a:pt x="74" y="8"/>
                  <a:pt x="74" y="8"/>
                </a:cubicBezTo>
                <a:cubicBezTo>
                  <a:pt x="74" y="4"/>
                  <a:pt x="72" y="3"/>
                  <a:pt x="69" y="6"/>
                </a:cubicBezTo>
                <a:cubicBezTo>
                  <a:pt x="66" y="8"/>
                  <a:pt x="66" y="8"/>
                  <a:pt x="66" y="8"/>
                </a:cubicBezTo>
                <a:cubicBezTo>
                  <a:pt x="65" y="9"/>
                  <a:pt x="65" y="9"/>
                  <a:pt x="65" y="9"/>
                </a:cubicBezTo>
                <a:cubicBezTo>
                  <a:pt x="58" y="3"/>
                  <a:pt x="49" y="0"/>
                  <a:pt x="39" y="0"/>
                </a:cubicBezTo>
                <a:cubicBezTo>
                  <a:pt x="18" y="0"/>
                  <a:pt x="0" y="18"/>
                  <a:pt x="0" y="39"/>
                </a:cubicBezTo>
                <a:cubicBezTo>
                  <a:pt x="0" y="61"/>
                  <a:pt x="18" y="79"/>
                  <a:pt x="39" y="79"/>
                </a:cubicBezTo>
                <a:cubicBezTo>
                  <a:pt x="53" y="79"/>
                  <a:pt x="65" y="72"/>
                  <a:pt x="72" y="61"/>
                </a:cubicBezTo>
                <a:cubicBezTo>
                  <a:pt x="74" y="58"/>
                  <a:pt x="73" y="55"/>
                  <a:pt x="71" y="54"/>
                </a:cubicBezTo>
                <a:cubicBezTo>
                  <a:pt x="68" y="52"/>
                  <a:pt x="65" y="53"/>
                  <a:pt x="64" y="55"/>
                </a:cubicBezTo>
                <a:cubicBezTo>
                  <a:pt x="58" y="63"/>
                  <a:pt x="49" y="68"/>
                  <a:pt x="39" y="68"/>
                </a:cubicBezTo>
                <a:cubicBezTo>
                  <a:pt x="23" y="68"/>
                  <a:pt x="11" y="55"/>
                  <a:pt x="10" y="39"/>
                </a:cubicBezTo>
                <a:cubicBezTo>
                  <a:pt x="11" y="23"/>
                  <a:pt x="23" y="10"/>
                  <a:pt x="39" y="10"/>
                </a:cubicBezTo>
                <a:cubicBezTo>
                  <a:pt x="46" y="10"/>
                  <a:pt x="52" y="13"/>
                  <a:pt x="57" y="16"/>
                </a:cubicBezTo>
                <a:cubicBezTo>
                  <a:pt x="56" y="17"/>
                  <a:pt x="56" y="17"/>
                  <a:pt x="56" y="17"/>
                </a:cubicBezTo>
                <a:lnTo>
                  <a:pt x="53" y="20"/>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32" name="Freeform 1548"/>
          <p:cNvSpPr>
            <a:spLocks noEditPoints="1"/>
          </p:cNvSpPr>
          <p:nvPr/>
        </p:nvSpPr>
        <p:spPr bwMode="auto">
          <a:xfrm>
            <a:off x="3362087" y="1723387"/>
            <a:ext cx="271644" cy="262221"/>
          </a:xfrm>
          <a:custGeom>
            <a:avLst/>
            <a:gdLst>
              <a:gd name="T0" fmla="*/ 0 w 92"/>
              <a:gd name="T1" fmla="*/ 46 h 91"/>
              <a:gd name="T2" fmla="*/ 92 w 92"/>
              <a:gd name="T3" fmla="*/ 46 h 91"/>
              <a:gd name="T4" fmla="*/ 38 w 92"/>
              <a:gd name="T5" fmla="*/ 87 h 91"/>
              <a:gd name="T6" fmla="*/ 44 w 92"/>
              <a:gd name="T7" fmla="*/ 70 h 91"/>
              <a:gd name="T8" fmla="*/ 38 w 92"/>
              <a:gd name="T9" fmla="*/ 87 h 91"/>
              <a:gd name="T10" fmla="*/ 21 w 92"/>
              <a:gd name="T11" fmla="*/ 47 h 91"/>
              <a:gd name="T12" fmla="*/ 9 w 92"/>
              <a:gd name="T13" fmla="*/ 66 h 91"/>
              <a:gd name="T14" fmla="*/ 48 w 92"/>
              <a:gd name="T15" fmla="*/ 22 h 91"/>
              <a:gd name="T16" fmla="*/ 53 w 92"/>
              <a:gd name="T17" fmla="*/ 4 h 91"/>
              <a:gd name="T18" fmla="*/ 48 w 92"/>
              <a:gd name="T19" fmla="*/ 22 h 91"/>
              <a:gd name="T20" fmla="*/ 67 w 92"/>
              <a:gd name="T21" fmla="*/ 44 h 91"/>
              <a:gd name="T22" fmla="*/ 48 w 92"/>
              <a:gd name="T23" fmla="*/ 25 h 91"/>
              <a:gd name="T24" fmla="*/ 44 w 92"/>
              <a:gd name="T25" fmla="*/ 22 h 91"/>
              <a:gd name="T26" fmla="*/ 38 w 92"/>
              <a:gd name="T27" fmla="*/ 4 h 91"/>
              <a:gd name="T28" fmla="*/ 44 w 92"/>
              <a:gd name="T29" fmla="*/ 22 h 91"/>
              <a:gd name="T30" fmla="*/ 44 w 92"/>
              <a:gd name="T31" fmla="*/ 44 h 91"/>
              <a:gd name="T32" fmla="*/ 27 w 92"/>
              <a:gd name="T33" fmla="*/ 25 h 91"/>
              <a:gd name="T34" fmla="*/ 21 w 92"/>
              <a:gd name="T35" fmla="*/ 44 h 91"/>
              <a:gd name="T36" fmla="*/ 9 w 92"/>
              <a:gd name="T37" fmla="*/ 25 h 91"/>
              <a:gd name="T38" fmla="*/ 21 w 92"/>
              <a:gd name="T39" fmla="*/ 44 h 91"/>
              <a:gd name="T40" fmla="*/ 44 w 92"/>
              <a:gd name="T41" fmla="*/ 47 h 91"/>
              <a:gd name="T42" fmla="*/ 27 w 92"/>
              <a:gd name="T43" fmla="*/ 66 h 91"/>
              <a:gd name="T44" fmla="*/ 48 w 92"/>
              <a:gd name="T45" fmla="*/ 70 h 91"/>
              <a:gd name="T46" fmla="*/ 53 w 92"/>
              <a:gd name="T47" fmla="*/ 88 h 91"/>
              <a:gd name="T48" fmla="*/ 48 w 92"/>
              <a:gd name="T49" fmla="*/ 70 h 91"/>
              <a:gd name="T50" fmla="*/ 48 w 92"/>
              <a:gd name="T51" fmla="*/ 47 h 91"/>
              <a:gd name="T52" fmla="*/ 64 w 92"/>
              <a:gd name="T53" fmla="*/ 66 h 91"/>
              <a:gd name="T54" fmla="*/ 70 w 92"/>
              <a:gd name="T55" fmla="*/ 47 h 91"/>
              <a:gd name="T56" fmla="*/ 83 w 92"/>
              <a:gd name="T57" fmla="*/ 67 h 91"/>
              <a:gd name="T58" fmla="*/ 67 w 92"/>
              <a:gd name="T59" fmla="*/ 66 h 91"/>
              <a:gd name="T60" fmla="*/ 70 w 92"/>
              <a:gd name="T61" fmla="*/ 44 h 91"/>
              <a:gd name="T62" fmla="*/ 83 w 92"/>
              <a:gd name="T63" fmla="*/ 25 h 91"/>
              <a:gd name="T64" fmla="*/ 70 w 92"/>
              <a:gd name="T65" fmla="*/ 44 h 91"/>
              <a:gd name="T66" fmla="*/ 66 w 92"/>
              <a:gd name="T67" fmla="*/ 22 h 91"/>
              <a:gd name="T68" fmla="*/ 76 w 92"/>
              <a:gd name="T69" fmla="*/ 16 h 91"/>
              <a:gd name="T70" fmla="*/ 16 w 92"/>
              <a:gd name="T71" fmla="*/ 16 h 91"/>
              <a:gd name="T72" fmla="*/ 25 w 92"/>
              <a:gd name="T73" fmla="*/ 22 h 91"/>
              <a:gd name="T74" fmla="*/ 16 w 92"/>
              <a:gd name="T75" fmla="*/ 16 h 91"/>
              <a:gd name="T76" fmla="*/ 25 w 92"/>
              <a:gd name="T77" fmla="*/ 70 h 91"/>
              <a:gd name="T78" fmla="*/ 16 w 92"/>
              <a:gd name="T79" fmla="*/ 76 h 91"/>
              <a:gd name="T80" fmla="*/ 76 w 92"/>
              <a:gd name="T81" fmla="*/ 76 h 91"/>
              <a:gd name="T82" fmla="*/ 66 w 92"/>
              <a:gd name="T83" fmla="*/ 70 h 91"/>
              <a:gd name="T84" fmla="*/ 76 w 92"/>
              <a:gd name="T85"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91">
                <a:moveTo>
                  <a:pt x="46" y="0"/>
                </a:moveTo>
                <a:cubicBezTo>
                  <a:pt x="21" y="0"/>
                  <a:pt x="0" y="20"/>
                  <a:pt x="0" y="46"/>
                </a:cubicBezTo>
                <a:cubicBezTo>
                  <a:pt x="0" y="71"/>
                  <a:pt x="21" y="91"/>
                  <a:pt x="46" y="91"/>
                </a:cubicBezTo>
                <a:cubicBezTo>
                  <a:pt x="71" y="91"/>
                  <a:pt x="92" y="71"/>
                  <a:pt x="92" y="46"/>
                </a:cubicBezTo>
                <a:cubicBezTo>
                  <a:pt x="92" y="20"/>
                  <a:pt x="71" y="0"/>
                  <a:pt x="46" y="0"/>
                </a:cubicBezTo>
                <a:close/>
                <a:moveTo>
                  <a:pt x="38" y="87"/>
                </a:moveTo>
                <a:cubicBezTo>
                  <a:pt x="34" y="82"/>
                  <a:pt x="31" y="76"/>
                  <a:pt x="28" y="70"/>
                </a:cubicBezTo>
                <a:cubicBezTo>
                  <a:pt x="44" y="70"/>
                  <a:pt x="44" y="70"/>
                  <a:pt x="44" y="70"/>
                </a:cubicBezTo>
                <a:cubicBezTo>
                  <a:pt x="44" y="88"/>
                  <a:pt x="44" y="88"/>
                  <a:pt x="44" y="88"/>
                </a:cubicBezTo>
                <a:cubicBezTo>
                  <a:pt x="42" y="88"/>
                  <a:pt x="40" y="88"/>
                  <a:pt x="38" y="87"/>
                </a:cubicBezTo>
                <a:close/>
                <a:moveTo>
                  <a:pt x="3" y="47"/>
                </a:moveTo>
                <a:cubicBezTo>
                  <a:pt x="21" y="47"/>
                  <a:pt x="21" y="47"/>
                  <a:pt x="21" y="47"/>
                </a:cubicBezTo>
                <a:cubicBezTo>
                  <a:pt x="21" y="54"/>
                  <a:pt x="22" y="60"/>
                  <a:pt x="24" y="66"/>
                </a:cubicBezTo>
                <a:cubicBezTo>
                  <a:pt x="9" y="66"/>
                  <a:pt x="9" y="66"/>
                  <a:pt x="9" y="66"/>
                </a:cubicBezTo>
                <a:cubicBezTo>
                  <a:pt x="6" y="61"/>
                  <a:pt x="4" y="54"/>
                  <a:pt x="3" y="47"/>
                </a:cubicBezTo>
                <a:close/>
                <a:moveTo>
                  <a:pt x="48" y="22"/>
                </a:moveTo>
                <a:cubicBezTo>
                  <a:pt x="48" y="3"/>
                  <a:pt x="48" y="3"/>
                  <a:pt x="48" y="3"/>
                </a:cubicBezTo>
                <a:cubicBezTo>
                  <a:pt x="49" y="3"/>
                  <a:pt x="51" y="3"/>
                  <a:pt x="53" y="4"/>
                </a:cubicBezTo>
                <a:cubicBezTo>
                  <a:pt x="57" y="9"/>
                  <a:pt x="60" y="15"/>
                  <a:pt x="63" y="22"/>
                </a:cubicBezTo>
                <a:lnTo>
                  <a:pt x="48" y="22"/>
                </a:lnTo>
                <a:close/>
                <a:moveTo>
                  <a:pt x="64" y="25"/>
                </a:moveTo>
                <a:cubicBezTo>
                  <a:pt x="66" y="31"/>
                  <a:pt x="67" y="37"/>
                  <a:pt x="67" y="44"/>
                </a:cubicBezTo>
                <a:cubicBezTo>
                  <a:pt x="48" y="44"/>
                  <a:pt x="48" y="44"/>
                  <a:pt x="48" y="44"/>
                </a:cubicBezTo>
                <a:cubicBezTo>
                  <a:pt x="48" y="25"/>
                  <a:pt x="48" y="25"/>
                  <a:pt x="48" y="25"/>
                </a:cubicBezTo>
                <a:lnTo>
                  <a:pt x="64" y="25"/>
                </a:lnTo>
                <a:close/>
                <a:moveTo>
                  <a:pt x="44" y="22"/>
                </a:moveTo>
                <a:cubicBezTo>
                  <a:pt x="28" y="22"/>
                  <a:pt x="28" y="22"/>
                  <a:pt x="28" y="22"/>
                </a:cubicBezTo>
                <a:cubicBezTo>
                  <a:pt x="31" y="15"/>
                  <a:pt x="34" y="9"/>
                  <a:pt x="38" y="4"/>
                </a:cubicBezTo>
                <a:cubicBezTo>
                  <a:pt x="40" y="3"/>
                  <a:pt x="42" y="3"/>
                  <a:pt x="44" y="3"/>
                </a:cubicBezTo>
                <a:lnTo>
                  <a:pt x="44" y="22"/>
                </a:lnTo>
                <a:close/>
                <a:moveTo>
                  <a:pt x="44" y="25"/>
                </a:moveTo>
                <a:cubicBezTo>
                  <a:pt x="44" y="44"/>
                  <a:pt x="44" y="44"/>
                  <a:pt x="44" y="44"/>
                </a:cubicBezTo>
                <a:cubicBezTo>
                  <a:pt x="24" y="44"/>
                  <a:pt x="24" y="44"/>
                  <a:pt x="24" y="44"/>
                </a:cubicBezTo>
                <a:cubicBezTo>
                  <a:pt x="24" y="37"/>
                  <a:pt x="25" y="31"/>
                  <a:pt x="27" y="25"/>
                </a:cubicBezTo>
                <a:lnTo>
                  <a:pt x="44" y="25"/>
                </a:lnTo>
                <a:close/>
                <a:moveTo>
                  <a:pt x="21" y="44"/>
                </a:moveTo>
                <a:cubicBezTo>
                  <a:pt x="3" y="44"/>
                  <a:pt x="3" y="44"/>
                  <a:pt x="3" y="44"/>
                </a:cubicBezTo>
                <a:cubicBezTo>
                  <a:pt x="4" y="37"/>
                  <a:pt x="6" y="31"/>
                  <a:pt x="9" y="25"/>
                </a:cubicBezTo>
                <a:cubicBezTo>
                  <a:pt x="24" y="25"/>
                  <a:pt x="24" y="25"/>
                  <a:pt x="24" y="25"/>
                </a:cubicBezTo>
                <a:cubicBezTo>
                  <a:pt x="22" y="31"/>
                  <a:pt x="21" y="37"/>
                  <a:pt x="21" y="44"/>
                </a:cubicBezTo>
                <a:close/>
                <a:moveTo>
                  <a:pt x="24" y="47"/>
                </a:moveTo>
                <a:cubicBezTo>
                  <a:pt x="44" y="47"/>
                  <a:pt x="44" y="47"/>
                  <a:pt x="44" y="47"/>
                </a:cubicBezTo>
                <a:cubicBezTo>
                  <a:pt x="44" y="66"/>
                  <a:pt x="44" y="66"/>
                  <a:pt x="44" y="66"/>
                </a:cubicBezTo>
                <a:cubicBezTo>
                  <a:pt x="27" y="66"/>
                  <a:pt x="27" y="66"/>
                  <a:pt x="27" y="66"/>
                </a:cubicBezTo>
                <a:cubicBezTo>
                  <a:pt x="25" y="60"/>
                  <a:pt x="24" y="54"/>
                  <a:pt x="24" y="47"/>
                </a:cubicBezTo>
                <a:close/>
                <a:moveTo>
                  <a:pt x="48" y="70"/>
                </a:moveTo>
                <a:cubicBezTo>
                  <a:pt x="63" y="70"/>
                  <a:pt x="63" y="70"/>
                  <a:pt x="63" y="70"/>
                </a:cubicBezTo>
                <a:cubicBezTo>
                  <a:pt x="60" y="76"/>
                  <a:pt x="57" y="82"/>
                  <a:pt x="53" y="88"/>
                </a:cubicBezTo>
                <a:cubicBezTo>
                  <a:pt x="51" y="88"/>
                  <a:pt x="49" y="88"/>
                  <a:pt x="48" y="88"/>
                </a:cubicBezTo>
                <a:lnTo>
                  <a:pt x="48" y="70"/>
                </a:lnTo>
                <a:close/>
                <a:moveTo>
                  <a:pt x="48" y="66"/>
                </a:moveTo>
                <a:cubicBezTo>
                  <a:pt x="48" y="47"/>
                  <a:pt x="48" y="47"/>
                  <a:pt x="48" y="47"/>
                </a:cubicBezTo>
                <a:cubicBezTo>
                  <a:pt x="67" y="47"/>
                  <a:pt x="67" y="47"/>
                  <a:pt x="67" y="47"/>
                </a:cubicBezTo>
                <a:cubicBezTo>
                  <a:pt x="67" y="54"/>
                  <a:pt x="66" y="60"/>
                  <a:pt x="64" y="66"/>
                </a:cubicBezTo>
                <a:lnTo>
                  <a:pt x="48" y="66"/>
                </a:lnTo>
                <a:close/>
                <a:moveTo>
                  <a:pt x="70" y="47"/>
                </a:moveTo>
                <a:cubicBezTo>
                  <a:pt x="89" y="47"/>
                  <a:pt x="89" y="47"/>
                  <a:pt x="89" y="47"/>
                </a:cubicBezTo>
                <a:cubicBezTo>
                  <a:pt x="88" y="54"/>
                  <a:pt x="86" y="61"/>
                  <a:pt x="83" y="67"/>
                </a:cubicBezTo>
                <a:cubicBezTo>
                  <a:pt x="83" y="66"/>
                  <a:pt x="83" y="66"/>
                  <a:pt x="83" y="66"/>
                </a:cubicBezTo>
                <a:cubicBezTo>
                  <a:pt x="67" y="66"/>
                  <a:pt x="67" y="66"/>
                  <a:pt x="67" y="66"/>
                </a:cubicBezTo>
                <a:cubicBezTo>
                  <a:pt x="69" y="60"/>
                  <a:pt x="70" y="54"/>
                  <a:pt x="70" y="47"/>
                </a:cubicBezTo>
                <a:close/>
                <a:moveTo>
                  <a:pt x="70" y="44"/>
                </a:moveTo>
                <a:cubicBezTo>
                  <a:pt x="70" y="37"/>
                  <a:pt x="69" y="31"/>
                  <a:pt x="67" y="25"/>
                </a:cubicBezTo>
                <a:cubicBezTo>
                  <a:pt x="83" y="25"/>
                  <a:pt x="83" y="25"/>
                  <a:pt x="83" y="25"/>
                </a:cubicBezTo>
                <a:cubicBezTo>
                  <a:pt x="86" y="31"/>
                  <a:pt x="88" y="37"/>
                  <a:pt x="89" y="44"/>
                </a:cubicBezTo>
                <a:lnTo>
                  <a:pt x="70" y="44"/>
                </a:lnTo>
                <a:close/>
                <a:moveTo>
                  <a:pt x="81" y="22"/>
                </a:moveTo>
                <a:cubicBezTo>
                  <a:pt x="66" y="22"/>
                  <a:pt x="66" y="22"/>
                  <a:pt x="66" y="22"/>
                </a:cubicBezTo>
                <a:cubicBezTo>
                  <a:pt x="64" y="15"/>
                  <a:pt x="61" y="10"/>
                  <a:pt x="58" y="5"/>
                </a:cubicBezTo>
                <a:cubicBezTo>
                  <a:pt x="65" y="7"/>
                  <a:pt x="71" y="10"/>
                  <a:pt x="76" y="16"/>
                </a:cubicBezTo>
                <a:cubicBezTo>
                  <a:pt x="78" y="17"/>
                  <a:pt x="80" y="19"/>
                  <a:pt x="81" y="22"/>
                </a:cubicBezTo>
                <a:close/>
                <a:moveTo>
                  <a:pt x="16" y="16"/>
                </a:moveTo>
                <a:cubicBezTo>
                  <a:pt x="21" y="11"/>
                  <a:pt x="27" y="7"/>
                  <a:pt x="33" y="5"/>
                </a:cubicBezTo>
                <a:cubicBezTo>
                  <a:pt x="30" y="10"/>
                  <a:pt x="27" y="16"/>
                  <a:pt x="25" y="22"/>
                </a:cubicBezTo>
                <a:cubicBezTo>
                  <a:pt x="11" y="22"/>
                  <a:pt x="11" y="22"/>
                  <a:pt x="11" y="22"/>
                </a:cubicBezTo>
                <a:cubicBezTo>
                  <a:pt x="12" y="19"/>
                  <a:pt x="14" y="17"/>
                  <a:pt x="16" y="16"/>
                </a:cubicBezTo>
                <a:close/>
                <a:moveTo>
                  <a:pt x="11" y="70"/>
                </a:moveTo>
                <a:cubicBezTo>
                  <a:pt x="25" y="70"/>
                  <a:pt x="25" y="70"/>
                  <a:pt x="25" y="70"/>
                </a:cubicBezTo>
                <a:cubicBezTo>
                  <a:pt x="27" y="76"/>
                  <a:pt x="30" y="81"/>
                  <a:pt x="33" y="86"/>
                </a:cubicBezTo>
                <a:cubicBezTo>
                  <a:pt x="27" y="84"/>
                  <a:pt x="21" y="81"/>
                  <a:pt x="16" y="76"/>
                </a:cubicBezTo>
                <a:cubicBezTo>
                  <a:pt x="14" y="74"/>
                  <a:pt x="12" y="72"/>
                  <a:pt x="11" y="70"/>
                </a:cubicBezTo>
                <a:close/>
                <a:moveTo>
                  <a:pt x="76" y="76"/>
                </a:moveTo>
                <a:cubicBezTo>
                  <a:pt x="71" y="81"/>
                  <a:pt x="65" y="85"/>
                  <a:pt x="58" y="87"/>
                </a:cubicBezTo>
                <a:cubicBezTo>
                  <a:pt x="61" y="82"/>
                  <a:pt x="64" y="76"/>
                  <a:pt x="66" y="70"/>
                </a:cubicBezTo>
                <a:cubicBezTo>
                  <a:pt x="81" y="70"/>
                  <a:pt x="81" y="70"/>
                  <a:pt x="81" y="70"/>
                </a:cubicBezTo>
                <a:cubicBezTo>
                  <a:pt x="80" y="72"/>
                  <a:pt x="78" y="74"/>
                  <a:pt x="76" y="7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nvGrpSpPr>
          <p:cNvPr id="179" name="组合 178"/>
          <p:cNvGrpSpPr/>
          <p:nvPr/>
        </p:nvGrpSpPr>
        <p:grpSpPr>
          <a:xfrm>
            <a:off x="5688995" y="1709402"/>
            <a:ext cx="232839" cy="290190"/>
            <a:chOff x="7324924" y="886524"/>
            <a:chExt cx="496028" cy="618205"/>
          </a:xfrm>
          <a:solidFill>
            <a:schemeClr val="bg1"/>
          </a:solidFill>
        </p:grpSpPr>
        <p:sp>
          <p:nvSpPr>
            <p:cNvPr id="34" name="Freeform 1575"/>
            <p:cNvSpPr>
              <a:spLocks noEditPoints="1"/>
            </p:cNvSpPr>
            <p:nvPr/>
          </p:nvSpPr>
          <p:spPr bwMode="auto">
            <a:xfrm>
              <a:off x="7324924" y="1124866"/>
              <a:ext cx="496028" cy="379863"/>
            </a:xfrm>
            <a:custGeom>
              <a:avLst/>
              <a:gdLst>
                <a:gd name="T0" fmla="*/ 80 w 80"/>
                <a:gd name="T1" fmla="*/ 19 h 62"/>
                <a:gd name="T2" fmla="*/ 80 w 80"/>
                <a:gd name="T3" fmla="*/ 10 h 62"/>
                <a:gd name="T4" fmla="*/ 70 w 80"/>
                <a:gd name="T5" fmla="*/ 0 h 62"/>
                <a:gd name="T6" fmla="*/ 10 w 80"/>
                <a:gd name="T7" fmla="*/ 0 h 62"/>
                <a:gd name="T8" fmla="*/ 0 w 80"/>
                <a:gd name="T9" fmla="*/ 10 h 62"/>
                <a:gd name="T10" fmla="*/ 0 w 80"/>
                <a:gd name="T11" fmla="*/ 53 h 62"/>
                <a:gd name="T12" fmla="*/ 10 w 80"/>
                <a:gd name="T13" fmla="*/ 62 h 62"/>
                <a:gd name="T14" fmla="*/ 70 w 80"/>
                <a:gd name="T15" fmla="*/ 62 h 62"/>
                <a:gd name="T16" fmla="*/ 80 w 80"/>
                <a:gd name="T17" fmla="*/ 53 h 62"/>
                <a:gd name="T18" fmla="*/ 80 w 80"/>
                <a:gd name="T19" fmla="*/ 50 h 62"/>
                <a:gd name="T20" fmla="*/ 67 w 80"/>
                <a:gd name="T21" fmla="*/ 50 h 62"/>
                <a:gd name="T22" fmla="*/ 67 w 80"/>
                <a:gd name="T23" fmla="*/ 45 h 62"/>
                <a:gd name="T24" fmla="*/ 80 w 80"/>
                <a:gd name="T25" fmla="*/ 45 h 62"/>
                <a:gd name="T26" fmla="*/ 80 w 80"/>
                <a:gd name="T27" fmla="*/ 38 h 62"/>
                <a:gd name="T28" fmla="*/ 67 w 80"/>
                <a:gd name="T29" fmla="*/ 38 h 62"/>
                <a:gd name="T30" fmla="*/ 67 w 80"/>
                <a:gd name="T31" fmla="*/ 32 h 62"/>
                <a:gd name="T32" fmla="*/ 80 w 80"/>
                <a:gd name="T33" fmla="*/ 32 h 62"/>
                <a:gd name="T34" fmla="*/ 80 w 80"/>
                <a:gd name="T35" fmla="*/ 25 h 62"/>
                <a:gd name="T36" fmla="*/ 67 w 80"/>
                <a:gd name="T37" fmla="*/ 25 h 62"/>
                <a:gd name="T38" fmla="*/ 67 w 80"/>
                <a:gd name="T39" fmla="*/ 19 h 62"/>
                <a:gd name="T40" fmla="*/ 80 w 80"/>
                <a:gd name="T41" fmla="*/ 19 h 62"/>
                <a:gd name="T42" fmla="*/ 43 w 80"/>
                <a:gd name="T43" fmla="*/ 36 h 62"/>
                <a:gd name="T44" fmla="*/ 43 w 80"/>
                <a:gd name="T45" fmla="*/ 43 h 62"/>
                <a:gd name="T46" fmla="*/ 40 w 80"/>
                <a:gd name="T47" fmla="*/ 46 h 62"/>
                <a:gd name="T48" fmla="*/ 36 w 80"/>
                <a:gd name="T49" fmla="*/ 43 h 62"/>
                <a:gd name="T50" fmla="*/ 36 w 80"/>
                <a:gd name="T51" fmla="*/ 36 h 62"/>
                <a:gd name="T52" fmla="*/ 32 w 80"/>
                <a:gd name="T53" fmla="*/ 29 h 62"/>
                <a:gd name="T54" fmla="*/ 40 w 80"/>
                <a:gd name="T55" fmla="*/ 21 h 62"/>
                <a:gd name="T56" fmla="*/ 48 w 80"/>
                <a:gd name="T57" fmla="*/ 29 h 62"/>
                <a:gd name="T58" fmla="*/ 43 w 80"/>
                <a:gd name="T59"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62">
                  <a:moveTo>
                    <a:pt x="80" y="19"/>
                  </a:moveTo>
                  <a:cubicBezTo>
                    <a:pt x="80" y="10"/>
                    <a:pt x="80" y="10"/>
                    <a:pt x="80" y="10"/>
                  </a:cubicBezTo>
                  <a:cubicBezTo>
                    <a:pt x="80" y="4"/>
                    <a:pt x="75" y="0"/>
                    <a:pt x="70" y="0"/>
                  </a:cubicBezTo>
                  <a:cubicBezTo>
                    <a:pt x="10" y="0"/>
                    <a:pt x="10" y="0"/>
                    <a:pt x="10" y="0"/>
                  </a:cubicBezTo>
                  <a:cubicBezTo>
                    <a:pt x="5" y="0"/>
                    <a:pt x="0" y="4"/>
                    <a:pt x="0" y="10"/>
                  </a:cubicBezTo>
                  <a:cubicBezTo>
                    <a:pt x="0" y="53"/>
                    <a:pt x="0" y="53"/>
                    <a:pt x="0" y="53"/>
                  </a:cubicBezTo>
                  <a:cubicBezTo>
                    <a:pt x="0" y="58"/>
                    <a:pt x="5" y="62"/>
                    <a:pt x="10" y="62"/>
                  </a:cubicBezTo>
                  <a:cubicBezTo>
                    <a:pt x="70" y="62"/>
                    <a:pt x="70" y="62"/>
                    <a:pt x="70" y="62"/>
                  </a:cubicBezTo>
                  <a:cubicBezTo>
                    <a:pt x="75" y="62"/>
                    <a:pt x="80" y="58"/>
                    <a:pt x="80" y="53"/>
                  </a:cubicBezTo>
                  <a:cubicBezTo>
                    <a:pt x="80" y="50"/>
                    <a:pt x="80" y="50"/>
                    <a:pt x="80" y="50"/>
                  </a:cubicBezTo>
                  <a:cubicBezTo>
                    <a:pt x="67" y="50"/>
                    <a:pt x="67" y="50"/>
                    <a:pt x="67" y="50"/>
                  </a:cubicBezTo>
                  <a:cubicBezTo>
                    <a:pt x="67" y="45"/>
                    <a:pt x="67" y="45"/>
                    <a:pt x="67" y="45"/>
                  </a:cubicBezTo>
                  <a:cubicBezTo>
                    <a:pt x="80" y="45"/>
                    <a:pt x="80" y="45"/>
                    <a:pt x="80" y="45"/>
                  </a:cubicBezTo>
                  <a:cubicBezTo>
                    <a:pt x="80" y="38"/>
                    <a:pt x="80" y="38"/>
                    <a:pt x="80" y="38"/>
                  </a:cubicBezTo>
                  <a:cubicBezTo>
                    <a:pt x="67" y="38"/>
                    <a:pt x="67" y="38"/>
                    <a:pt x="67" y="38"/>
                  </a:cubicBezTo>
                  <a:cubicBezTo>
                    <a:pt x="67" y="32"/>
                    <a:pt x="67" y="32"/>
                    <a:pt x="67" y="32"/>
                  </a:cubicBezTo>
                  <a:cubicBezTo>
                    <a:pt x="80" y="32"/>
                    <a:pt x="80" y="32"/>
                    <a:pt x="80" y="32"/>
                  </a:cubicBezTo>
                  <a:cubicBezTo>
                    <a:pt x="80" y="25"/>
                    <a:pt x="80" y="25"/>
                    <a:pt x="80" y="25"/>
                  </a:cubicBezTo>
                  <a:cubicBezTo>
                    <a:pt x="67" y="25"/>
                    <a:pt x="67" y="25"/>
                    <a:pt x="67" y="25"/>
                  </a:cubicBezTo>
                  <a:cubicBezTo>
                    <a:pt x="67" y="19"/>
                    <a:pt x="67" y="19"/>
                    <a:pt x="67" y="19"/>
                  </a:cubicBezTo>
                  <a:lnTo>
                    <a:pt x="80" y="19"/>
                  </a:lnTo>
                  <a:close/>
                  <a:moveTo>
                    <a:pt x="43" y="36"/>
                  </a:moveTo>
                  <a:cubicBezTo>
                    <a:pt x="43" y="43"/>
                    <a:pt x="43" y="43"/>
                    <a:pt x="43" y="43"/>
                  </a:cubicBezTo>
                  <a:cubicBezTo>
                    <a:pt x="43" y="44"/>
                    <a:pt x="42" y="46"/>
                    <a:pt x="40" y="46"/>
                  </a:cubicBezTo>
                  <a:cubicBezTo>
                    <a:pt x="38" y="46"/>
                    <a:pt x="36" y="44"/>
                    <a:pt x="36" y="43"/>
                  </a:cubicBezTo>
                  <a:cubicBezTo>
                    <a:pt x="36" y="36"/>
                    <a:pt x="36" y="36"/>
                    <a:pt x="36" y="36"/>
                  </a:cubicBezTo>
                  <a:cubicBezTo>
                    <a:pt x="34" y="35"/>
                    <a:pt x="32" y="32"/>
                    <a:pt x="32" y="29"/>
                  </a:cubicBezTo>
                  <a:cubicBezTo>
                    <a:pt x="32" y="25"/>
                    <a:pt x="36" y="21"/>
                    <a:pt x="40" y="21"/>
                  </a:cubicBezTo>
                  <a:cubicBezTo>
                    <a:pt x="44" y="21"/>
                    <a:pt x="48" y="25"/>
                    <a:pt x="48" y="29"/>
                  </a:cubicBezTo>
                  <a:cubicBezTo>
                    <a:pt x="48" y="32"/>
                    <a:pt x="46" y="35"/>
                    <a:pt x="43" y="3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35" name="Freeform 1576"/>
            <p:cNvSpPr>
              <a:spLocks/>
            </p:cNvSpPr>
            <p:nvPr/>
          </p:nvSpPr>
          <p:spPr bwMode="auto">
            <a:xfrm>
              <a:off x="7370017" y="886524"/>
              <a:ext cx="398322" cy="223447"/>
            </a:xfrm>
            <a:custGeom>
              <a:avLst/>
              <a:gdLst>
                <a:gd name="T0" fmla="*/ 11 w 64"/>
                <a:gd name="T1" fmla="*/ 25 h 36"/>
                <a:gd name="T2" fmla="*/ 27 w 64"/>
                <a:gd name="T3" fmla="*/ 9 h 36"/>
                <a:gd name="T4" fmla="*/ 37 w 64"/>
                <a:gd name="T5" fmla="*/ 9 h 36"/>
                <a:gd name="T6" fmla="*/ 53 w 64"/>
                <a:gd name="T7" fmla="*/ 25 h 36"/>
                <a:gd name="T8" fmla="*/ 53 w 64"/>
                <a:gd name="T9" fmla="*/ 36 h 36"/>
                <a:gd name="T10" fmla="*/ 64 w 64"/>
                <a:gd name="T11" fmla="*/ 36 h 36"/>
                <a:gd name="T12" fmla="*/ 64 w 64"/>
                <a:gd name="T13" fmla="*/ 22 h 36"/>
                <a:gd name="T14" fmla="*/ 42 w 64"/>
                <a:gd name="T15" fmla="*/ 0 h 36"/>
                <a:gd name="T16" fmla="*/ 22 w 64"/>
                <a:gd name="T17" fmla="*/ 0 h 36"/>
                <a:gd name="T18" fmla="*/ 0 w 64"/>
                <a:gd name="T19" fmla="*/ 22 h 36"/>
                <a:gd name="T20" fmla="*/ 0 w 64"/>
                <a:gd name="T21" fmla="*/ 36 h 36"/>
                <a:gd name="T22" fmla="*/ 11 w 64"/>
                <a:gd name="T23" fmla="*/ 36 h 36"/>
                <a:gd name="T24" fmla="*/ 11 w 64"/>
                <a:gd name="T25"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36">
                  <a:moveTo>
                    <a:pt x="11" y="25"/>
                  </a:moveTo>
                  <a:cubicBezTo>
                    <a:pt x="11" y="16"/>
                    <a:pt x="18" y="9"/>
                    <a:pt x="27" y="9"/>
                  </a:cubicBezTo>
                  <a:cubicBezTo>
                    <a:pt x="37" y="9"/>
                    <a:pt x="37" y="9"/>
                    <a:pt x="37" y="9"/>
                  </a:cubicBezTo>
                  <a:cubicBezTo>
                    <a:pt x="46" y="9"/>
                    <a:pt x="53" y="16"/>
                    <a:pt x="53" y="25"/>
                  </a:cubicBezTo>
                  <a:cubicBezTo>
                    <a:pt x="53" y="36"/>
                    <a:pt x="53" y="36"/>
                    <a:pt x="53" y="36"/>
                  </a:cubicBezTo>
                  <a:cubicBezTo>
                    <a:pt x="64" y="36"/>
                    <a:pt x="64" y="36"/>
                    <a:pt x="64" y="36"/>
                  </a:cubicBezTo>
                  <a:cubicBezTo>
                    <a:pt x="64" y="22"/>
                    <a:pt x="64" y="22"/>
                    <a:pt x="64" y="22"/>
                  </a:cubicBezTo>
                  <a:cubicBezTo>
                    <a:pt x="64" y="10"/>
                    <a:pt x="54" y="0"/>
                    <a:pt x="42" y="0"/>
                  </a:cubicBezTo>
                  <a:cubicBezTo>
                    <a:pt x="22" y="0"/>
                    <a:pt x="22" y="0"/>
                    <a:pt x="22" y="0"/>
                  </a:cubicBezTo>
                  <a:cubicBezTo>
                    <a:pt x="10" y="0"/>
                    <a:pt x="0" y="10"/>
                    <a:pt x="0" y="22"/>
                  </a:cubicBezTo>
                  <a:cubicBezTo>
                    <a:pt x="0" y="36"/>
                    <a:pt x="0" y="36"/>
                    <a:pt x="0" y="36"/>
                  </a:cubicBezTo>
                  <a:cubicBezTo>
                    <a:pt x="11" y="36"/>
                    <a:pt x="11" y="36"/>
                    <a:pt x="11" y="36"/>
                  </a:cubicBezTo>
                  <a:lnTo>
                    <a:pt x="11" y="25"/>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39" name="Freeform 1604"/>
          <p:cNvSpPr>
            <a:spLocks noEditPoints="1"/>
          </p:cNvSpPr>
          <p:nvPr/>
        </p:nvSpPr>
        <p:spPr bwMode="auto">
          <a:xfrm>
            <a:off x="2505009" y="1754852"/>
            <a:ext cx="313980" cy="199290"/>
          </a:xfrm>
          <a:custGeom>
            <a:avLst/>
            <a:gdLst>
              <a:gd name="T0" fmla="*/ 87 w 107"/>
              <a:gd name="T1" fmla="*/ 0 h 69"/>
              <a:gd name="T2" fmla="*/ 20 w 107"/>
              <a:gd name="T3" fmla="*/ 0 h 69"/>
              <a:gd name="T4" fmla="*/ 0 w 107"/>
              <a:gd name="T5" fmla="*/ 20 h 69"/>
              <a:gd name="T6" fmla="*/ 0 w 107"/>
              <a:gd name="T7" fmla="*/ 49 h 69"/>
              <a:gd name="T8" fmla="*/ 20 w 107"/>
              <a:gd name="T9" fmla="*/ 69 h 69"/>
              <a:gd name="T10" fmla="*/ 87 w 107"/>
              <a:gd name="T11" fmla="*/ 69 h 69"/>
              <a:gd name="T12" fmla="*/ 107 w 107"/>
              <a:gd name="T13" fmla="*/ 49 h 69"/>
              <a:gd name="T14" fmla="*/ 107 w 107"/>
              <a:gd name="T15" fmla="*/ 20 h 69"/>
              <a:gd name="T16" fmla="*/ 87 w 107"/>
              <a:gd name="T17" fmla="*/ 0 h 69"/>
              <a:gd name="T18" fmla="*/ 102 w 107"/>
              <a:gd name="T19" fmla="*/ 59 h 69"/>
              <a:gd name="T20" fmla="*/ 101 w 107"/>
              <a:gd name="T21" fmla="*/ 60 h 69"/>
              <a:gd name="T22" fmla="*/ 100 w 107"/>
              <a:gd name="T23" fmla="*/ 60 h 69"/>
              <a:gd name="T24" fmla="*/ 99 w 107"/>
              <a:gd name="T25" fmla="*/ 59 h 69"/>
              <a:gd name="T26" fmla="*/ 71 w 107"/>
              <a:gd name="T27" fmla="*/ 34 h 69"/>
              <a:gd name="T28" fmla="*/ 55 w 107"/>
              <a:gd name="T29" fmla="*/ 47 h 69"/>
              <a:gd name="T30" fmla="*/ 53 w 107"/>
              <a:gd name="T31" fmla="*/ 48 h 69"/>
              <a:gd name="T32" fmla="*/ 52 w 107"/>
              <a:gd name="T33" fmla="*/ 47 h 69"/>
              <a:gd name="T34" fmla="*/ 36 w 107"/>
              <a:gd name="T35" fmla="*/ 34 h 69"/>
              <a:gd name="T36" fmla="*/ 9 w 107"/>
              <a:gd name="T37" fmla="*/ 58 h 69"/>
              <a:gd name="T38" fmla="*/ 7 w 107"/>
              <a:gd name="T39" fmla="*/ 59 h 69"/>
              <a:gd name="T40" fmla="*/ 7 w 107"/>
              <a:gd name="T41" fmla="*/ 59 h 69"/>
              <a:gd name="T42" fmla="*/ 6 w 107"/>
              <a:gd name="T43" fmla="*/ 58 h 69"/>
              <a:gd name="T44" fmla="*/ 5 w 107"/>
              <a:gd name="T45" fmla="*/ 57 h 69"/>
              <a:gd name="T46" fmla="*/ 5 w 107"/>
              <a:gd name="T47" fmla="*/ 56 h 69"/>
              <a:gd name="T48" fmla="*/ 6 w 107"/>
              <a:gd name="T49" fmla="*/ 55 h 69"/>
              <a:gd name="T50" fmla="*/ 32 w 107"/>
              <a:gd name="T51" fmla="*/ 31 h 69"/>
              <a:gd name="T52" fmla="*/ 8 w 107"/>
              <a:gd name="T53" fmla="*/ 11 h 69"/>
              <a:gd name="T54" fmla="*/ 8 w 107"/>
              <a:gd name="T55" fmla="*/ 7 h 69"/>
              <a:gd name="T56" fmla="*/ 11 w 107"/>
              <a:gd name="T57" fmla="*/ 7 h 69"/>
              <a:gd name="T58" fmla="*/ 13 w 107"/>
              <a:gd name="T59" fmla="*/ 9 h 69"/>
              <a:gd name="T60" fmla="*/ 53 w 107"/>
              <a:gd name="T61" fmla="*/ 43 h 69"/>
              <a:gd name="T62" fmla="*/ 94 w 107"/>
              <a:gd name="T63" fmla="*/ 9 h 69"/>
              <a:gd name="T64" fmla="*/ 96 w 107"/>
              <a:gd name="T65" fmla="*/ 7 h 69"/>
              <a:gd name="T66" fmla="*/ 99 w 107"/>
              <a:gd name="T67" fmla="*/ 7 h 69"/>
              <a:gd name="T68" fmla="*/ 99 w 107"/>
              <a:gd name="T69" fmla="*/ 10 h 69"/>
              <a:gd name="T70" fmla="*/ 74 w 107"/>
              <a:gd name="T71" fmla="*/ 31 h 69"/>
              <a:gd name="T72" fmla="*/ 102 w 107"/>
              <a:gd name="T73" fmla="*/ 56 h 69"/>
              <a:gd name="T74" fmla="*/ 103 w 107"/>
              <a:gd name="T75" fmla="*/ 58 h 69"/>
              <a:gd name="T76" fmla="*/ 103 w 107"/>
              <a:gd name="T77" fmla="*/ 58 h 69"/>
              <a:gd name="T78" fmla="*/ 102 w 107"/>
              <a:gd name="T79"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 h="69">
                <a:moveTo>
                  <a:pt x="87" y="0"/>
                </a:moveTo>
                <a:cubicBezTo>
                  <a:pt x="20" y="0"/>
                  <a:pt x="20" y="0"/>
                  <a:pt x="20" y="0"/>
                </a:cubicBezTo>
                <a:cubicBezTo>
                  <a:pt x="9" y="0"/>
                  <a:pt x="0" y="9"/>
                  <a:pt x="0" y="20"/>
                </a:cubicBezTo>
                <a:cubicBezTo>
                  <a:pt x="0" y="49"/>
                  <a:pt x="0" y="49"/>
                  <a:pt x="0" y="49"/>
                </a:cubicBezTo>
                <a:cubicBezTo>
                  <a:pt x="0" y="60"/>
                  <a:pt x="9" y="69"/>
                  <a:pt x="20" y="69"/>
                </a:cubicBezTo>
                <a:cubicBezTo>
                  <a:pt x="87" y="69"/>
                  <a:pt x="87" y="69"/>
                  <a:pt x="87" y="69"/>
                </a:cubicBezTo>
                <a:cubicBezTo>
                  <a:pt x="98" y="69"/>
                  <a:pt x="107" y="60"/>
                  <a:pt x="107" y="49"/>
                </a:cubicBezTo>
                <a:cubicBezTo>
                  <a:pt x="107" y="20"/>
                  <a:pt x="107" y="20"/>
                  <a:pt x="107" y="20"/>
                </a:cubicBezTo>
                <a:cubicBezTo>
                  <a:pt x="107" y="9"/>
                  <a:pt x="98" y="0"/>
                  <a:pt x="87" y="0"/>
                </a:cubicBezTo>
                <a:close/>
                <a:moveTo>
                  <a:pt x="102" y="59"/>
                </a:moveTo>
                <a:cubicBezTo>
                  <a:pt x="102" y="60"/>
                  <a:pt x="101" y="60"/>
                  <a:pt x="101" y="60"/>
                </a:cubicBezTo>
                <a:cubicBezTo>
                  <a:pt x="100" y="60"/>
                  <a:pt x="100" y="60"/>
                  <a:pt x="100" y="60"/>
                </a:cubicBezTo>
                <a:cubicBezTo>
                  <a:pt x="100" y="60"/>
                  <a:pt x="99" y="60"/>
                  <a:pt x="99" y="59"/>
                </a:cubicBezTo>
                <a:cubicBezTo>
                  <a:pt x="71" y="34"/>
                  <a:pt x="71" y="34"/>
                  <a:pt x="71" y="34"/>
                </a:cubicBezTo>
                <a:cubicBezTo>
                  <a:pt x="55" y="47"/>
                  <a:pt x="55" y="47"/>
                  <a:pt x="55" y="47"/>
                </a:cubicBezTo>
                <a:cubicBezTo>
                  <a:pt x="54" y="47"/>
                  <a:pt x="54" y="48"/>
                  <a:pt x="53" y="48"/>
                </a:cubicBezTo>
                <a:cubicBezTo>
                  <a:pt x="53" y="48"/>
                  <a:pt x="52" y="47"/>
                  <a:pt x="52" y="47"/>
                </a:cubicBezTo>
                <a:cubicBezTo>
                  <a:pt x="36" y="34"/>
                  <a:pt x="36" y="34"/>
                  <a:pt x="36" y="34"/>
                </a:cubicBezTo>
                <a:cubicBezTo>
                  <a:pt x="9" y="58"/>
                  <a:pt x="9" y="58"/>
                  <a:pt x="9" y="58"/>
                </a:cubicBezTo>
                <a:cubicBezTo>
                  <a:pt x="9" y="59"/>
                  <a:pt x="8" y="59"/>
                  <a:pt x="7" y="59"/>
                </a:cubicBezTo>
                <a:cubicBezTo>
                  <a:pt x="7" y="59"/>
                  <a:pt x="7" y="59"/>
                  <a:pt x="7" y="59"/>
                </a:cubicBezTo>
                <a:cubicBezTo>
                  <a:pt x="7" y="59"/>
                  <a:pt x="6" y="59"/>
                  <a:pt x="6" y="58"/>
                </a:cubicBezTo>
                <a:cubicBezTo>
                  <a:pt x="5" y="58"/>
                  <a:pt x="5" y="57"/>
                  <a:pt x="5" y="57"/>
                </a:cubicBezTo>
                <a:cubicBezTo>
                  <a:pt x="5" y="56"/>
                  <a:pt x="5" y="56"/>
                  <a:pt x="5" y="56"/>
                </a:cubicBezTo>
                <a:cubicBezTo>
                  <a:pt x="5" y="56"/>
                  <a:pt x="6" y="55"/>
                  <a:pt x="6" y="55"/>
                </a:cubicBezTo>
                <a:cubicBezTo>
                  <a:pt x="32" y="31"/>
                  <a:pt x="32" y="31"/>
                  <a:pt x="32" y="31"/>
                </a:cubicBezTo>
                <a:cubicBezTo>
                  <a:pt x="8" y="11"/>
                  <a:pt x="8" y="11"/>
                  <a:pt x="8" y="11"/>
                </a:cubicBezTo>
                <a:cubicBezTo>
                  <a:pt x="7" y="10"/>
                  <a:pt x="7" y="8"/>
                  <a:pt x="8" y="7"/>
                </a:cubicBezTo>
                <a:cubicBezTo>
                  <a:pt x="9" y="6"/>
                  <a:pt x="10" y="6"/>
                  <a:pt x="11" y="7"/>
                </a:cubicBezTo>
                <a:cubicBezTo>
                  <a:pt x="13" y="9"/>
                  <a:pt x="13" y="9"/>
                  <a:pt x="13" y="9"/>
                </a:cubicBezTo>
                <a:cubicBezTo>
                  <a:pt x="53" y="43"/>
                  <a:pt x="53" y="43"/>
                  <a:pt x="53" y="43"/>
                </a:cubicBezTo>
                <a:cubicBezTo>
                  <a:pt x="94" y="9"/>
                  <a:pt x="94" y="9"/>
                  <a:pt x="94" y="9"/>
                </a:cubicBezTo>
                <a:cubicBezTo>
                  <a:pt x="96" y="7"/>
                  <a:pt x="96" y="7"/>
                  <a:pt x="96" y="7"/>
                </a:cubicBezTo>
                <a:cubicBezTo>
                  <a:pt x="97" y="6"/>
                  <a:pt x="98" y="6"/>
                  <a:pt x="99" y="7"/>
                </a:cubicBezTo>
                <a:cubicBezTo>
                  <a:pt x="100" y="8"/>
                  <a:pt x="100" y="10"/>
                  <a:pt x="99" y="10"/>
                </a:cubicBezTo>
                <a:cubicBezTo>
                  <a:pt x="74" y="31"/>
                  <a:pt x="74" y="31"/>
                  <a:pt x="74" y="31"/>
                </a:cubicBezTo>
                <a:cubicBezTo>
                  <a:pt x="102" y="56"/>
                  <a:pt x="102" y="56"/>
                  <a:pt x="102" y="56"/>
                </a:cubicBezTo>
                <a:cubicBezTo>
                  <a:pt x="102" y="56"/>
                  <a:pt x="103" y="57"/>
                  <a:pt x="103" y="58"/>
                </a:cubicBezTo>
                <a:cubicBezTo>
                  <a:pt x="103" y="58"/>
                  <a:pt x="103" y="58"/>
                  <a:pt x="103" y="58"/>
                </a:cubicBezTo>
                <a:cubicBezTo>
                  <a:pt x="103" y="58"/>
                  <a:pt x="102" y="59"/>
                  <a:pt x="102" y="5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nvGrpSpPr>
          <p:cNvPr id="168" name="组合 167"/>
          <p:cNvGrpSpPr/>
          <p:nvPr/>
        </p:nvGrpSpPr>
        <p:grpSpPr>
          <a:xfrm>
            <a:off x="7860783" y="1723386"/>
            <a:ext cx="324564" cy="262223"/>
            <a:chOff x="10293573" y="879077"/>
            <a:chExt cx="691432" cy="558621"/>
          </a:xfrm>
          <a:solidFill>
            <a:schemeClr val="bg1"/>
          </a:solidFill>
        </p:grpSpPr>
        <p:sp>
          <p:nvSpPr>
            <p:cNvPr id="40" name="Freeform 1641"/>
            <p:cNvSpPr>
              <a:spLocks noEditPoints="1"/>
            </p:cNvSpPr>
            <p:nvPr/>
          </p:nvSpPr>
          <p:spPr bwMode="auto">
            <a:xfrm>
              <a:off x="10293573" y="879077"/>
              <a:ext cx="691432" cy="558621"/>
            </a:xfrm>
            <a:custGeom>
              <a:avLst/>
              <a:gdLst>
                <a:gd name="T0" fmla="*/ 86 w 110"/>
                <a:gd name="T1" fmla="*/ 1 h 90"/>
                <a:gd name="T2" fmla="*/ 78 w 110"/>
                <a:gd name="T3" fmla="*/ 0 h 90"/>
                <a:gd name="T4" fmla="*/ 47 w 110"/>
                <a:gd name="T5" fmla="*/ 25 h 90"/>
                <a:gd name="T6" fmla="*/ 46 w 110"/>
                <a:gd name="T7" fmla="*/ 32 h 90"/>
                <a:gd name="T8" fmla="*/ 47 w 110"/>
                <a:gd name="T9" fmla="*/ 40 h 90"/>
                <a:gd name="T10" fmla="*/ 5 w 110"/>
                <a:gd name="T11" fmla="*/ 69 h 90"/>
                <a:gd name="T12" fmla="*/ 0 w 110"/>
                <a:gd name="T13" fmla="*/ 78 h 90"/>
                <a:gd name="T14" fmla="*/ 2 w 110"/>
                <a:gd name="T15" fmla="*/ 84 h 90"/>
                <a:gd name="T16" fmla="*/ 3 w 110"/>
                <a:gd name="T17" fmla="*/ 86 h 90"/>
                <a:gd name="T18" fmla="*/ 12 w 110"/>
                <a:gd name="T19" fmla="*/ 90 h 90"/>
                <a:gd name="T20" fmla="*/ 12 w 110"/>
                <a:gd name="T21" fmla="*/ 90 h 90"/>
                <a:gd name="T22" fmla="*/ 18 w 110"/>
                <a:gd name="T23" fmla="*/ 88 h 90"/>
                <a:gd name="T24" fmla="*/ 18 w 110"/>
                <a:gd name="T25" fmla="*/ 88 h 90"/>
                <a:gd name="T26" fmla="*/ 60 w 110"/>
                <a:gd name="T27" fmla="*/ 59 h 90"/>
                <a:gd name="T28" fmla="*/ 70 w 110"/>
                <a:gd name="T29" fmla="*/ 63 h 90"/>
                <a:gd name="T30" fmla="*/ 78 w 110"/>
                <a:gd name="T31" fmla="*/ 64 h 90"/>
                <a:gd name="T32" fmla="*/ 78 w 110"/>
                <a:gd name="T33" fmla="*/ 64 h 90"/>
                <a:gd name="T34" fmla="*/ 109 w 110"/>
                <a:gd name="T35" fmla="*/ 40 h 90"/>
                <a:gd name="T36" fmla="*/ 109 w 110"/>
                <a:gd name="T37" fmla="*/ 40 h 90"/>
                <a:gd name="T38" fmla="*/ 110 w 110"/>
                <a:gd name="T39" fmla="*/ 33 h 90"/>
                <a:gd name="T40" fmla="*/ 86 w 110"/>
                <a:gd name="T41" fmla="*/ 1 h 90"/>
                <a:gd name="T42" fmla="*/ 33 w 110"/>
                <a:gd name="T43" fmla="*/ 71 h 90"/>
                <a:gd name="T44" fmla="*/ 17 w 110"/>
                <a:gd name="T45" fmla="*/ 82 h 90"/>
                <a:gd name="T46" fmla="*/ 9 w 110"/>
                <a:gd name="T47" fmla="*/ 80 h 90"/>
                <a:gd name="T48" fmla="*/ 11 w 110"/>
                <a:gd name="T49" fmla="*/ 73 h 90"/>
                <a:gd name="T50" fmla="*/ 27 w 110"/>
                <a:gd name="T51" fmla="*/ 62 h 90"/>
                <a:gd name="T52" fmla="*/ 35 w 110"/>
                <a:gd name="T53" fmla="*/ 64 h 90"/>
                <a:gd name="T54" fmla="*/ 33 w 110"/>
                <a:gd name="T55" fmla="*/ 71 h 90"/>
                <a:gd name="T56" fmla="*/ 78 w 110"/>
                <a:gd name="T57" fmla="*/ 51 h 90"/>
                <a:gd name="T58" fmla="*/ 59 w 110"/>
                <a:gd name="T59" fmla="*/ 31 h 90"/>
                <a:gd name="T60" fmla="*/ 79 w 110"/>
                <a:gd name="T61" fmla="*/ 12 h 90"/>
                <a:gd name="T62" fmla="*/ 98 w 110"/>
                <a:gd name="T63" fmla="*/ 32 h 90"/>
                <a:gd name="T64" fmla="*/ 78 w 110"/>
                <a:gd name="T65" fmla="*/ 5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90">
                  <a:moveTo>
                    <a:pt x="86" y="1"/>
                  </a:moveTo>
                  <a:cubicBezTo>
                    <a:pt x="83" y="1"/>
                    <a:pt x="81" y="0"/>
                    <a:pt x="78" y="0"/>
                  </a:cubicBezTo>
                  <a:cubicBezTo>
                    <a:pt x="64" y="0"/>
                    <a:pt x="51" y="10"/>
                    <a:pt x="47" y="25"/>
                  </a:cubicBezTo>
                  <a:cubicBezTo>
                    <a:pt x="46" y="27"/>
                    <a:pt x="46" y="30"/>
                    <a:pt x="46" y="32"/>
                  </a:cubicBezTo>
                  <a:cubicBezTo>
                    <a:pt x="46" y="35"/>
                    <a:pt x="46" y="37"/>
                    <a:pt x="47" y="40"/>
                  </a:cubicBezTo>
                  <a:cubicBezTo>
                    <a:pt x="5" y="69"/>
                    <a:pt x="5" y="69"/>
                    <a:pt x="5" y="69"/>
                  </a:cubicBezTo>
                  <a:cubicBezTo>
                    <a:pt x="2" y="71"/>
                    <a:pt x="0" y="75"/>
                    <a:pt x="0" y="78"/>
                  </a:cubicBezTo>
                  <a:cubicBezTo>
                    <a:pt x="0" y="80"/>
                    <a:pt x="1" y="82"/>
                    <a:pt x="2" y="84"/>
                  </a:cubicBezTo>
                  <a:cubicBezTo>
                    <a:pt x="3" y="86"/>
                    <a:pt x="3" y="86"/>
                    <a:pt x="3" y="86"/>
                  </a:cubicBezTo>
                  <a:cubicBezTo>
                    <a:pt x="5" y="88"/>
                    <a:pt x="8" y="90"/>
                    <a:pt x="12" y="90"/>
                  </a:cubicBezTo>
                  <a:cubicBezTo>
                    <a:pt x="12" y="90"/>
                    <a:pt x="12" y="90"/>
                    <a:pt x="12" y="90"/>
                  </a:cubicBezTo>
                  <a:cubicBezTo>
                    <a:pt x="14" y="90"/>
                    <a:pt x="16" y="90"/>
                    <a:pt x="18" y="88"/>
                  </a:cubicBezTo>
                  <a:cubicBezTo>
                    <a:pt x="18" y="88"/>
                    <a:pt x="18" y="88"/>
                    <a:pt x="18" y="88"/>
                  </a:cubicBezTo>
                  <a:cubicBezTo>
                    <a:pt x="60" y="59"/>
                    <a:pt x="60" y="59"/>
                    <a:pt x="60" y="59"/>
                  </a:cubicBezTo>
                  <a:cubicBezTo>
                    <a:pt x="63" y="61"/>
                    <a:pt x="67" y="62"/>
                    <a:pt x="70" y="63"/>
                  </a:cubicBezTo>
                  <a:cubicBezTo>
                    <a:pt x="73" y="64"/>
                    <a:pt x="75" y="64"/>
                    <a:pt x="78" y="64"/>
                  </a:cubicBezTo>
                  <a:cubicBezTo>
                    <a:pt x="78" y="64"/>
                    <a:pt x="78" y="64"/>
                    <a:pt x="78" y="64"/>
                  </a:cubicBezTo>
                  <a:cubicBezTo>
                    <a:pt x="92" y="64"/>
                    <a:pt x="105" y="55"/>
                    <a:pt x="109" y="40"/>
                  </a:cubicBezTo>
                  <a:cubicBezTo>
                    <a:pt x="109" y="40"/>
                    <a:pt x="109" y="40"/>
                    <a:pt x="109" y="40"/>
                  </a:cubicBezTo>
                  <a:cubicBezTo>
                    <a:pt x="110" y="38"/>
                    <a:pt x="110" y="35"/>
                    <a:pt x="110" y="33"/>
                  </a:cubicBezTo>
                  <a:cubicBezTo>
                    <a:pt x="110" y="18"/>
                    <a:pt x="100" y="5"/>
                    <a:pt x="86" y="1"/>
                  </a:cubicBezTo>
                  <a:close/>
                  <a:moveTo>
                    <a:pt x="33" y="71"/>
                  </a:moveTo>
                  <a:cubicBezTo>
                    <a:pt x="17" y="82"/>
                    <a:pt x="17" y="82"/>
                    <a:pt x="17" y="82"/>
                  </a:cubicBezTo>
                  <a:cubicBezTo>
                    <a:pt x="14" y="83"/>
                    <a:pt x="11" y="83"/>
                    <a:pt x="9" y="80"/>
                  </a:cubicBezTo>
                  <a:cubicBezTo>
                    <a:pt x="8" y="78"/>
                    <a:pt x="8" y="75"/>
                    <a:pt x="11" y="73"/>
                  </a:cubicBezTo>
                  <a:cubicBezTo>
                    <a:pt x="27" y="62"/>
                    <a:pt x="27" y="62"/>
                    <a:pt x="27" y="62"/>
                  </a:cubicBezTo>
                  <a:cubicBezTo>
                    <a:pt x="30" y="60"/>
                    <a:pt x="33" y="61"/>
                    <a:pt x="35" y="64"/>
                  </a:cubicBezTo>
                  <a:cubicBezTo>
                    <a:pt x="36" y="66"/>
                    <a:pt x="36" y="69"/>
                    <a:pt x="33" y="71"/>
                  </a:cubicBezTo>
                  <a:close/>
                  <a:moveTo>
                    <a:pt x="78" y="51"/>
                  </a:moveTo>
                  <a:cubicBezTo>
                    <a:pt x="67" y="51"/>
                    <a:pt x="59" y="42"/>
                    <a:pt x="59" y="31"/>
                  </a:cubicBezTo>
                  <a:cubicBezTo>
                    <a:pt x="59" y="21"/>
                    <a:pt x="68" y="12"/>
                    <a:pt x="79" y="12"/>
                  </a:cubicBezTo>
                  <a:cubicBezTo>
                    <a:pt x="90" y="12"/>
                    <a:pt x="98" y="21"/>
                    <a:pt x="98" y="32"/>
                  </a:cubicBezTo>
                  <a:cubicBezTo>
                    <a:pt x="98" y="43"/>
                    <a:pt x="89" y="51"/>
                    <a:pt x="78" y="5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41" name="Freeform 1642"/>
            <p:cNvSpPr>
              <a:spLocks/>
            </p:cNvSpPr>
            <p:nvPr/>
          </p:nvSpPr>
          <p:spPr bwMode="auto">
            <a:xfrm>
              <a:off x="10736984" y="1102525"/>
              <a:ext cx="142793" cy="74482"/>
            </a:xfrm>
            <a:custGeom>
              <a:avLst/>
              <a:gdLst>
                <a:gd name="T0" fmla="*/ 8 w 22"/>
                <a:gd name="T1" fmla="*/ 11 h 12"/>
                <a:gd name="T2" fmla="*/ 1 w 22"/>
                <a:gd name="T3" fmla="*/ 10 h 12"/>
                <a:gd name="T4" fmla="*/ 1 w 22"/>
                <a:gd name="T5" fmla="*/ 10 h 12"/>
                <a:gd name="T6" fmla="*/ 0 w 22"/>
                <a:gd name="T7" fmla="*/ 8 h 12"/>
                <a:gd name="T8" fmla="*/ 3 w 22"/>
                <a:gd name="T9" fmla="*/ 6 h 12"/>
                <a:gd name="T10" fmla="*/ 8 w 22"/>
                <a:gd name="T11" fmla="*/ 7 h 12"/>
                <a:gd name="T12" fmla="*/ 18 w 22"/>
                <a:gd name="T13" fmla="*/ 2 h 12"/>
                <a:gd name="T14" fmla="*/ 20 w 22"/>
                <a:gd name="T15" fmla="*/ 1 h 12"/>
                <a:gd name="T16" fmla="*/ 21 w 22"/>
                <a:gd name="T17" fmla="*/ 3 h 12"/>
                <a:gd name="T18" fmla="*/ 8 w 22"/>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8" y="11"/>
                  </a:moveTo>
                  <a:cubicBezTo>
                    <a:pt x="6" y="11"/>
                    <a:pt x="4" y="11"/>
                    <a:pt x="1" y="10"/>
                  </a:cubicBezTo>
                  <a:cubicBezTo>
                    <a:pt x="1" y="10"/>
                    <a:pt x="1" y="10"/>
                    <a:pt x="1" y="10"/>
                  </a:cubicBezTo>
                  <a:cubicBezTo>
                    <a:pt x="0" y="10"/>
                    <a:pt x="0" y="9"/>
                    <a:pt x="0" y="8"/>
                  </a:cubicBezTo>
                  <a:cubicBezTo>
                    <a:pt x="1" y="6"/>
                    <a:pt x="2" y="6"/>
                    <a:pt x="3" y="6"/>
                  </a:cubicBezTo>
                  <a:cubicBezTo>
                    <a:pt x="5" y="7"/>
                    <a:pt x="6" y="7"/>
                    <a:pt x="8" y="7"/>
                  </a:cubicBezTo>
                  <a:cubicBezTo>
                    <a:pt x="12" y="8"/>
                    <a:pt x="16" y="5"/>
                    <a:pt x="18" y="2"/>
                  </a:cubicBezTo>
                  <a:cubicBezTo>
                    <a:pt x="18" y="1"/>
                    <a:pt x="19" y="0"/>
                    <a:pt x="20" y="1"/>
                  </a:cubicBezTo>
                  <a:cubicBezTo>
                    <a:pt x="21" y="1"/>
                    <a:pt x="22" y="2"/>
                    <a:pt x="21" y="3"/>
                  </a:cubicBezTo>
                  <a:cubicBezTo>
                    <a:pt x="19" y="9"/>
                    <a:pt x="14" y="12"/>
                    <a:pt x="8" y="1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78" name="组合 177"/>
          <p:cNvGrpSpPr/>
          <p:nvPr/>
        </p:nvGrpSpPr>
        <p:grpSpPr>
          <a:xfrm>
            <a:off x="6376442" y="1705906"/>
            <a:ext cx="296336" cy="297183"/>
            <a:chOff x="8279408" y="931212"/>
            <a:chExt cx="631297" cy="633103"/>
          </a:xfrm>
          <a:solidFill>
            <a:schemeClr val="bg1"/>
          </a:solidFill>
        </p:grpSpPr>
        <p:sp>
          <p:nvSpPr>
            <p:cNvPr id="46" name="Freeform 1678"/>
            <p:cNvSpPr>
              <a:spLocks noEditPoints="1"/>
            </p:cNvSpPr>
            <p:nvPr/>
          </p:nvSpPr>
          <p:spPr bwMode="auto">
            <a:xfrm>
              <a:off x="8279408" y="931212"/>
              <a:ext cx="563664" cy="573518"/>
            </a:xfrm>
            <a:custGeom>
              <a:avLst/>
              <a:gdLst>
                <a:gd name="T0" fmla="*/ 90 w 91"/>
                <a:gd name="T1" fmla="*/ 58 h 92"/>
                <a:gd name="T2" fmla="*/ 44 w 91"/>
                <a:gd name="T3" fmla="*/ 12 h 92"/>
                <a:gd name="T4" fmla="*/ 35 w 91"/>
                <a:gd name="T5" fmla="*/ 4 h 92"/>
                <a:gd name="T6" fmla="*/ 23 w 91"/>
                <a:gd name="T7" fmla="*/ 4 h 92"/>
                <a:gd name="T8" fmla="*/ 3 w 91"/>
                <a:gd name="T9" fmla="*/ 23 h 92"/>
                <a:gd name="T10" fmla="*/ 3 w 91"/>
                <a:gd name="T11" fmla="*/ 35 h 92"/>
                <a:gd name="T12" fmla="*/ 12 w 91"/>
                <a:gd name="T13" fmla="*/ 44 h 92"/>
                <a:gd name="T14" fmla="*/ 58 w 91"/>
                <a:gd name="T15" fmla="*/ 90 h 92"/>
                <a:gd name="T16" fmla="*/ 61 w 91"/>
                <a:gd name="T17" fmla="*/ 92 h 92"/>
                <a:gd name="T18" fmla="*/ 72 w 91"/>
                <a:gd name="T19" fmla="*/ 71 h 92"/>
                <a:gd name="T20" fmla="*/ 91 w 91"/>
                <a:gd name="T21" fmla="*/ 60 h 92"/>
                <a:gd name="T22" fmla="*/ 90 w 91"/>
                <a:gd name="T23" fmla="*/ 58 h 92"/>
                <a:gd name="T24" fmla="*/ 20 w 91"/>
                <a:gd name="T25" fmla="*/ 20 h 92"/>
                <a:gd name="T26" fmla="*/ 25 w 91"/>
                <a:gd name="T27" fmla="*/ 19 h 92"/>
                <a:gd name="T28" fmla="*/ 59 w 91"/>
                <a:gd name="T29" fmla="*/ 53 h 92"/>
                <a:gd name="T30" fmla="*/ 58 w 91"/>
                <a:gd name="T31" fmla="*/ 58 h 92"/>
                <a:gd name="T32" fmla="*/ 53 w 91"/>
                <a:gd name="T33" fmla="*/ 58 h 92"/>
                <a:gd name="T34" fmla="*/ 20 w 91"/>
                <a:gd name="T35" fmla="*/ 25 h 92"/>
                <a:gd name="T36" fmla="*/ 20 w 91"/>
                <a:gd name="T37" fmla="*/ 20 h 92"/>
                <a:gd name="T38" fmla="*/ 60 w 91"/>
                <a:gd name="T39" fmla="*/ 79 h 92"/>
                <a:gd name="T40" fmla="*/ 54 w 91"/>
                <a:gd name="T41" fmla="*/ 79 h 92"/>
                <a:gd name="T42" fmla="*/ 10 w 91"/>
                <a:gd name="T43" fmla="*/ 35 h 92"/>
                <a:gd name="T44" fmla="*/ 10 w 91"/>
                <a:gd name="T45" fmla="*/ 29 h 92"/>
                <a:gd name="T46" fmla="*/ 15 w 91"/>
                <a:gd name="T47" fmla="*/ 29 h 92"/>
                <a:gd name="T48" fmla="*/ 60 w 91"/>
                <a:gd name="T49" fmla="*/ 74 h 92"/>
                <a:gd name="T50" fmla="*/ 60 w 91"/>
                <a:gd name="T51" fmla="*/ 79 h 92"/>
                <a:gd name="T52" fmla="*/ 79 w 91"/>
                <a:gd name="T53" fmla="*/ 59 h 92"/>
                <a:gd name="T54" fmla="*/ 74 w 91"/>
                <a:gd name="T55" fmla="*/ 59 h 92"/>
                <a:gd name="T56" fmla="*/ 30 w 91"/>
                <a:gd name="T57" fmla="*/ 15 h 92"/>
                <a:gd name="T58" fmla="*/ 30 w 91"/>
                <a:gd name="T59" fmla="*/ 10 h 92"/>
                <a:gd name="T60" fmla="*/ 35 w 91"/>
                <a:gd name="T61" fmla="*/ 10 h 92"/>
                <a:gd name="T62" fmla="*/ 79 w 91"/>
                <a:gd name="T63" fmla="*/ 54 h 92"/>
                <a:gd name="T64" fmla="*/ 79 w 91"/>
                <a:gd name="T6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2">
                  <a:moveTo>
                    <a:pt x="90" y="58"/>
                  </a:moveTo>
                  <a:cubicBezTo>
                    <a:pt x="44" y="12"/>
                    <a:pt x="44" y="12"/>
                    <a:pt x="44" y="12"/>
                  </a:cubicBezTo>
                  <a:cubicBezTo>
                    <a:pt x="35" y="4"/>
                    <a:pt x="35" y="4"/>
                    <a:pt x="35" y="4"/>
                  </a:cubicBezTo>
                  <a:cubicBezTo>
                    <a:pt x="32" y="0"/>
                    <a:pt x="26" y="0"/>
                    <a:pt x="23" y="4"/>
                  </a:cubicBezTo>
                  <a:cubicBezTo>
                    <a:pt x="3" y="23"/>
                    <a:pt x="3" y="23"/>
                    <a:pt x="3" y="23"/>
                  </a:cubicBezTo>
                  <a:cubicBezTo>
                    <a:pt x="0" y="26"/>
                    <a:pt x="0" y="32"/>
                    <a:pt x="3" y="35"/>
                  </a:cubicBezTo>
                  <a:cubicBezTo>
                    <a:pt x="12" y="44"/>
                    <a:pt x="12" y="44"/>
                    <a:pt x="12" y="44"/>
                  </a:cubicBezTo>
                  <a:cubicBezTo>
                    <a:pt x="58" y="90"/>
                    <a:pt x="58" y="90"/>
                    <a:pt x="58" y="90"/>
                  </a:cubicBezTo>
                  <a:cubicBezTo>
                    <a:pt x="59" y="91"/>
                    <a:pt x="60" y="92"/>
                    <a:pt x="61" y="92"/>
                  </a:cubicBezTo>
                  <a:cubicBezTo>
                    <a:pt x="63" y="84"/>
                    <a:pt x="66" y="77"/>
                    <a:pt x="72" y="71"/>
                  </a:cubicBezTo>
                  <a:cubicBezTo>
                    <a:pt x="78" y="66"/>
                    <a:pt x="84" y="62"/>
                    <a:pt x="91" y="60"/>
                  </a:cubicBezTo>
                  <a:cubicBezTo>
                    <a:pt x="91" y="60"/>
                    <a:pt x="91" y="59"/>
                    <a:pt x="90" y="58"/>
                  </a:cubicBezTo>
                  <a:close/>
                  <a:moveTo>
                    <a:pt x="20" y="20"/>
                  </a:moveTo>
                  <a:cubicBezTo>
                    <a:pt x="22" y="18"/>
                    <a:pt x="24" y="18"/>
                    <a:pt x="25" y="19"/>
                  </a:cubicBezTo>
                  <a:cubicBezTo>
                    <a:pt x="59" y="53"/>
                    <a:pt x="59" y="53"/>
                    <a:pt x="59" y="53"/>
                  </a:cubicBezTo>
                  <a:cubicBezTo>
                    <a:pt x="60" y="54"/>
                    <a:pt x="60" y="56"/>
                    <a:pt x="58" y="58"/>
                  </a:cubicBezTo>
                  <a:cubicBezTo>
                    <a:pt x="57" y="59"/>
                    <a:pt x="54" y="60"/>
                    <a:pt x="53" y="58"/>
                  </a:cubicBezTo>
                  <a:cubicBezTo>
                    <a:pt x="20" y="25"/>
                    <a:pt x="20" y="25"/>
                    <a:pt x="20" y="25"/>
                  </a:cubicBezTo>
                  <a:cubicBezTo>
                    <a:pt x="19" y="24"/>
                    <a:pt x="19" y="21"/>
                    <a:pt x="20" y="20"/>
                  </a:cubicBezTo>
                  <a:close/>
                  <a:moveTo>
                    <a:pt x="60" y="79"/>
                  </a:moveTo>
                  <a:cubicBezTo>
                    <a:pt x="58" y="81"/>
                    <a:pt x="56" y="81"/>
                    <a:pt x="54" y="79"/>
                  </a:cubicBezTo>
                  <a:cubicBezTo>
                    <a:pt x="10" y="35"/>
                    <a:pt x="10" y="35"/>
                    <a:pt x="10" y="35"/>
                  </a:cubicBezTo>
                  <a:cubicBezTo>
                    <a:pt x="8" y="33"/>
                    <a:pt x="8" y="31"/>
                    <a:pt x="10" y="29"/>
                  </a:cubicBezTo>
                  <a:cubicBezTo>
                    <a:pt x="11" y="28"/>
                    <a:pt x="14" y="28"/>
                    <a:pt x="15" y="29"/>
                  </a:cubicBezTo>
                  <a:cubicBezTo>
                    <a:pt x="60" y="74"/>
                    <a:pt x="60" y="74"/>
                    <a:pt x="60" y="74"/>
                  </a:cubicBezTo>
                  <a:cubicBezTo>
                    <a:pt x="61" y="75"/>
                    <a:pt x="61" y="77"/>
                    <a:pt x="60" y="79"/>
                  </a:cubicBezTo>
                  <a:close/>
                  <a:moveTo>
                    <a:pt x="79" y="59"/>
                  </a:moveTo>
                  <a:cubicBezTo>
                    <a:pt x="78" y="61"/>
                    <a:pt x="75" y="61"/>
                    <a:pt x="74" y="59"/>
                  </a:cubicBezTo>
                  <a:cubicBezTo>
                    <a:pt x="30" y="15"/>
                    <a:pt x="30" y="15"/>
                    <a:pt x="30" y="15"/>
                  </a:cubicBezTo>
                  <a:cubicBezTo>
                    <a:pt x="28" y="14"/>
                    <a:pt x="28" y="11"/>
                    <a:pt x="30" y="10"/>
                  </a:cubicBezTo>
                  <a:cubicBezTo>
                    <a:pt x="31" y="8"/>
                    <a:pt x="34" y="8"/>
                    <a:pt x="35" y="10"/>
                  </a:cubicBezTo>
                  <a:cubicBezTo>
                    <a:pt x="79" y="54"/>
                    <a:pt x="79" y="54"/>
                    <a:pt x="79" y="54"/>
                  </a:cubicBezTo>
                  <a:cubicBezTo>
                    <a:pt x="81" y="55"/>
                    <a:pt x="81" y="58"/>
                    <a:pt x="79" y="5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47" name="Freeform 1679"/>
            <p:cNvSpPr>
              <a:spLocks/>
            </p:cNvSpPr>
            <p:nvPr/>
          </p:nvSpPr>
          <p:spPr bwMode="auto">
            <a:xfrm>
              <a:off x="8677725" y="1318521"/>
              <a:ext cx="232980" cy="245794"/>
            </a:xfrm>
            <a:custGeom>
              <a:avLst/>
              <a:gdLst>
                <a:gd name="T0" fmla="*/ 36 w 37"/>
                <a:gd name="T1" fmla="*/ 28 h 39"/>
                <a:gd name="T2" fmla="*/ 31 w 37"/>
                <a:gd name="T3" fmla="*/ 4 h 39"/>
                <a:gd name="T4" fmla="*/ 31 w 37"/>
                <a:gd name="T5" fmla="*/ 2 h 39"/>
                <a:gd name="T6" fmla="*/ 30 w 37"/>
                <a:gd name="T7" fmla="*/ 0 h 39"/>
                <a:gd name="T8" fmla="*/ 11 w 37"/>
                <a:gd name="T9" fmla="*/ 11 h 39"/>
                <a:gd name="T10" fmla="*/ 0 w 37"/>
                <a:gd name="T11" fmla="*/ 32 h 39"/>
                <a:gd name="T12" fmla="*/ 1 w 37"/>
                <a:gd name="T13" fmla="*/ 32 h 39"/>
                <a:gd name="T14" fmla="*/ 2 w 37"/>
                <a:gd name="T15" fmla="*/ 32 h 39"/>
                <a:gd name="T16" fmla="*/ 26 w 37"/>
                <a:gd name="T17" fmla="*/ 37 h 39"/>
                <a:gd name="T18" fmla="*/ 36 w 37"/>
                <a:gd name="T1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9">
                  <a:moveTo>
                    <a:pt x="36" y="28"/>
                  </a:moveTo>
                  <a:cubicBezTo>
                    <a:pt x="31" y="4"/>
                    <a:pt x="31" y="4"/>
                    <a:pt x="31" y="4"/>
                  </a:cubicBezTo>
                  <a:cubicBezTo>
                    <a:pt x="31" y="3"/>
                    <a:pt x="31" y="3"/>
                    <a:pt x="31" y="2"/>
                  </a:cubicBezTo>
                  <a:cubicBezTo>
                    <a:pt x="31" y="2"/>
                    <a:pt x="31" y="1"/>
                    <a:pt x="30" y="0"/>
                  </a:cubicBezTo>
                  <a:cubicBezTo>
                    <a:pt x="23" y="2"/>
                    <a:pt x="17" y="6"/>
                    <a:pt x="11" y="11"/>
                  </a:cubicBezTo>
                  <a:cubicBezTo>
                    <a:pt x="5" y="17"/>
                    <a:pt x="1" y="24"/>
                    <a:pt x="0" y="32"/>
                  </a:cubicBezTo>
                  <a:cubicBezTo>
                    <a:pt x="1" y="32"/>
                    <a:pt x="1" y="32"/>
                    <a:pt x="1" y="32"/>
                  </a:cubicBezTo>
                  <a:cubicBezTo>
                    <a:pt x="1" y="32"/>
                    <a:pt x="1" y="32"/>
                    <a:pt x="2" y="32"/>
                  </a:cubicBezTo>
                  <a:cubicBezTo>
                    <a:pt x="26" y="37"/>
                    <a:pt x="26" y="37"/>
                    <a:pt x="26" y="37"/>
                  </a:cubicBezTo>
                  <a:cubicBezTo>
                    <a:pt x="33" y="39"/>
                    <a:pt x="37" y="35"/>
                    <a:pt x="36" y="28"/>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5" name="Freeform 1340"/>
          <p:cNvSpPr>
            <a:spLocks noEditPoints="1"/>
          </p:cNvSpPr>
          <p:nvPr/>
        </p:nvSpPr>
        <p:spPr bwMode="auto">
          <a:xfrm>
            <a:off x="4827836" y="2361966"/>
            <a:ext cx="305258" cy="293876"/>
          </a:xfrm>
          <a:custGeom>
            <a:avLst/>
            <a:gdLst>
              <a:gd name="T0" fmla="*/ 101 w 103"/>
              <a:gd name="T1" fmla="*/ 25 h 100"/>
              <a:gd name="T2" fmla="*/ 81 w 103"/>
              <a:gd name="T3" fmla="*/ 25 h 100"/>
              <a:gd name="T4" fmla="*/ 81 w 103"/>
              <a:gd name="T5" fmla="*/ 21 h 100"/>
              <a:gd name="T6" fmla="*/ 79 w 103"/>
              <a:gd name="T7" fmla="*/ 7 h 100"/>
              <a:gd name="T8" fmla="*/ 72 w 103"/>
              <a:gd name="T9" fmla="*/ 0 h 100"/>
              <a:gd name="T10" fmla="*/ 65 w 103"/>
              <a:gd name="T11" fmla="*/ 7 h 100"/>
              <a:gd name="T12" fmla="*/ 63 w 103"/>
              <a:gd name="T13" fmla="*/ 21 h 100"/>
              <a:gd name="T14" fmla="*/ 63 w 103"/>
              <a:gd name="T15" fmla="*/ 25 h 100"/>
              <a:gd name="T16" fmla="*/ 40 w 103"/>
              <a:gd name="T17" fmla="*/ 25 h 100"/>
              <a:gd name="T18" fmla="*/ 41 w 103"/>
              <a:gd name="T19" fmla="*/ 21 h 100"/>
              <a:gd name="T20" fmla="*/ 39 w 103"/>
              <a:gd name="T21" fmla="*/ 7 h 100"/>
              <a:gd name="T22" fmla="*/ 32 w 103"/>
              <a:gd name="T23" fmla="*/ 0 h 100"/>
              <a:gd name="T24" fmla="*/ 24 w 103"/>
              <a:gd name="T25" fmla="*/ 7 h 100"/>
              <a:gd name="T26" fmla="*/ 23 w 103"/>
              <a:gd name="T27" fmla="*/ 21 h 100"/>
              <a:gd name="T28" fmla="*/ 23 w 103"/>
              <a:gd name="T29" fmla="*/ 25 h 100"/>
              <a:gd name="T30" fmla="*/ 2 w 103"/>
              <a:gd name="T31" fmla="*/ 25 h 100"/>
              <a:gd name="T32" fmla="*/ 0 w 103"/>
              <a:gd name="T33" fmla="*/ 27 h 100"/>
              <a:gd name="T34" fmla="*/ 0 w 103"/>
              <a:gd name="T35" fmla="*/ 98 h 100"/>
              <a:gd name="T36" fmla="*/ 2 w 103"/>
              <a:gd name="T37" fmla="*/ 100 h 100"/>
              <a:gd name="T38" fmla="*/ 101 w 103"/>
              <a:gd name="T39" fmla="*/ 100 h 100"/>
              <a:gd name="T40" fmla="*/ 103 w 103"/>
              <a:gd name="T41" fmla="*/ 98 h 100"/>
              <a:gd name="T42" fmla="*/ 103 w 103"/>
              <a:gd name="T43" fmla="*/ 27 h 100"/>
              <a:gd name="T44" fmla="*/ 101 w 103"/>
              <a:gd name="T45" fmla="*/ 25 h 100"/>
              <a:gd name="T46" fmla="*/ 66 w 103"/>
              <a:gd name="T47" fmla="*/ 21 h 100"/>
              <a:gd name="T48" fmla="*/ 67 w 103"/>
              <a:gd name="T49" fmla="*/ 7 h 100"/>
              <a:gd name="T50" fmla="*/ 72 w 103"/>
              <a:gd name="T51" fmla="*/ 3 h 100"/>
              <a:gd name="T52" fmla="*/ 77 w 103"/>
              <a:gd name="T53" fmla="*/ 7 h 100"/>
              <a:gd name="T54" fmla="*/ 78 w 103"/>
              <a:gd name="T55" fmla="*/ 21 h 100"/>
              <a:gd name="T56" fmla="*/ 78 w 103"/>
              <a:gd name="T57" fmla="*/ 25 h 100"/>
              <a:gd name="T58" fmla="*/ 66 w 103"/>
              <a:gd name="T59" fmla="*/ 25 h 100"/>
              <a:gd name="T60" fmla="*/ 66 w 103"/>
              <a:gd name="T61" fmla="*/ 21 h 100"/>
              <a:gd name="T62" fmla="*/ 25 w 103"/>
              <a:gd name="T63" fmla="*/ 21 h 100"/>
              <a:gd name="T64" fmla="*/ 27 w 103"/>
              <a:gd name="T65" fmla="*/ 7 h 100"/>
              <a:gd name="T66" fmla="*/ 32 w 103"/>
              <a:gd name="T67" fmla="*/ 3 h 100"/>
              <a:gd name="T68" fmla="*/ 36 w 103"/>
              <a:gd name="T69" fmla="*/ 7 h 100"/>
              <a:gd name="T70" fmla="*/ 38 w 103"/>
              <a:gd name="T71" fmla="*/ 21 h 100"/>
              <a:gd name="T72" fmla="*/ 38 w 103"/>
              <a:gd name="T73" fmla="*/ 25 h 100"/>
              <a:gd name="T74" fmla="*/ 25 w 103"/>
              <a:gd name="T75" fmla="*/ 25 h 100"/>
              <a:gd name="T76" fmla="*/ 25 w 103"/>
              <a:gd name="T77" fmla="*/ 21 h 100"/>
              <a:gd name="T78" fmla="*/ 96 w 103"/>
              <a:gd name="T79" fmla="*/ 93 h 100"/>
              <a:gd name="T80" fmla="*/ 94 w 103"/>
              <a:gd name="T81" fmla="*/ 95 h 100"/>
              <a:gd name="T82" fmla="*/ 9 w 103"/>
              <a:gd name="T83" fmla="*/ 95 h 100"/>
              <a:gd name="T84" fmla="*/ 6 w 103"/>
              <a:gd name="T85" fmla="*/ 93 h 100"/>
              <a:gd name="T86" fmla="*/ 6 w 103"/>
              <a:gd name="T87" fmla="*/ 47 h 100"/>
              <a:gd name="T88" fmla="*/ 9 w 103"/>
              <a:gd name="T89" fmla="*/ 45 h 100"/>
              <a:gd name="T90" fmla="*/ 94 w 103"/>
              <a:gd name="T91" fmla="*/ 45 h 100"/>
              <a:gd name="T92" fmla="*/ 96 w 103"/>
              <a:gd name="T93" fmla="*/ 47 h 100"/>
              <a:gd name="T94" fmla="*/ 96 w 103"/>
              <a:gd name="T95" fmla="*/ 9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00">
                <a:moveTo>
                  <a:pt x="101" y="25"/>
                </a:moveTo>
                <a:cubicBezTo>
                  <a:pt x="81" y="25"/>
                  <a:pt x="81" y="25"/>
                  <a:pt x="81" y="25"/>
                </a:cubicBezTo>
                <a:cubicBezTo>
                  <a:pt x="81" y="24"/>
                  <a:pt x="81" y="22"/>
                  <a:pt x="81" y="21"/>
                </a:cubicBezTo>
                <a:cubicBezTo>
                  <a:pt x="81" y="15"/>
                  <a:pt x="81" y="10"/>
                  <a:pt x="79" y="7"/>
                </a:cubicBezTo>
                <a:cubicBezTo>
                  <a:pt x="78" y="3"/>
                  <a:pt x="76" y="0"/>
                  <a:pt x="72" y="0"/>
                </a:cubicBezTo>
                <a:cubicBezTo>
                  <a:pt x="68" y="0"/>
                  <a:pt x="66" y="3"/>
                  <a:pt x="65" y="7"/>
                </a:cubicBezTo>
                <a:cubicBezTo>
                  <a:pt x="64" y="10"/>
                  <a:pt x="63" y="15"/>
                  <a:pt x="63" y="21"/>
                </a:cubicBezTo>
                <a:cubicBezTo>
                  <a:pt x="63" y="22"/>
                  <a:pt x="63" y="24"/>
                  <a:pt x="63" y="25"/>
                </a:cubicBezTo>
                <a:cubicBezTo>
                  <a:pt x="40" y="25"/>
                  <a:pt x="40" y="25"/>
                  <a:pt x="40" y="25"/>
                </a:cubicBezTo>
                <a:cubicBezTo>
                  <a:pt x="40" y="24"/>
                  <a:pt x="41" y="22"/>
                  <a:pt x="41" y="21"/>
                </a:cubicBezTo>
                <a:cubicBezTo>
                  <a:pt x="41" y="15"/>
                  <a:pt x="40" y="10"/>
                  <a:pt x="39" y="7"/>
                </a:cubicBezTo>
                <a:cubicBezTo>
                  <a:pt x="38" y="3"/>
                  <a:pt x="35" y="0"/>
                  <a:pt x="32" y="0"/>
                </a:cubicBezTo>
                <a:cubicBezTo>
                  <a:pt x="28" y="0"/>
                  <a:pt x="25" y="3"/>
                  <a:pt x="24" y="7"/>
                </a:cubicBezTo>
                <a:cubicBezTo>
                  <a:pt x="23" y="10"/>
                  <a:pt x="23" y="15"/>
                  <a:pt x="23" y="21"/>
                </a:cubicBezTo>
                <a:cubicBezTo>
                  <a:pt x="23" y="22"/>
                  <a:pt x="23" y="24"/>
                  <a:pt x="23" y="25"/>
                </a:cubicBezTo>
                <a:cubicBezTo>
                  <a:pt x="2" y="25"/>
                  <a:pt x="2" y="25"/>
                  <a:pt x="2" y="25"/>
                </a:cubicBezTo>
                <a:cubicBezTo>
                  <a:pt x="1" y="25"/>
                  <a:pt x="0" y="26"/>
                  <a:pt x="0" y="27"/>
                </a:cubicBezTo>
                <a:cubicBezTo>
                  <a:pt x="0" y="98"/>
                  <a:pt x="0" y="98"/>
                  <a:pt x="0" y="98"/>
                </a:cubicBezTo>
                <a:cubicBezTo>
                  <a:pt x="0" y="99"/>
                  <a:pt x="1" y="100"/>
                  <a:pt x="2" y="100"/>
                </a:cubicBezTo>
                <a:cubicBezTo>
                  <a:pt x="101" y="100"/>
                  <a:pt x="101" y="100"/>
                  <a:pt x="101" y="100"/>
                </a:cubicBezTo>
                <a:cubicBezTo>
                  <a:pt x="102" y="100"/>
                  <a:pt x="103" y="99"/>
                  <a:pt x="103" y="98"/>
                </a:cubicBezTo>
                <a:cubicBezTo>
                  <a:pt x="103" y="27"/>
                  <a:pt x="103" y="27"/>
                  <a:pt x="103" y="27"/>
                </a:cubicBezTo>
                <a:cubicBezTo>
                  <a:pt x="103" y="26"/>
                  <a:pt x="102" y="25"/>
                  <a:pt x="101" y="25"/>
                </a:cubicBezTo>
                <a:close/>
                <a:moveTo>
                  <a:pt x="66" y="21"/>
                </a:moveTo>
                <a:cubicBezTo>
                  <a:pt x="66" y="16"/>
                  <a:pt x="66" y="11"/>
                  <a:pt x="67" y="7"/>
                </a:cubicBezTo>
                <a:cubicBezTo>
                  <a:pt x="69" y="4"/>
                  <a:pt x="70" y="3"/>
                  <a:pt x="72" y="3"/>
                </a:cubicBezTo>
                <a:cubicBezTo>
                  <a:pt x="74" y="3"/>
                  <a:pt x="76" y="4"/>
                  <a:pt x="77" y="7"/>
                </a:cubicBezTo>
                <a:cubicBezTo>
                  <a:pt x="78" y="11"/>
                  <a:pt x="78" y="16"/>
                  <a:pt x="78" y="21"/>
                </a:cubicBezTo>
                <a:cubicBezTo>
                  <a:pt x="78" y="22"/>
                  <a:pt x="78" y="24"/>
                  <a:pt x="78" y="25"/>
                </a:cubicBezTo>
                <a:cubicBezTo>
                  <a:pt x="66" y="25"/>
                  <a:pt x="66" y="25"/>
                  <a:pt x="66" y="25"/>
                </a:cubicBezTo>
                <a:cubicBezTo>
                  <a:pt x="66" y="24"/>
                  <a:pt x="66" y="22"/>
                  <a:pt x="66" y="21"/>
                </a:cubicBezTo>
                <a:close/>
                <a:moveTo>
                  <a:pt x="25" y="21"/>
                </a:moveTo>
                <a:cubicBezTo>
                  <a:pt x="25" y="16"/>
                  <a:pt x="26" y="11"/>
                  <a:pt x="27" y="7"/>
                </a:cubicBezTo>
                <a:cubicBezTo>
                  <a:pt x="28" y="4"/>
                  <a:pt x="29" y="3"/>
                  <a:pt x="32" y="3"/>
                </a:cubicBezTo>
                <a:cubicBezTo>
                  <a:pt x="34" y="3"/>
                  <a:pt x="35" y="4"/>
                  <a:pt x="36" y="7"/>
                </a:cubicBezTo>
                <a:cubicBezTo>
                  <a:pt x="37" y="11"/>
                  <a:pt x="38" y="16"/>
                  <a:pt x="38" y="21"/>
                </a:cubicBezTo>
                <a:cubicBezTo>
                  <a:pt x="38" y="22"/>
                  <a:pt x="38" y="24"/>
                  <a:pt x="38" y="25"/>
                </a:cubicBezTo>
                <a:cubicBezTo>
                  <a:pt x="25" y="25"/>
                  <a:pt x="25" y="25"/>
                  <a:pt x="25" y="25"/>
                </a:cubicBezTo>
                <a:cubicBezTo>
                  <a:pt x="25" y="24"/>
                  <a:pt x="25" y="22"/>
                  <a:pt x="25" y="21"/>
                </a:cubicBezTo>
                <a:close/>
                <a:moveTo>
                  <a:pt x="96" y="93"/>
                </a:moveTo>
                <a:cubicBezTo>
                  <a:pt x="96" y="94"/>
                  <a:pt x="95" y="95"/>
                  <a:pt x="94" y="95"/>
                </a:cubicBezTo>
                <a:cubicBezTo>
                  <a:pt x="9" y="95"/>
                  <a:pt x="9" y="95"/>
                  <a:pt x="9" y="95"/>
                </a:cubicBezTo>
                <a:cubicBezTo>
                  <a:pt x="8" y="95"/>
                  <a:pt x="6" y="94"/>
                  <a:pt x="6" y="93"/>
                </a:cubicBezTo>
                <a:cubicBezTo>
                  <a:pt x="6" y="47"/>
                  <a:pt x="6" y="47"/>
                  <a:pt x="6" y="47"/>
                </a:cubicBezTo>
                <a:cubicBezTo>
                  <a:pt x="6" y="46"/>
                  <a:pt x="8" y="45"/>
                  <a:pt x="9" y="45"/>
                </a:cubicBezTo>
                <a:cubicBezTo>
                  <a:pt x="94" y="45"/>
                  <a:pt x="94" y="45"/>
                  <a:pt x="94" y="45"/>
                </a:cubicBezTo>
                <a:cubicBezTo>
                  <a:pt x="95" y="45"/>
                  <a:pt x="96" y="46"/>
                  <a:pt x="96" y="47"/>
                </a:cubicBezTo>
                <a:lnTo>
                  <a:pt x="96" y="93"/>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nvGrpSpPr>
          <p:cNvPr id="170" name="组合 169"/>
          <p:cNvGrpSpPr/>
          <p:nvPr/>
        </p:nvGrpSpPr>
        <p:grpSpPr>
          <a:xfrm>
            <a:off x="7121599" y="2372588"/>
            <a:ext cx="305258" cy="272633"/>
            <a:chOff x="9392880" y="2065612"/>
            <a:chExt cx="650303" cy="580800"/>
          </a:xfrm>
          <a:solidFill>
            <a:schemeClr val="bg1"/>
          </a:solidFill>
        </p:grpSpPr>
        <p:sp>
          <p:nvSpPr>
            <p:cNvPr id="8" name="Freeform 1376"/>
            <p:cNvSpPr>
              <a:spLocks/>
            </p:cNvSpPr>
            <p:nvPr/>
          </p:nvSpPr>
          <p:spPr bwMode="auto">
            <a:xfrm>
              <a:off x="9854144" y="2080699"/>
              <a:ext cx="189039" cy="550629"/>
            </a:xfrm>
            <a:custGeom>
              <a:avLst/>
              <a:gdLst>
                <a:gd name="T0" fmla="*/ 24 w 30"/>
                <a:gd name="T1" fmla="*/ 43 h 87"/>
                <a:gd name="T2" fmla="*/ 1 w 30"/>
                <a:gd name="T3" fmla="*/ 5 h 87"/>
                <a:gd name="T4" fmla="*/ 3 w 30"/>
                <a:gd name="T5" fmla="*/ 0 h 87"/>
                <a:gd name="T6" fmla="*/ 30 w 30"/>
                <a:gd name="T7" fmla="*/ 43 h 87"/>
                <a:gd name="T8" fmla="*/ 2 w 30"/>
                <a:gd name="T9" fmla="*/ 87 h 87"/>
                <a:gd name="T10" fmla="*/ 0 w 30"/>
                <a:gd name="T11" fmla="*/ 82 h 87"/>
                <a:gd name="T12" fmla="*/ 24 w 30"/>
                <a:gd name="T13" fmla="*/ 43 h 87"/>
              </a:gdLst>
              <a:ahLst/>
              <a:cxnLst>
                <a:cxn ang="0">
                  <a:pos x="T0" y="T1"/>
                </a:cxn>
                <a:cxn ang="0">
                  <a:pos x="T2" y="T3"/>
                </a:cxn>
                <a:cxn ang="0">
                  <a:pos x="T4" y="T5"/>
                </a:cxn>
                <a:cxn ang="0">
                  <a:pos x="T6" y="T7"/>
                </a:cxn>
                <a:cxn ang="0">
                  <a:pos x="T8" y="T9"/>
                </a:cxn>
                <a:cxn ang="0">
                  <a:pos x="T10" y="T11"/>
                </a:cxn>
                <a:cxn ang="0">
                  <a:pos x="T12" y="T13"/>
                </a:cxn>
              </a:cxnLst>
              <a:rect l="0" t="0" r="r" b="b"/>
              <a:pathLst>
                <a:path w="30" h="87">
                  <a:moveTo>
                    <a:pt x="24" y="43"/>
                  </a:moveTo>
                  <a:cubicBezTo>
                    <a:pt x="24" y="26"/>
                    <a:pt x="15" y="12"/>
                    <a:pt x="1" y="5"/>
                  </a:cubicBezTo>
                  <a:cubicBezTo>
                    <a:pt x="3" y="0"/>
                    <a:pt x="3" y="0"/>
                    <a:pt x="3" y="0"/>
                  </a:cubicBezTo>
                  <a:cubicBezTo>
                    <a:pt x="19" y="8"/>
                    <a:pt x="30" y="24"/>
                    <a:pt x="30" y="43"/>
                  </a:cubicBezTo>
                  <a:cubicBezTo>
                    <a:pt x="30" y="62"/>
                    <a:pt x="18" y="79"/>
                    <a:pt x="2" y="87"/>
                  </a:cubicBezTo>
                  <a:cubicBezTo>
                    <a:pt x="0" y="82"/>
                    <a:pt x="0" y="82"/>
                    <a:pt x="0" y="82"/>
                  </a:cubicBezTo>
                  <a:cubicBezTo>
                    <a:pt x="14" y="75"/>
                    <a:pt x="24" y="60"/>
                    <a:pt x="24" y="43"/>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9" name="Freeform 1377"/>
            <p:cNvSpPr>
              <a:spLocks/>
            </p:cNvSpPr>
            <p:nvPr/>
          </p:nvSpPr>
          <p:spPr bwMode="auto">
            <a:xfrm>
              <a:off x="9793650" y="2133496"/>
              <a:ext cx="158793" cy="445029"/>
            </a:xfrm>
            <a:custGeom>
              <a:avLst/>
              <a:gdLst>
                <a:gd name="T0" fmla="*/ 21 w 26"/>
                <a:gd name="T1" fmla="*/ 35 h 71"/>
                <a:gd name="T2" fmla="*/ 1 w 26"/>
                <a:gd name="T3" fmla="*/ 5 h 71"/>
                <a:gd name="T4" fmla="*/ 3 w 26"/>
                <a:gd name="T5" fmla="*/ 0 h 71"/>
                <a:gd name="T6" fmla="*/ 26 w 26"/>
                <a:gd name="T7" fmla="*/ 35 h 71"/>
                <a:gd name="T8" fmla="*/ 2 w 26"/>
                <a:gd name="T9" fmla="*/ 71 h 71"/>
                <a:gd name="T10" fmla="*/ 0 w 26"/>
                <a:gd name="T11" fmla="*/ 66 h 71"/>
                <a:gd name="T12" fmla="*/ 21 w 26"/>
                <a:gd name="T13" fmla="*/ 35 h 71"/>
              </a:gdLst>
              <a:ahLst/>
              <a:cxnLst>
                <a:cxn ang="0">
                  <a:pos x="T0" y="T1"/>
                </a:cxn>
                <a:cxn ang="0">
                  <a:pos x="T2" y="T3"/>
                </a:cxn>
                <a:cxn ang="0">
                  <a:pos x="T4" y="T5"/>
                </a:cxn>
                <a:cxn ang="0">
                  <a:pos x="T6" y="T7"/>
                </a:cxn>
                <a:cxn ang="0">
                  <a:pos x="T8" y="T9"/>
                </a:cxn>
                <a:cxn ang="0">
                  <a:pos x="T10" y="T11"/>
                </a:cxn>
                <a:cxn ang="0">
                  <a:pos x="T12" y="T13"/>
                </a:cxn>
              </a:cxnLst>
              <a:rect l="0" t="0" r="r" b="b"/>
              <a:pathLst>
                <a:path w="26" h="71">
                  <a:moveTo>
                    <a:pt x="21" y="35"/>
                  </a:moveTo>
                  <a:cubicBezTo>
                    <a:pt x="21" y="22"/>
                    <a:pt x="12" y="10"/>
                    <a:pt x="1" y="5"/>
                  </a:cubicBezTo>
                  <a:cubicBezTo>
                    <a:pt x="3" y="0"/>
                    <a:pt x="3" y="0"/>
                    <a:pt x="3" y="0"/>
                  </a:cubicBezTo>
                  <a:cubicBezTo>
                    <a:pt x="17" y="6"/>
                    <a:pt x="26" y="19"/>
                    <a:pt x="26" y="35"/>
                  </a:cubicBezTo>
                  <a:cubicBezTo>
                    <a:pt x="26" y="51"/>
                    <a:pt x="16" y="65"/>
                    <a:pt x="2" y="71"/>
                  </a:cubicBezTo>
                  <a:cubicBezTo>
                    <a:pt x="0" y="66"/>
                    <a:pt x="0" y="66"/>
                    <a:pt x="0" y="66"/>
                  </a:cubicBezTo>
                  <a:cubicBezTo>
                    <a:pt x="12" y="61"/>
                    <a:pt x="21" y="49"/>
                    <a:pt x="21" y="35"/>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0" name="Freeform 1378"/>
            <p:cNvSpPr>
              <a:spLocks/>
            </p:cNvSpPr>
            <p:nvPr/>
          </p:nvSpPr>
          <p:spPr bwMode="auto">
            <a:xfrm>
              <a:off x="9536554" y="2065612"/>
              <a:ext cx="189039" cy="580800"/>
            </a:xfrm>
            <a:custGeom>
              <a:avLst/>
              <a:gdLst>
                <a:gd name="T0" fmla="*/ 0 w 25"/>
                <a:gd name="T1" fmla="*/ 23 h 77"/>
                <a:gd name="T2" fmla="*/ 0 w 25"/>
                <a:gd name="T3" fmla="*/ 54 h 77"/>
                <a:gd name="T4" fmla="*/ 15 w 25"/>
                <a:gd name="T5" fmla="*/ 68 h 77"/>
                <a:gd name="T6" fmla="*/ 15 w 25"/>
                <a:gd name="T7" fmla="*/ 40 h 77"/>
                <a:gd name="T8" fmla="*/ 18 w 25"/>
                <a:gd name="T9" fmla="*/ 40 h 77"/>
                <a:gd name="T10" fmla="*/ 18 w 25"/>
                <a:gd name="T11" fmla="*/ 71 h 77"/>
                <a:gd name="T12" fmla="*/ 25 w 25"/>
                <a:gd name="T13" fmla="*/ 77 h 77"/>
                <a:gd name="T14" fmla="*/ 25 w 25"/>
                <a:gd name="T15" fmla="*/ 0 h 77"/>
                <a:gd name="T16" fmla="*/ 0 w 25"/>
                <a:gd name="T17"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7">
                  <a:moveTo>
                    <a:pt x="0" y="23"/>
                  </a:moveTo>
                  <a:lnTo>
                    <a:pt x="0" y="54"/>
                  </a:lnTo>
                  <a:lnTo>
                    <a:pt x="15" y="68"/>
                  </a:lnTo>
                  <a:lnTo>
                    <a:pt x="15" y="40"/>
                  </a:lnTo>
                  <a:lnTo>
                    <a:pt x="18" y="40"/>
                  </a:lnTo>
                  <a:lnTo>
                    <a:pt x="18" y="71"/>
                  </a:lnTo>
                  <a:lnTo>
                    <a:pt x="25" y="77"/>
                  </a:lnTo>
                  <a:lnTo>
                    <a:pt x="25" y="0"/>
                  </a:lnTo>
                  <a:lnTo>
                    <a:pt x="0" y="23"/>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1" name="Freeform 1379"/>
            <p:cNvSpPr>
              <a:spLocks/>
            </p:cNvSpPr>
            <p:nvPr/>
          </p:nvSpPr>
          <p:spPr bwMode="auto">
            <a:xfrm>
              <a:off x="9392880" y="2246641"/>
              <a:ext cx="105864" cy="218744"/>
            </a:xfrm>
            <a:custGeom>
              <a:avLst/>
              <a:gdLst>
                <a:gd name="T0" fmla="*/ 0 w 14"/>
                <a:gd name="T1" fmla="*/ 0 h 29"/>
                <a:gd name="T2" fmla="*/ 0 w 14"/>
                <a:gd name="T3" fmla="*/ 29 h 29"/>
                <a:gd name="T4" fmla="*/ 9 w 14"/>
                <a:gd name="T5" fmla="*/ 29 h 29"/>
                <a:gd name="T6" fmla="*/ 9 w 14"/>
                <a:gd name="T7" fmla="*/ 13 h 29"/>
                <a:gd name="T8" fmla="*/ 10 w 14"/>
                <a:gd name="T9" fmla="*/ 13 h 29"/>
                <a:gd name="T10" fmla="*/ 10 w 14"/>
                <a:gd name="T11" fmla="*/ 29 h 29"/>
                <a:gd name="T12" fmla="*/ 14 w 14"/>
                <a:gd name="T13" fmla="*/ 29 h 29"/>
                <a:gd name="T14" fmla="*/ 14 w 14"/>
                <a:gd name="T15" fmla="*/ 0 h 29"/>
                <a:gd name="T16" fmla="*/ 0 w 1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9">
                  <a:moveTo>
                    <a:pt x="0" y="0"/>
                  </a:moveTo>
                  <a:lnTo>
                    <a:pt x="0" y="29"/>
                  </a:lnTo>
                  <a:lnTo>
                    <a:pt x="9" y="29"/>
                  </a:lnTo>
                  <a:lnTo>
                    <a:pt x="9" y="13"/>
                  </a:lnTo>
                  <a:lnTo>
                    <a:pt x="10" y="13"/>
                  </a:lnTo>
                  <a:lnTo>
                    <a:pt x="10" y="29"/>
                  </a:lnTo>
                  <a:lnTo>
                    <a:pt x="14" y="29"/>
                  </a:lnTo>
                  <a:lnTo>
                    <a:pt x="14" y="0"/>
                  </a:lnTo>
                  <a:lnTo>
                    <a:pt x="0"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15" name="Freeform 1411"/>
          <p:cNvSpPr>
            <a:spLocks/>
          </p:cNvSpPr>
          <p:nvPr/>
        </p:nvSpPr>
        <p:spPr bwMode="auto">
          <a:xfrm>
            <a:off x="1803581" y="2381440"/>
            <a:ext cx="255566" cy="254928"/>
          </a:xfrm>
          <a:custGeom>
            <a:avLst/>
            <a:gdLst>
              <a:gd name="T0" fmla="*/ 75 w 87"/>
              <a:gd name="T1" fmla="*/ 30 h 87"/>
              <a:gd name="T2" fmla="*/ 46 w 87"/>
              <a:gd name="T3" fmla="*/ 18 h 87"/>
              <a:gd name="T4" fmla="*/ 34 w 87"/>
              <a:gd name="T5" fmla="*/ 14 h 87"/>
              <a:gd name="T6" fmla="*/ 5 w 87"/>
              <a:gd name="T7" fmla="*/ 2 h 87"/>
              <a:gd name="T8" fmla="*/ 2 w 87"/>
              <a:gd name="T9" fmla="*/ 5 h 87"/>
              <a:gd name="T10" fmla="*/ 14 w 87"/>
              <a:gd name="T11" fmla="*/ 35 h 87"/>
              <a:gd name="T12" fmla="*/ 18 w 87"/>
              <a:gd name="T13" fmla="*/ 46 h 87"/>
              <a:gd name="T14" fmla="*/ 30 w 87"/>
              <a:gd name="T15" fmla="*/ 76 h 87"/>
              <a:gd name="T16" fmla="*/ 38 w 87"/>
              <a:gd name="T17" fmla="*/ 76 h 87"/>
              <a:gd name="T18" fmla="*/ 51 w 87"/>
              <a:gd name="T19" fmla="*/ 63 h 87"/>
              <a:gd name="T20" fmla="*/ 73 w 87"/>
              <a:gd name="T21" fmla="*/ 85 h 87"/>
              <a:gd name="T22" fmla="*/ 78 w 87"/>
              <a:gd name="T23" fmla="*/ 86 h 87"/>
              <a:gd name="T24" fmla="*/ 86 w 87"/>
              <a:gd name="T25" fmla="*/ 78 h 87"/>
              <a:gd name="T26" fmla="*/ 85 w 87"/>
              <a:gd name="T27" fmla="*/ 73 h 87"/>
              <a:gd name="T28" fmla="*/ 63 w 87"/>
              <a:gd name="T29" fmla="*/ 51 h 87"/>
              <a:gd name="T30" fmla="*/ 76 w 87"/>
              <a:gd name="T31" fmla="*/ 38 h 87"/>
              <a:gd name="T32" fmla="*/ 75 w 87"/>
              <a:gd name="T33" fmla="*/ 3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75" y="30"/>
                </a:moveTo>
                <a:cubicBezTo>
                  <a:pt x="46" y="18"/>
                  <a:pt x="46" y="18"/>
                  <a:pt x="46" y="18"/>
                </a:cubicBezTo>
                <a:cubicBezTo>
                  <a:pt x="43" y="17"/>
                  <a:pt x="38" y="15"/>
                  <a:pt x="34" y="14"/>
                </a:cubicBezTo>
                <a:cubicBezTo>
                  <a:pt x="5" y="2"/>
                  <a:pt x="5" y="2"/>
                  <a:pt x="5" y="2"/>
                </a:cubicBezTo>
                <a:cubicBezTo>
                  <a:pt x="2" y="0"/>
                  <a:pt x="0" y="2"/>
                  <a:pt x="2" y="5"/>
                </a:cubicBezTo>
                <a:cubicBezTo>
                  <a:pt x="14" y="35"/>
                  <a:pt x="14" y="35"/>
                  <a:pt x="14" y="35"/>
                </a:cubicBezTo>
                <a:cubicBezTo>
                  <a:pt x="15" y="38"/>
                  <a:pt x="17" y="43"/>
                  <a:pt x="18" y="46"/>
                </a:cubicBezTo>
                <a:cubicBezTo>
                  <a:pt x="30" y="76"/>
                  <a:pt x="30" y="76"/>
                  <a:pt x="30" y="76"/>
                </a:cubicBezTo>
                <a:cubicBezTo>
                  <a:pt x="32" y="79"/>
                  <a:pt x="35" y="79"/>
                  <a:pt x="38" y="76"/>
                </a:cubicBezTo>
                <a:cubicBezTo>
                  <a:pt x="51" y="63"/>
                  <a:pt x="51" y="63"/>
                  <a:pt x="51" y="63"/>
                </a:cubicBezTo>
                <a:cubicBezTo>
                  <a:pt x="73" y="85"/>
                  <a:pt x="73" y="85"/>
                  <a:pt x="73" y="85"/>
                </a:cubicBezTo>
                <a:cubicBezTo>
                  <a:pt x="75" y="87"/>
                  <a:pt x="76" y="87"/>
                  <a:pt x="78" y="86"/>
                </a:cubicBezTo>
                <a:cubicBezTo>
                  <a:pt x="86" y="78"/>
                  <a:pt x="86" y="78"/>
                  <a:pt x="86" y="78"/>
                </a:cubicBezTo>
                <a:cubicBezTo>
                  <a:pt x="87" y="77"/>
                  <a:pt x="87" y="75"/>
                  <a:pt x="85" y="73"/>
                </a:cubicBezTo>
                <a:cubicBezTo>
                  <a:pt x="63" y="51"/>
                  <a:pt x="63" y="51"/>
                  <a:pt x="63" y="51"/>
                </a:cubicBezTo>
                <a:cubicBezTo>
                  <a:pt x="76" y="38"/>
                  <a:pt x="76" y="38"/>
                  <a:pt x="76" y="38"/>
                </a:cubicBezTo>
                <a:cubicBezTo>
                  <a:pt x="79" y="35"/>
                  <a:pt x="79" y="32"/>
                  <a:pt x="75" y="30"/>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nvGrpSpPr>
          <p:cNvPr id="196" name="组合 195"/>
          <p:cNvGrpSpPr/>
          <p:nvPr/>
        </p:nvGrpSpPr>
        <p:grpSpPr>
          <a:xfrm>
            <a:off x="945548" y="2369047"/>
            <a:ext cx="301707" cy="279714"/>
            <a:chOff x="1049688" y="2095785"/>
            <a:chExt cx="642739" cy="595885"/>
          </a:xfrm>
          <a:solidFill>
            <a:schemeClr val="bg1"/>
          </a:solidFill>
        </p:grpSpPr>
        <p:sp>
          <p:nvSpPr>
            <p:cNvPr id="21" name="Freeform 1468"/>
            <p:cNvSpPr>
              <a:spLocks noEditPoints="1"/>
            </p:cNvSpPr>
            <p:nvPr/>
          </p:nvSpPr>
          <p:spPr bwMode="auto">
            <a:xfrm>
              <a:off x="1291661" y="2095785"/>
              <a:ext cx="400766" cy="543083"/>
            </a:xfrm>
            <a:custGeom>
              <a:avLst/>
              <a:gdLst>
                <a:gd name="T0" fmla="*/ 64 w 64"/>
                <a:gd name="T1" fmla="*/ 26 h 86"/>
                <a:gd name="T2" fmla="*/ 62 w 64"/>
                <a:gd name="T3" fmla="*/ 21 h 86"/>
                <a:gd name="T4" fmla="*/ 43 w 64"/>
                <a:gd name="T5" fmla="*/ 3 h 86"/>
                <a:gd name="T6" fmla="*/ 38 w 64"/>
                <a:gd name="T7" fmla="*/ 0 h 86"/>
                <a:gd name="T8" fmla="*/ 38 w 64"/>
                <a:gd name="T9" fmla="*/ 0 h 86"/>
                <a:gd name="T10" fmla="*/ 38 w 64"/>
                <a:gd name="T11" fmla="*/ 0 h 86"/>
                <a:gd name="T12" fmla="*/ 10 w 64"/>
                <a:gd name="T13" fmla="*/ 0 h 86"/>
                <a:gd name="T14" fmla="*/ 0 w 64"/>
                <a:gd name="T15" fmla="*/ 10 h 86"/>
                <a:gd name="T16" fmla="*/ 0 w 64"/>
                <a:gd name="T17" fmla="*/ 36 h 86"/>
                <a:gd name="T18" fmla="*/ 3 w 64"/>
                <a:gd name="T19" fmla="*/ 32 h 86"/>
                <a:gd name="T20" fmla="*/ 7 w 64"/>
                <a:gd name="T21" fmla="*/ 30 h 86"/>
                <a:gd name="T22" fmla="*/ 7 w 64"/>
                <a:gd name="T23" fmla="*/ 10 h 86"/>
                <a:gd name="T24" fmla="*/ 10 w 64"/>
                <a:gd name="T25" fmla="*/ 7 h 86"/>
                <a:gd name="T26" fmla="*/ 34 w 64"/>
                <a:gd name="T27" fmla="*/ 7 h 86"/>
                <a:gd name="T28" fmla="*/ 34 w 64"/>
                <a:gd name="T29" fmla="*/ 20 h 86"/>
                <a:gd name="T30" fmla="*/ 44 w 64"/>
                <a:gd name="T31" fmla="*/ 30 h 86"/>
                <a:gd name="T32" fmla="*/ 58 w 64"/>
                <a:gd name="T33" fmla="*/ 30 h 86"/>
                <a:gd name="T34" fmla="*/ 58 w 64"/>
                <a:gd name="T35" fmla="*/ 76 h 86"/>
                <a:gd name="T36" fmla="*/ 55 w 64"/>
                <a:gd name="T37" fmla="*/ 79 h 86"/>
                <a:gd name="T38" fmla="*/ 10 w 64"/>
                <a:gd name="T39" fmla="*/ 79 h 86"/>
                <a:gd name="T40" fmla="*/ 7 w 64"/>
                <a:gd name="T41" fmla="*/ 76 h 86"/>
                <a:gd name="T42" fmla="*/ 7 w 64"/>
                <a:gd name="T43" fmla="*/ 72 h 86"/>
                <a:gd name="T44" fmla="*/ 3 w 64"/>
                <a:gd name="T45" fmla="*/ 74 h 86"/>
                <a:gd name="T46" fmla="*/ 0 w 64"/>
                <a:gd name="T47" fmla="*/ 77 h 86"/>
                <a:gd name="T48" fmla="*/ 10 w 64"/>
                <a:gd name="T49" fmla="*/ 86 h 86"/>
                <a:gd name="T50" fmla="*/ 55 w 64"/>
                <a:gd name="T51" fmla="*/ 86 h 86"/>
                <a:gd name="T52" fmla="*/ 64 w 64"/>
                <a:gd name="T53" fmla="*/ 76 h 86"/>
                <a:gd name="T54" fmla="*/ 64 w 64"/>
                <a:gd name="T55" fmla="*/ 27 h 86"/>
                <a:gd name="T56" fmla="*/ 64 w 64"/>
                <a:gd name="T57" fmla="*/ 26 h 86"/>
                <a:gd name="T58" fmla="*/ 41 w 64"/>
                <a:gd name="T59" fmla="*/ 20 h 86"/>
                <a:gd name="T60" fmla="*/ 41 w 64"/>
                <a:gd name="T61" fmla="*/ 12 h 86"/>
                <a:gd name="T62" fmla="*/ 41 w 64"/>
                <a:gd name="T63" fmla="*/ 10 h 86"/>
                <a:gd name="T64" fmla="*/ 55 w 64"/>
                <a:gd name="T65" fmla="*/ 24 h 86"/>
                <a:gd name="T66" fmla="*/ 52 w 64"/>
                <a:gd name="T67" fmla="*/ 24 h 86"/>
                <a:gd name="T68" fmla="*/ 44 w 64"/>
                <a:gd name="T69" fmla="*/ 24 h 86"/>
                <a:gd name="T70" fmla="*/ 41 w 64"/>
                <a:gd name="T71"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86">
                  <a:moveTo>
                    <a:pt x="64" y="26"/>
                  </a:moveTo>
                  <a:cubicBezTo>
                    <a:pt x="64" y="25"/>
                    <a:pt x="63" y="23"/>
                    <a:pt x="62" y="21"/>
                  </a:cubicBezTo>
                  <a:cubicBezTo>
                    <a:pt x="43" y="3"/>
                    <a:pt x="43" y="3"/>
                    <a:pt x="43" y="3"/>
                  </a:cubicBezTo>
                  <a:cubicBezTo>
                    <a:pt x="42" y="1"/>
                    <a:pt x="40" y="1"/>
                    <a:pt x="38" y="0"/>
                  </a:cubicBezTo>
                  <a:cubicBezTo>
                    <a:pt x="38" y="0"/>
                    <a:pt x="38" y="0"/>
                    <a:pt x="38" y="0"/>
                  </a:cubicBezTo>
                  <a:cubicBezTo>
                    <a:pt x="38" y="0"/>
                    <a:pt x="38" y="0"/>
                    <a:pt x="38" y="0"/>
                  </a:cubicBezTo>
                  <a:cubicBezTo>
                    <a:pt x="10" y="0"/>
                    <a:pt x="10" y="0"/>
                    <a:pt x="10" y="0"/>
                  </a:cubicBezTo>
                  <a:cubicBezTo>
                    <a:pt x="4" y="0"/>
                    <a:pt x="0" y="5"/>
                    <a:pt x="0" y="10"/>
                  </a:cubicBezTo>
                  <a:cubicBezTo>
                    <a:pt x="0" y="36"/>
                    <a:pt x="0" y="36"/>
                    <a:pt x="0" y="36"/>
                  </a:cubicBezTo>
                  <a:cubicBezTo>
                    <a:pt x="1" y="34"/>
                    <a:pt x="2" y="33"/>
                    <a:pt x="3" y="32"/>
                  </a:cubicBezTo>
                  <a:cubicBezTo>
                    <a:pt x="4" y="31"/>
                    <a:pt x="5" y="30"/>
                    <a:pt x="7" y="30"/>
                  </a:cubicBezTo>
                  <a:cubicBezTo>
                    <a:pt x="7" y="10"/>
                    <a:pt x="7" y="10"/>
                    <a:pt x="7" y="10"/>
                  </a:cubicBezTo>
                  <a:cubicBezTo>
                    <a:pt x="7" y="8"/>
                    <a:pt x="8" y="7"/>
                    <a:pt x="10" y="7"/>
                  </a:cubicBezTo>
                  <a:cubicBezTo>
                    <a:pt x="34" y="7"/>
                    <a:pt x="34" y="7"/>
                    <a:pt x="34" y="7"/>
                  </a:cubicBezTo>
                  <a:cubicBezTo>
                    <a:pt x="34" y="20"/>
                    <a:pt x="34" y="20"/>
                    <a:pt x="34" y="20"/>
                  </a:cubicBezTo>
                  <a:cubicBezTo>
                    <a:pt x="34" y="26"/>
                    <a:pt x="39" y="30"/>
                    <a:pt x="44" y="30"/>
                  </a:cubicBezTo>
                  <a:cubicBezTo>
                    <a:pt x="58" y="30"/>
                    <a:pt x="58" y="30"/>
                    <a:pt x="58" y="30"/>
                  </a:cubicBezTo>
                  <a:cubicBezTo>
                    <a:pt x="58" y="76"/>
                    <a:pt x="58" y="76"/>
                    <a:pt x="58" y="76"/>
                  </a:cubicBezTo>
                  <a:cubicBezTo>
                    <a:pt x="58" y="78"/>
                    <a:pt x="56" y="79"/>
                    <a:pt x="55" y="79"/>
                  </a:cubicBezTo>
                  <a:cubicBezTo>
                    <a:pt x="10" y="79"/>
                    <a:pt x="10" y="79"/>
                    <a:pt x="10" y="79"/>
                  </a:cubicBezTo>
                  <a:cubicBezTo>
                    <a:pt x="8" y="79"/>
                    <a:pt x="7" y="78"/>
                    <a:pt x="7" y="76"/>
                  </a:cubicBezTo>
                  <a:cubicBezTo>
                    <a:pt x="7" y="72"/>
                    <a:pt x="7" y="72"/>
                    <a:pt x="7" y="72"/>
                  </a:cubicBezTo>
                  <a:cubicBezTo>
                    <a:pt x="3" y="74"/>
                    <a:pt x="3" y="74"/>
                    <a:pt x="3" y="74"/>
                  </a:cubicBezTo>
                  <a:cubicBezTo>
                    <a:pt x="0" y="77"/>
                    <a:pt x="0" y="77"/>
                    <a:pt x="0" y="77"/>
                  </a:cubicBezTo>
                  <a:cubicBezTo>
                    <a:pt x="0" y="82"/>
                    <a:pt x="5" y="86"/>
                    <a:pt x="10" y="86"/>
                  </a:cubicBezTo>
                  <a:cubicBezTo>
                    <a:pt x="55" y="86"/>
                    <a:pt x="55" y="86"/>
                    <a:pt x="55" y="86"/>
                  </a:cubicBezTo>
                  <a:cubicBezTo>
                    <a:pt x="60" y="86"/>
                    <a:pt x="64" y="82"/>
                    <a:pt x="64" y="76"/>
                  </a:cubicBezTo>
                  <a:cubicBezTo>
                    <a:pt x="64" y="27"/>
                    <a:pt x="64" y="27"/>
                    <a:pt x="64" y="27"/>
                  </a:cubicBezTo>
                  <a:lnTo>
                    <a:pt x="64" y="26"/>
                  </a:lnTo>
                  <a:close/>
                  <a:moveTo>
                    <a:pt x="41" y="20"/>
                  </a:moveTo>
                  <a:cubicBezTo>
                    <a:pt x="41" y="12"/>
                    <a:pt x="41" y="12"/>
                    <a:pt x="41" y="12"/>
                  </a:cubicBezTo>
                  <a:cubicBezTo>
                    <a:pt x="41" y="10"/>
                    <a:pt x="41" y="10"/>
                    <a:pt x="41" y="10"/>
                  </a:cubicBezTo>
                  <a:cubicBezTo>
                    <a:pt x="55" y="24"/>
                    <a:pt x="55" y="24"/>
                    <a:pt x="55" y="24"/>
                  </a:cubicBezTo>
                  <a:cubicBezTo>
                    <a:pt x="52" y="24"/>
                    <a:pt x="52" y="24"/>
                    <a:pt x="52" y="24"/>
                  </a:cubicBezTo>
                  <a:cubicBezTo>
                    <a:pt x="44" y="24"/>
                    <a:pt x="44" y="24"/>
                    <a:pt x="44" y="24"/>
                  </a:cubicBezTo>
                  <a:cubicBezTo>
                    <a:pt x="42" y="24"/>
                    <a:pt x="41" y="22"/>
                    <a:pt x="41" y="2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2" name="Freeform 1469"/>
            <p:cNvSpPr>
              <a:spLocks/>
            </p:cNvSpPr>
            <p:nvPr/>
          </p:nvSpPr>
          <p:spPr bwMode="auto">
            <a:xfrm>
              <a:off x="1571445" y="2397497"/>
              <a:ext cx="68053" cy="45257"/>
            </a:xfrm>
            <a:custGeom>
              <a:avLst/>
              <a:gdLst>
                <a:gd name="T0" fmla="*/ 0 w 11"/>
                <a:gd name="T1" fmla="*/ 3 h 7"/>
                <a:gd name="T2" fmla="*/ 0 w 11"/>
                <a:gd name="T3" fmla="*/ 7 h 7"/>
                <a:gd name="T4" fmla="*/ 8 w 11"/>
                <a:gd name="T5" fmla="*/ 7 h 7"/>
                <a:gd name="T6" fmla="*/ 11 w 11"/>
                <a:gd name="T7" fmla="*/ 3 h 7"/>
                <a:gd name="T8" fmla="*/ 8 w 11"/>
                <a:gd name="T9" fmla="*/ 0 h 7"/>
                <a:gd name="T10" fmla="*/ 0 w 11"/>
                <a:gd name="T11" fmla="*/ 0 h 7"/>
                <a:gd name="T12" fmla="*/ 0 w 11"/>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0" y="3"/>
                  </a:moveTo>
                  <a:cubicBezTo>
                    <a:pt x="0" y="4"/>
                    <a:pt x="0" y="5"/>
                    <a:pt x="0" y="7"/>
                  </a:cubicBezTo>
                  <a:cubicBezTo>
                    <a:pt x="8" y="7"/>
                    <a:pt x="8" y="7"/>
                    <a:pt x="8" y="7"/>
                  </a:cubicBezTo>
                  <a:cubicBezTo>
                    <a:pt x="10" y="7"/>
                    <a:pt x="11" y="5"/>
                    <a:pt x="11" y="3"/>
                  </a:cubicBezTo>
                  <a:cubicBezTo>
                    <a:pt x="11" y="2"/>
                    <a:pt x="10" y="0"/>
                    <a:pt x="8" y="0"/>
                  </a:cubicBezTo>
                  <a:cubicBezTo>
                    <a:pt x="0" y="0"/>
                    <a:pt x="0" y="0"/>
                    <a:pt x="0" y="0"/>
                  </a:cubicBezTo>
                  <a:cubicBezTo>
                    <a:pt x="0" y="1"/>
                    <a:pt x="0" y="2"/>
                    <a:pt x="0" y="3"/>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3" name="Freeform 1470"/>
            <p:cNvSpPr>
              <a:spLocks/>
            </p:cNvSpPr>
            <p:nvPr/>
          </p:nvSpPr>
          <p:spPr bwMode="auto">
            <a:xfrm>
              <a:off x="1533631" y="2480466"/>
              <a:ext cx="105864" cy="45257"/>
            </a:xfrm>
            <a:custGeom>
              <a:avLst/>
              <a:gdLst>
                <a:gd name="T0" fmla="*/ 14 w 17"/>
                <a:gd name="T1" fmla="*/ 7 h 7"/>
                <a:gd name="T2" fmla="*/ 17 w 17"/>
                <a:gd name="T3" fmla="*/ 4 h 7"/>
                <a:gd name="T4" fmla="*/ 14 w 17"/>
                <a:gd name="T5" fmla="*/ 0 h 7"/>
                <a:gd name="T6" fmla="*/ 4 w 17"/>
                <a:gd name="T7" fmla="*/ 0 h 7"/>
                <a:gd name="T8" fmla="*/ 0 w 17"/>
                <a:gd name="T9" fmla="*/ 7 h 7"/>
                <a:gd name="T10" fmla="*/ 14 w 17"/>
                <a:gd name="T11" fmla="*/ 7 h 7"/>
              </a:gdLst>
              <a:ahLst/>
              <a:cxnLst>
                <a:cxn ang="0">
                  <a:pos x="T0" y="T1"/>
                </a:cxn>
                <a:cxn ang="0">
                  <a:pos x="T2" y="T3"/>
                </a:cxn>
                <a:cxn ang="0">
                  <a:pos x="T4" y="T5"/>
                </a:cxn>
                <a:cxn ang="0">
                  <a:pos x="T6" y="T7"/>
                </a:cxn>
                <a:cxn ang="0">
                  <a:pos x="T8" y="T9"/>
                </a:cxn>
                <a:cxn ang="0">
                  <a:pos x="T10" y="T11"/>
                </a:cxn>
              </a:cxnLst>
              <a:rect l="0" t="0" r="r" b="b"/>
              <a:pathLst>
                <a:path w="17" h="7">
                  <a:moveTo>
                    <a:pt x="14" y="7"/>
                  </a:moveTo>
                  <a:cubicBezTo>
                    <a:pt x="16" y="7"/>
                    <a:pt x="17" y="5"/>
                    <a:pt x="17" y="4"/>
                  </a:cubicBezTo>
                  <a:cubicBezTo>
                    <a:pt x="17" y="2"/>
                    <a:pt x="16" y="0"/>
                    <a:pt x="14" y="0"/>
                  </a:cubicBezTo>
                  <a:cubicBezTo>
                    <a:pt x="4" y="0"/>
                    <a:pt x="4" y="0"/>
                    <a:pt x="4" y="0"/>
                  </a:cubicBezTo>
                  <a:cubicBezTo>
                    <a:pt x="3" y="3"/>
                    <a:pt x="1" y="5"/>
                    <a:pt x="0" y="7"/>
                  </a:cubicBezTo>
                  <a:lnTo>
                    <a:pt x="14" y="7"/>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4" name="Freeform 1471"/>
            <p:cNvSpPr>
              <a:spLocks noEditPoints="1"/>
            </p:cNvSpPr>
            <p:nvPr/>
          </p:nvSpPr>
          <p:spPr bwMode="auto">
            <a:xfrm>
              <a:off x="1049688" y="2261726"/>
              <a:ext cx="514193" cy="429944"/>
            </a:xfrm>
            <a:custGeom>
              <a:avLst/>
              <a:gdLst>
                <a:gd name="T0" fmla="*/ 82 w 82"/>
                <a:gd name="T1" fmla="*/ 21 h 68"/>
                <a:gd name="T2" fmla="*/ 64 w 82"/>
                <a:gd name="T3" fmla="*/ 1 h 68"/>
                <a:gd name="T4" fmla="*/ 58 w 82"/>
                <a:gd name="T5" fmla="*/ 0 h 68"/>
                <a:gd name="T6" fmla="*/ 58 w 82"/>
                <a:gd name="T7" fmla="*/ 0 h 68"/>
                <a:gd name="T8" fmla="*/ 58 w 82"/>
                <a:gd name="T9" fmla="*/ 0 h 68"/>
                <a:gd name="T10" fmla="*/ 45 w 82"/>
                <a:gd name="T11" fmla="*/ 4 h 68"/>
                <a:gd name="T12" fmla="*/ 41 w 82"/>
                <a:gd name="T13" fmla="*/ 7 h 68"/>
                <a:gd name="T14" fmla="*/ 38 w 82"/>
                <a:gd name="T15" fmla="*/ 11 h 68"/>
                <a:gd name="T16" fmla="*/ 35 w 82"/>
                <a:gd name="T17" fmla="*/ 18 h 68"/>
                <a:gd name="T18" fmla="*/ 34 w 82"/>
                <a:gd name="T19" fmla="*/ 24 h 68"/>
                <a:gd name="T20" fmla="*/ 35 w 82"/>
                <a:gd name="T21" fmla="*/ 30 h 68"/>
                <a:gd name="T22" fmla="*/ 35 w 82"/>
                <a:gd name="T23" fmla="*/ 30 h 68"/>
                <a:gd name="T24" fmla="*/ 3 w 82"/>
                <a:gd name="T25" fmla="*/ 53 h 68"/>
                <a:gd name="T26" fmla="*/ 0 w 82"/>
                <a:gd name="T27" fmla="*/ 59 h 68"/>
                <a:gd name="T28" fmla="*/ 0 w 82"/>
                <a:gd name="T29" fmla="*/ 59 h 68"/>
                <a:gd name="T30" fmla="*/ 0 w 82"/>
                <a:gd name="T31" fmla="*/ 59 h 68"/>
                <a:gd name="T32" fmla="*/ 1 w 82"/>
                <a:gd name="T33" fmla="*/ 64 h 68"/>
                <a:gd name="T34" fmla="*/ 2 w 82"/>
                <a:gd name="T35" fmla="*/ 65 h 68"/>
                <a:gd name="T36" fmla="*/ 8 w 82"/>
                <a:gd name="T37" fmla="*/ 68 h 68"/>
                <a:gd name="T38" fmla="*/ 8 w 82"/>
                <a:gd name="T39" fmla="*/ 68 h 68"/>
                <a:gd name="T40" fmla="*/ 8 w 82"/>
                <a:gd name="T41" fmla="*/ 68 h 68"/>
                <a:gd name="T42" fmla="*/ 12 w 82"/>
                <a:gd name="T43" fmla="*/ 66 h 68"/>
                <a:gd name="T44" fmla="*/ 13 w 82"/>
                <a:gd name="T45" fmla="*/ 66 h 68"/>
                <a:gd name="T46" fmla="*/ 13 w 82"/>
                <a:gd name="T47" fmla="*/ 66 h 68"/>
                <a:gd name="T48" fmla="*/ 38 w 82"/>
                <a:gd name="T49" fmla="*/ 48 h 68"/>
                <a:gd name="T50" fmla="*/ 41 w 82"/>
                <a:gd name="T51" fmla="*/ 46 h 68"/>
                <a:gd name="T52" fmla="*/ 45 w 82"/>
                <a:gd name="T53" fmla="*/ 44 h 68"/>
                <a:gd name="T54" fmla="*/ 45 w 82"/>
                <a:gd name="T55" fmla="*/ 43 h 68"/>
                <a:gd name="T56" fmla="*/ 45 w 82"/>
                <a:gd name="T57" fmla="*/ 44 h 68"/>
                <a:gd name="T58" fmla="*/ 53 w 82"/>
                <a:gd name="T59" fmla="*/ 47 h 68"/>
                <a:gd name="T60" fmla="*/ 58 w 82"/>
                <a:gd name="T61" fmla="*/ 47 h 68"/>
                <a:gd name="T62" fmla="*/ 58 w 82"/>
                <a:gd name="T63" fmla="*/ 47 h 68"/>
                <a:gd name="T64" fmla="*/ 75 w 82"/>
                <a:gd name="T65" fmla="*/ 41 h 68"/>
                <a:gd name="T66" fmla="*/ 79 w 82"/>
                <a:gd name="T67" fmla="*/ 34 h 68"/>
                <a:gd name="T68" fmla="*/ 81 w 82"/>
                <a:gd name="T69" fmla="*/ 29 h 68"/>
                <a:gd name="T70" fmla="*/ 81 w 82"/>
                <a:gd name="T71" fmla="*/ 29 h 68"/>
                <a:gd name="T72" fmla="*/ 82 w 82"/>
                <a:gd name="T73" fmla="*/ 28 h 68"/>
                <a:gd name="T74" fmla="*/ 82 w 82"/>
                <a:gd name="T75" fmla="*/ 24 h 68"/>
                <a:gd name="T76" fmla="*/ 82 w 82"/>
                <a:gd name="T77" fmla="*/ 24 h 68"/>
                <a:gd name="T78" fmla="*/ 82 w 82"/>
                <a:gd name="T79" fmla="*/ 21 h 68"/>
                <a:gd name="T80" fmla="*/ 25 w 82"/>
                <a:gd name="T81" fmla="*/ 54 h 68"/>
                <a:gd name="T82" fmla="*/ 12 w 82"/>
                <a:gd name="T83" fmla="*/ 63 h 68"/>
                <a:gd name="T84" fmla="*/ 9 w 82"/>
                <a:gd name="T85" fmla="*/ 63 h 68"/>
                <a:gd name="T86" fmla="*/ 5 w 82"/>
                <a:gd name="T87" fmla="*/ 61 h 68"/>
                <a:gd name="T88" fmla="*/ 5 w 82"/>
                <a:gd name="T89" fmla="*/ 59 h 68"/>
                <a:gd name="T90" fmla="*/ 7 w 82"/>
                <a:gd name="T91" fmla="*/ 55 h 68"/>
                <a:gd name="T92" fmla="*/ 19 w 82"/>
                <a:gd name="T93" fmla="*/ 46 h 68"/>
                <a:gd name="T94" fmla="*/ 22 w 82"/>
                <a:gd name="T95" fmla="*/ 46 h 68"/>
                <a:gd name="T96" fmla="*/ 26 w 82"/>
                <a:gd name="T97" fmla="*/ 48 h 68"/>
                <a:gd name="T98" fmla="*/ 27 w 82"/>
                <a:gd name="T99" fmla="*/ 50 h 68"/>
                <a:gd name="T100" fmla="*/ 25 w 82"/>
                <a:gd name="T101" fmla="*/ 54 h 68"/>
                <a:gd name="T102" fmla="*/ 70 w 82"/>
                <a:gd name="T103" fmla="*/ 34 h 68"/>
                <a:gd name="T104" fmla="*/ 60 w 82"/>
                <a:gd name="T105" fmla="*/ 39 h 68"/>
                <a:gd name="T106" fmla="*/ 59 w 82"/>
                <a:gd name="T107" fmla="*/ 39 h 68"/>
                <a:gd name="T108" fmla="*/ 45 w 82"/>
                <a:gd name="T109" fmla="*/ 30 h 68"/>
                <a:gd name="T110" fmla="*/ 43 w 82"/>
                <a:gd name="T111" fmla="*/ 23 h 68"/>
                <a:gd name="T112" fmla="*/ 45 w 82"/>
                <a:gd name="T113" fmla="*/ 16 h 68"/>
                <a:gd name="T114" fmla="*/ 59 w 82"/>
                <a:gd name="T115" fmla="*/ 7 h 68"/>
                <a:gd name="T116" fmla="*/ 74 w 82"/>
                <a:gd name="T117" fmla="*/ 21 h 68"/>
                <a:gd name="T118" fmla="*/ 74 w 82"/>
                <a:gd name="T119" fmla="*/ 23 h 68"/>
                <a:gd name="T120" fmla="*/ 74 w 82"/>
                <a:gd name="T121" fmla="*/ 28 h 68"/>
                <a:gd name="T122" fmla="*/ 70 w 82"/>
                <a:gd name="T123"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 h="68">
                  <a:moveTo>
                    <a:pt x="82" y="21"/>
                  </a:moveTo>
                  <a:cubicBezTo>
                    <a:pt x="81" y="11"/>
                    <a:pt x="74" y="3"/>
                    <a:pt x="64" y="1"/>
                  </a:cubicBezTo>
                  <a:cubicBezTo>
                    <a:pt x="62" y="0"/>
                    <a:pt x="60" y="0"/>
                    <a:pt x="58" y="0"/>
                  </a:cubicBezTo>
                  <a:cubicBezTo>
                    <a:pt x="58" y="0"/>
                    <a:pt x="58" y="0"/>
                    <a:pt x="58" y="0"/>
                  </a:cubicBezTo>
                  <a:cubicBezTo>
                    <a:pt x="58" y="0"/>
                    <a:pt x="58" y="0"/>
                    <a:pt x="58" y="0"/>
                  </a:cubicBezTo>
                  <a:cubicBezTo>
                    <a:pt x="53" y="0"/>
                    <a:pt x="48" y="1"/>
                    <a:pt x="45" y="4"/>
                  </a:cubicBezTo>
                  <a:cubicBezTo>
                    <a:pt x="43" y="5"/>
                    <a:pt x="42" y="6"/>
                    <a:pt x="41" y="7"/>
                  </a:cubicBezTo>
                  <a:cubicBezTo>
                    <a:pt x="40" y="8"/>
                    <a:pt x="39" y="9"/>
                    <a:pt x="38" y="11"/>
                  </a:cubicBezTo>
                  <a:cubicBezTo>
                    <a:pt x="37" y="13"/>
                    <a:pt x="36" y="16"/>
                    <a:pt x="35" y="18"/>
                  </a:cubicBezTo>
                  <a:cubicBezTo>
                    <a:pt x="35" y="20"/>
                    <a:pt x="34" y="22"/>
                    <a:pt x="34" y="24"/>
                  </a:cubicBezTo>
                  <a:cubicBezTo>
                    <a:pt x="34" y="26"/>
                    <a:pt x="35" y="28"/>
                    <a:pt x="35" y="30"/>
                  </a:cubicBezTo>
                  <a:cubicBezTo>
                    <a:pt x="35" y="30"/>
                    <a:pt x="35" y="30"/>
                    <a:pt x="35" y="30"/>
                  </a:cubicBezTo>
                  <a:cubicBezTo>
                    <a:pt x="3" y="53"/>
                    <a:pt x="3" y="53"/>
                    <a:pt x="3" y="53"/>
                  </a:cubicBezTo>
                  <a:cubicBezTo>
                    <a:pt x="1" y="55"/>
                    <a:pt x="0" y="57"/>
                    <a:pt x="0" y="59"/>
                  </a:cubicBezTo>
                  <a:cubicBezTo>
                    <a:pt x="0" y="59"/>
                    <a:pt x="0" y="59"/>
                    <a:pt x="0" y="59"/>
                  </a:cubicBezTo>
                  <a:cubicBezTo>
                    <a:pt x="0" y="59"/>
                    <a:pt x="0" y="59"/>
                    <a:pt x="0" y="59"/>
                  </a:cubicBezTo>
                  <a:cubicBezTo>
                    <a:pt x="0" y="61"/>
                    <a:pt x="0" y="62"/>
                    <a:pt x="1" y="64"/>
                  </a:cubicBezTo>
                  <a:cubicBezTo>
                    <a:pt x="2" y="65"/>
                    <a:pt x="2" y="65"/>
                    <a:pt x="2" y="65"/>
                  </a:cubicBezTo>
                  <a:cubicBezTo>
                    <a:pt x="3" y="67"/>
                    <a:pt x="6" y="68"/>
                    <a:pt x="8" y="68"/>
                  </a:cubicBezTo>
                  <a:cubicBezTo>
                    <a:pt x="8" y="68"/>
                    <a:pt x="8" y="68"/>
                    <a:pt x="8" y="68"/>
                  </a:cubicBezTo>
                  <a:cubicBezTo>
                    <a:pt x="8" y="68"/>
                    <a:pt x="8" y="68"/>
                    <a:pt x="8" y="68"/>
                  </a:cubicBezTo>
                  <a:cubicBezTo>
                    <a:pt x="9" y="68"/>
                    <a:pt x="11" y="67"/>
                    <a:pt x="12" y="66"/>
                  </a:cubicBezTo>
                  <a:cubicBezTo>
                    <a:pt x="13" y="66"/>
                    <a:pt x="13" y="66"/>
                    <a:pt x="13" y="66"/>
                  </a:cubicBezTo>
                  <a:cubicBezTo>
                    <a:pt x="13" y="66"/>
                    <a:pt x="13" y="66"/>
                    <a:pt x="13" y="66"/>
                  </a:cubicBezTo>
                  <a:cubicBezTo>
                    <a:pt x="38" y="48"/>
                    <a:pt x="38" y="48"/>
                    <a:pt x="38" y="48"/>
                  </a:cubicBezTo>
                  <a:cubicBezTo>
                    <a:pt x="41" y="46"/>
                    <a:pt x="41" y="46"/>
                    <a:pt x="41" y="46"/>
                  </a:cubicBezTo>
                  <a:cubicBezTo>
                    <a:pt x="45" y="44"/>
                    <a:pt x="45" y="44"/>
                    <a:pt x="45" y="44"/>
                  </a:cubicBezTo>
                  <a:cubicBezTo>
                    <a:pt x="45" y="43"/>
                    <a:pt x="45" y="43"/>
                    <a:pt x="45" y="43"/>
                  </a:cubicBezTo>
                  <a:cubicBezTo>
                    <a:pt x="45" y="44"/>
                    <a:pt x="45" y="44"/>
                    <a:pt x="45" y="44"/>
                  </a:cubicBezTo>
                  <a:cubicBezTo>
                    <a:pt x="47" y="45"/>
                    <a:pt x="50" y="46"/>
                    <a:pt x="53" y="47"/>
                  </a:cubicBezTo>
                  <a:cubicBezTo>
                    <a:pt x="55" y="47"/>
                    <a:pt x="56" y="47"/>
                    <a:pt x="58" y="47"/>
                  </a:cubicBezTo>
                  <a:cubicBezTo>
                    <a:pt x="58" y="47"/>
                    <a:pt x="58" y="47"/>
                    <a:pt x="58" y="47"/>
                  </a:cubicBezTo>
                  <a:cubicBezTo>
                    <a:pt x="64" y="47"/>
                    <a:pt x="70" y="45"/>
                    <a:pt x="75" y="41"/>
                  </a:cubicBezTo>
                  <a:cubicBezTo>
                    <a:pt x="77" y="39"/>
                    <a:pt x="78" y="37"/>
                    <a:pt x="79" y="34"/>
                  </a:cubicBezTo>
                  <a:cubicBezTo>
                    <a:pt x="80" y="33"/>
                    <a:pt x="81" y="31"/>
                    <a:pt x="81" y="29"/>
                  </a:cubicBezTo>
                  <a:cubicBezTo>
                    <a:pt x="81" y="29"/>
                    <a:pt x="81" y="29"/>
                    <a:pt x="81" y="29"/>
                  </a:cubicBezTo>
                  <a:cubicBezTo>
                    <a:pt x="81" y="29"/>
                    <a:pt x="82" y="28"/>
                    <a:pt x="82" y="28"/>
                  </a:cubicBezTo>
                  <a:cubicBezTo>
                    <a:pt x="82" y="26"/>
                    <a:pt x="82" y="25"/>
                    <a:pt x="82" y="24"/>
                  </a:cubicBezTo>
                  <a:cubicBezTo>
                    <a:pt x="82" y="24"/>
                    <a:pt x="82" y="24"/>
                    <a:pt x="82" y="24"/>
                  </a:cubicBezTo>
                  <a:cubicBezTo>
                    <a:pt x="82" y="23"/>
                    <a:pt x="82" y="22"/>
                    <a:pt x="82" y="21"/>
                  </a:cubicBezTo>
                  <a:close/>
                  <a:moveTo>
                    <a:pt x="25" y="54"/>
                  </a:moveTo>
                  <a:cubicBezTo>
                    <a:pt x="12" y="63"/>
                    <a:pt x="12" y="63"/>
                    <a:pt x="12" y="63"/>
                  </a:cubicBezTo>
                  <a:cubicBezTo>
                    <a:pt x="11" y="63"/>
                    <a:pt x="10" y="63"/>
                    <a:pt x="9" y="63"/>
                  </a:cubicBezTo>
                  <a:cubicBezTo>
                    <a:pt x="8" y="63"/>
                    <a:pt x="6" y="63"/>
                    <a:pt x="5" y="61"/>
                  </a:cubicBezTo>
                  <a:cubicBezTo>
                    <a:pt x="5" y="61"/>
                    <a:pt x="5" y="60"/>
                    <a:pt x="5" y="59"/>
                  </a:cubicBezTo>
                  <a:cubicBezTo>
                    <a:pt x="5" y="57"/>
                    <a:pt x="5" y="56"/>
                    <a:pt x="7" y="55"/>
                  </a:cubicBezTo>
                  <a:cubicBezTo>
                    <a:pt x="19" y="46"/>
                    <a:pt x="19" y="46"/>
                    <a:pt x="19" y="46"/>
                  </a:cubicBezTo>
                  <a:cubicBezTo>
                    <a:pt x="20" y="46"/>
                    <a:pt x="21" y="46"/>
                    <a:pt x="22" y="46"/>
                  </a:cubicBezTo>
                  <a:cubicBezTo>
                    <a:pt x="24" y="46"/>
                    <a:pt x="25" y="46"/>
                    <a:pt x="26" y="48"/>
                  </a:cubicBezTo>
                  <a:cubicBezTo>
                    <a:pt x="27" y="48"/>
                    <a:pt x="27" y="49"/>
                    <a:pt x="27" y="50"/>
                  </a:cubicBezTo>
                  <a:cubicBezTo>
                    <a:pt x="27" y="52"/>
                    <a:pt x="26" y="53"/>
                    <a:pt x="25" y="54"/>
                  </a:cubicBezTo>
                  <a:close/>
                  <a:moveTo>
                    <a:pt x="70" y="34"/>
                  </a:moveTo>
                  <a:cubicBezTo>
                    <a:pt x="67" y="37"/>
                    <a:pt x="64" y="38"/>
                    <a:pt x="60" y="39"/>
                  </a:cubicBezTo>
                  <a:cubicBezTo>
                    <a:pt x="60" y="39"/>
                    <a:pt x="59" y="39"/>
                    <a:pt x="59" y="39"/>
                  </a:cubicBezTo>
                  <a:cubicBezTo>
                    <a:pt x="52" y="39"/>
                    <a:pt x="47" y="35"/>
                    <a:pt x="45" y="30"/>
                  </a:cubicBezTo>
                  <a:cubicBezTo>
                    <a:pt x="43" y="28"/>
                    <a:pt x="43" y="26"/>
                    <a:pt x="43" y="23"/>
                  </a:cubicBezTo>
                  <a:cubicBezTo>
                    <a:pt x="43" y="21"/>
                    <a:pt x="43" y="18"/>
                    <a:pt x="45" y="16"/>
                  </a:cubicBezTo>
                  <a:cubicBezTo>
                    <a:pt x="47" y="11"/>
                    <a:pt x="52" y="7"/>
                    <a:pt x="59" y="7"/>
                  </a:cubicBezTo>
                  <a:cubicBezTo>
                    <a:pt x="67" y="7"/>
                    <a:pt x="73" y="13"/>
                    <a:pt x="74" y="21"/>
                  </a:cubicBezTo>
                  <a:cubicBezTo>
                    <a:pt x="74" y="22"/>
                    <a:pt x="74" y="22"/>
                    <a:pt x="74" y="23"/>
                  </a:cubicBezTo>
                  <a:cubicBezTo>
                    <a:pt x="74" y="25"/>
                    <a:pt x="74" y="26"/>
                    <a:pt x="74" y="28"/>
                  </a:cubicBezTo>
                  <a:cubicBezTo>
                    <a:pt x="73" y="30"/>
                    <a:pt x="71" y="32"/>
                    <a:pt x="70" y="34"/>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5" name="Freeform 1472"/>
            <p:cNvSpPr>
              <a:spLocks/>
            </p:cNvSpPr>
            <p:nvPr/>
          </p:nvSpPr>
          <p:spPr bwMode="auto">
            <a:xfrm>
              <a:off x="1420208" y="2510637"/>
              <a:ext cx="7559" cy="0"/>
            </a:xfrm>
            <a:custGeom>
              <a:avLst/>
              <a:gdLst>
                <a:gd name="T0" fmla="*/ 0 w 1"/>
                <a:gd name="T1" fmla="*/ 0 w 1"/>
                <a:gd name="T2" fmla="*/ 0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6" name="Freeform 1473"/>
            <p:cNvSpPr>
              <a:spLocks/>
            </p:cNvSpPr>
            <p:nvPr/>
          </p:nvSpPr>
          <p:spPr bwMode="auto">
            <a:xfrm>
              <a:off x="1427767" y="2480466"/>
              <a:ext cx="60494" cy="30171"/>
            </a:xfrm>
            <a:custGeom>
              <a:avLst/>
              <a:gdLst>
                <a:gd name="T0" fmla="*/ 10 w 10"/>
                <a:gd name="T1" fmla="*/ 0 h 5"/>
                <a:gd name="T2" fmla="*/ 0 w 10"/>
                <a:gd name="T3" fmla="*/ 5 h 5"/>
                <a:gd name="T4" fmla="*/ 0 w 10"/>
                <a:gd name="T5" fmla="*/ 5 h 5"/>
                <a:gd name="T6" fmla="*/ 10 w 10"/>
                <a:gd name="T7" fmla="*/ 0 h 5"/>
              </a:gdLst>
              <a:ahLst/>
              <a:cxnLst>
                <a:cxn ang="0">
                  <a:pos x="T0" y="T1"/>
                </a:cxn>
                <a:cxn ang="0">
                  <a:pos x="T2" y="T3"/>
                </a:cxn>
                <a:cxn ang="0">
                  <a:pos x="T4" y="T5"/>
                </a:cxn>
                <a:cxn ang="0">
                  <a:pos x="T6" y="T7"/>
                </a:cxn>
              </a:cxnLst>
              <a:rect l="0" t="0" r="r" b="b"/>
              <a:pathLst>
                <a:path w="10" h="5">
                  <a:moveTo>
                    <a:pt x="10" y="0"/>
                  </a:moveTo>
                  <a:cubicBezTo>
                    <a:pt x="7" y="3"/>
                    <a:pt x="4" y="4"/>
                    <a:pt x="0" y="5"/>
                  </a:cubicBezTo>
                  <a:cubicBezTo>
                    <a:pt x="0" y="5"/>
                    <a:pt x="0" y="5"/>
                    <a:pt x="0" y="5"/>
                  </a:cubicBezTo>
                  <a:cubicBezTo>
                    <a:pt x="4" y="4"/>
                    <a:pt x="7" y="3"/>
                    <a:pt x="10" y="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7" name="Freeform 1474"/>
            <p:cNvSpPr>
              <a:spLocks/>
            </p:cNvSpPr>
            <p:nvPr/>
          </p:nvSpPr>
          <p:spPr bwMode="auto">
            <a:xfrm>
              <a:off x="1367279" y="2435208"/>
              <a:ext cx="120986" cy="52802"/>
            </a:xfrm>
            <a:custGeom>
              <a:avLst/>
              <a:gdLst>
                <a:gd name="T0" fmla="*/ 19 w 19"/>
                <a:gd name="T1" fmla="*/ 1 h 9"/>
                <a:gd name="T2" fmla="*/ 18 w 19"/>
                <a:gd name="T3" fmla="*/ 0 h 9"/>
                <a:gd name="T4" fmla="*/ 16 w 19"/>
                <a:gd name="T5" fmla="*/ 1 h 9"/>
                <a:gd name="T6" fmla="*/ 16 w 19"/>
                <a:gd name="T7" fmla="*/ 1 h 9"/>
                <a:gd name="T8" fmla="*/ 7 w 19"/>
                <a:gd name="T9" fmla="*/ 6 h 9"/>
                <a:gd name="T10" fmla="*/ 2 w 19"/>
                <a:gd name="T11" fmla="*/ 5 h 9"/>
                <a:gd name="T12" fmla="*/ 1 w 19"/>
                <a:gd name="T13" fmla="*/ 6 h 9"/>
                <a:gd name="T14" fmla="*/ 1 w 19"/>
                <a:gd name="T15" fmla="*/ 8 h 9"/>
                <a:gd name="T16" fmla="*/ 1 w 19"/>
                <a:gd name="T17" fmla="*/ 8 h 9"/>
                <a:gd name="T18" fmla="*/ 7 w 19"/>
                <a:gd name="T19" fmla="*/ 9 h 9"/>
                <a:gd name="T20" fmla="*/ 7 w 19"/>
                <a:gd name="T21" fmla="*/ 9 h 9"/>
                <a:gd name="T22" fmla="*/ 9 w 19"/>
                <a:gd name="T23" fmla="*/ 9 h 9"/>
                <a:gd name="T24" fmla="*/ 14 w 19"/>
                <a:gd name="T25" fmla="*/ 7 h 9"/>
                <a:gd name="T26" fmla="*/ 19 w 19"/>
                <a:gd name="T27" fmla="*/ 2 h 9"/>
                <a:gd name="T28" fmla="*/ 19 w 19"/>
                <a:gd name="T2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9">
                  <a:moveTo>
                    <a:pt x="19" y="1"/>
                  </a:moveTo>
                  <a:cubicBezTo>
                    <a:pt x="19" y="0"/>
                    <a:pt x="18" y="0"/>
                    <a:pt x="18" y="0"/>
                  </a:cubicBezTo>
                  <a:cubicBezTo>
                    <a:pt x="17" y="0"/>
                    <a:pt x="17" y="0"/>
                    <a:pt x="16" y="1"/>
                  </a:cubicBezTo>
                  <a:cubicBezTo>
                    <a:pt x="16" y="1"/>
                    <a:pt x="16" y="1"/>
                    <a:pt x="16" y="1"/>
                  </a:cubicBezTo>
                  <a:cubicBezTo>
                    <a:pt x="15" y="4"/>
                    <a:pt x="11" y="6"/>
                    <a:pt x="7" y="6"/>
                  </a:cubicBezTo>
                  <a:cubicBezTo>
                    <a:pt x="6" y="6"/>
                    <a:pt x="4" y="6"/>
                    <a:pt x="2" y="5"/>
                  </a:cubicBezTo>
                  <a:cubicBezTo>
                    <a:pt x="2" y="5"/>
                    <a:pt x="1" y="5"/>
                    <a:pt x="1" y="6"/>
                  </a:cubicBezTo>
                  <a:cubicBezTo>
                    <a:pt x="0" y="7"/>
                    <a:pt x="1" y="8"/>
                    <a:pt x="1" y="8"/>
                  </a:cubicBezTo>
                  <a:cubicBezTo>
                    <a:pt x="1" y="8"/>
                    <a:pt x="1" y="8"/>
                    <a:pt x="1" y="8"/>
                  </a:cubicBezTo>
                  <a:cubicBezTo>
                    <a:pt x="3" y="9"/>
                    <a:pt x="5" y="9"/>
                    <a:pt x="7" y="9"/>
                  </a:cubicBezTo>
                  <a:cubicBezTo>
                    <a:pt x="7" y="9"/>
                    <a:pt x="7" y="9"/>
                    <a:pt x="7" y="9"/>
                  </a:cubicBezTo>
                  <a:cubicBezTo>
                    <a:pt x="8" y="9"/>
                    <a:pt x="9" y="9"/>
                    <a:pt x="9" y="9"/>
                  </a:cubicBezTo>
                  <a:cubicBezTo>
                    <a:pt x="11" y="9"/>
                    <a:pt x="12" y="8"/>
                    <a:pt x="14" y="7"/>
                  </a:cubicBezTo>
                  <a:cubicBezTo>
                    <a:pt x="16" y="6"/>
                    <a:pt x="18" y="4"/>
                    <a:pt x="19" y="2"/>
                  </a:cubicBezTo>
                  <a:cubicBezTo>
                    <a:pt x="19" y="1"/>
                    <a:pt x="19" y="1"/>
                    <a:pt x="19" y="1"/>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87" name="组合 186"/>
          <p:cNvGrpSpPr/>
          <p:nvPr/>
        </p:nvGrpSpPr>
        <p:grpSpPr>
          <a:xfrm>
            <a:off x="4122567" y="2374359"/>
            <a:ext cx="294609" cy="269090"/>
            <a:chOff x="5286898" y="2103325"/>
            <a:chExt cx="627617" cy="573254"/>
          </a:xfrm>
          <a:solidFill>
            <a:schemeClr val="bg1"/>
          </a:solidFill>
        </p:grpSpPr>
        <p:sp>
          <p:nvSpPr>
            <p:cNvPr id="29" name="Freeform 1483"/>
            <p:cNvSpPr>
              <a:spLocks/>
            </p:cNvSpPr>
            <p:nvPr/>
          </p:nvSpPr>
          <p:spPr bwMode="auto">
            <a:xfrm>
              <a:off x="5286898" y="2118410"/>
              <a:ext cx="83175" cy="543083"/>
            </a:xfrm>
            <a:custGeom>
              <a:avLst/>
              <a:gdLst>
                <a:gd name="T0" fmla="*/ 13 w 13"/>
                <a:gd name="T1" fmla="*/ 10 h 87"/>
                <a:gd name="T2" fmla="*/ 13 w 13"/>
                <a:gd name="T3" fmla="*/ 0 h 87"/>
                <a:gd name="T4" fmla="*/ 0 w 13"/>
                <a:gd name="T5" fmla="*/ 9 h 87"/>
                <a:gd name="T6" fmla="*/ 0 w 13"/>
                <a:gd name="T7" fmla="*/ 78 h 87"/>
                <a:gd name="T8" fmla="*/ 13 w 13"/>
                <a:gd name="T9" fmla="*/ 87 h 87"/>
                <a:gd name="T10" fmla="*/ 13 w 13"/>
                <a:gd name="T11" fmla="*/ 80 h 87"/>
                <a:gd name="T12" fmla="*/ 13 w 13"/>
                <a:gd name="T13" fmla="*/ 10 h 87"/>
              </a:gdLst>
              <a:ahLst/>
              <a:cxnLst>
                <a:cxn ang="0">
                  <a:pos x="T0" y="T1"/>
                </a:cxn>
                <a:cxn ang="0">
                  <a:pos x="T2" y="T3"/>
                </a:cxn>
                <a:cxn ang="0">
                  <a:pos x="T4" y="T5"/>
                </a:cxn>
                <a:cxn ang="0">
                  <a:pos x="T6" y="T7"/>
                </a:cxn>
                <a:cxn ang="0">
                  <a:pos x="T8" y="T9"/>
                </a:cxn>
                <a:cxn ang="0">
                  <a:pos x="T10" y="T11"/>
                </a:cxn>
                <a:cxn ang="0">
                  <a:pos x="T12" y="T13"/>
                </a:cxn>
              </a:cxnLst>
              <a:rect l="0" t="0" r="r" b="b"/>
              <a:pathLst>
                <a:path w="13" h="87">
                  <a:moveTo>
                    <a:pt x="13" y="10"/>
                  </a:moveTo>
                  <a:cubicBezTo>
                    <a:pt x="13" y="6"/>
                    <a:pt x="13" y="3"/>
                    <a:pt x="13" y="0"/>
                  </a:cubicBezTo>
                  <a:cubicBezTo>
                    <a:pt x="6" y="1"/>
                    <a:pt x="0" y="5"/>
                    <a:pt x="0" y="9"/>
                  </a:cubicBezTo>
                  <a:cubicBezTo>
                    <a:pt x="0" y="78"/>
                    <a:pt x="0" y="78"/>
                    <a:pt x="0" y="78"/>
                  </a:cubicBezTo>
                  <a:cubicBezTo>
                    <a:pt x="0" y="82"/>
                    <a:pt x="6" y="86"/>
                    <a:pt x="13" y="87"/>
                  </a:cubicBezTo>
                  <a:cubicBezTo>
                    <a:pt x="13" y="85"/>
                    <a:pt x="13" y="82"/>
                    <a:pt x="13" y="80"/>
                  </a:cubicBezTo>
                  <a:lnTo>
                    <a:pt x="13" y="1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30" name="Freeform 1484"/>
            <p:cNvSpPr>
              <a:spLocks noEditPoints="1"/>
            </p:cNvSpPr>
            <p:nvPr/>
          </p:nvSpPr>
          <p:spPr bwMode="auto">
            <a:xfrm>
              <a:off x="5566678" y="2118410"/>
              <a:ext cx="347837" cy="543083"/>
            </a:xfrm>
            <a:custGeom>
              <a:avLst/>
              <a:gdLst>
                <a:gd name="T0" fmla="*/ 0 w 55"/>
                <a:gd name="T1" fmla="*/ 0 h 87"/>
                <a:gd name="T2" fmla="*/ 0 w 55"/>
                <a:gd name="T3" fmla="*/ 80 h 87"/>
                <a:gd name="T4" fmla="*/ 38 w 55"/>
                <a:gd name="T5" fmla="*/ 87 h 87"/>
                <a:gd name="T6" fmla="*/ 55 w 55"/>
                <a:gd name="T7" fmla="*/ 9 h 87"/>
                <a:gd name="T8" fmla="*/ 8 w 55"/>
                <a:gd name="T9" fmla="*/ 18 h 87"/>
                <a:gd name="T10" fmla="*/ 14 w 55"/>
                <a:gd name="T11" fmla="*/ 6 h 87"/>
                <a:gd name="T12" fmla="*/ 47 w 55"/>
                <a:gd name="T13" fmla="*/ 13 h 87"/>
                <a:gd name="T14" fmla="*/ 41 w 55"/>
                <a:gd name="T15" fmla="*/ 24 h 87"/>
                <a:gd name="T16" fmla="*/ 8 w 55"/>
                <a:gd name="T17" fmla="*/ 18 h 87"/>
                <a:gd name="T18" fmla="*/ 47 w 55"/>
                <a:gd name="T19" fmla="*/ 34 h 87"/>
                <a:gd name="T20" fmla="*/ 35 w 55"/>
                <a:gd name="T21" fmla="*/ 36 h 87"/>
                <a:gd name="T22" fmla="*/ 33 w 55"/>
                <a:gd name="T23" fmla="*/ 32 h 87"/>
                <a:gd name="T24" fmla="*/ 45 w 55"/>
                <a:gd name="T25" fmla="*/ 29 h 87"/>
                <a:gd name="T26" fmla="*/ 27 w 55"/>
                <a:gd name="T27" fmla="*/ 32 h 87"/>
                <a:gd name="T28" fmla="*/ 25 w 55"/>
                <a:gd name="T29" fmla="*/ 36 h 87"/>
                <a:gd name="T30" fmla="*/ 13 w 55"/>
                <a:gd name="T31" fmla="*/ 34 h 87"/>
                <a:gd name="T32" fmla="*/ 15 w 55"/>
                <a:gd name="T33" fmla="*/ 29 h 87"/>
                <a:gd name="T34" fmla="*/ 27 w 55"/>
                <a:gd name="T35" fmla="*/ 32 h 87"/>
                <a:gd name="T36" fmla="*/ 12 w 55"/>
                <a:gd name="T37" fmla="*/ 71 h 87"/>
                <a:gd name="T38" fmla="*/ 22 w 55"/>
                <a:gd name="T39" fmla="*/ 71 h 87"/>
                <a:gd name="T40" fmla="*/ 17 w 55"/>
                <a:gd name="T41" fmla="*/ 63 h 87"/>
                <a:gd name="T42" fmla="*/ 17 w 55"/>
                <a:gd name="T43" fmla="*/ 53 h 87"/>
                <a:gd name="T44" fmla="*/ 17 w 55"/>
                <a:gd name="T45" fmla="*/ 63 h 87"/>
                <a:gd name="T46" fmla="*/ 12 w 55"/>
                <a:gd name="T47" fmla="*/ 46 h 87"/>
                <a:gd name="T48" fmla="*/ 22 w 55"/>
                <a:gd name="T49" fmla="*/ 46 h 87"/>
                <a:gd name="T50" fmla="*/ 30 w 55"/>
                <a:gd name="T51" fmla="*/ 76 h 87"/>
                <a:gd name="T52" fmla="*/ 30 w 55"/>
                <a:gd name="T53" fmla="*/ 66 h 87"/>
                <a:gd name="T54" fmla="*/ 30 w 55"/>
                <a:gd name="T55" fmla="*/ 76 h 87"/>
                <a:gd name="T56" fmla="*/ 24 w 55"/>
                <a:gd name="T57" fmla="*/ 58 h 87"/>
                <a:gd name="T58" fmla="*/ 35 w 55"/>
                <a:gd name="T59" fmla="*/ 58 h 87"/>
                <a:gd name="T60" fmla="*/ 30 w 55"/>
                <a:gd name="T61" fmla="*/ 51 h 87"/>
                <a:gd name="T62" fmla="*/ 30 w 55"/>
                <a:gd name="T63" fmla="*/ 41 h 87"/>
                <a:gd name="T64" fmla="*/ 30 w 55"/>
                <a:gd name="T65" fmla="*/ 51 h 87"/>
                <a:gd name="T66" fmla="*/ 37 w 55"/>
                <a:gd name="T67" fmla="*/ 71 h 87"/>
                <a:gd name="T68" fmla="*/ 47 w 55"/>
                <a:gd name="T69" fmla="*/ 71 h 87"/>
                <a:gd name="T70" fmla="*/ 42 w 55"/>
                <a:gd name="T71" fmla="*/ 63 h 87"/>
                <a:gd name="T72" fmla="*/ 42 w 55"/>
                <a:gd name="T73" fmla="*/ 53 h 87"/>
                <a:gd name="T74" fmla="*/ 42 w 55"/>
                <a:gd name="T75" fmla="*/ 63 h 87"/>
                <a:gd name="T76" fmla="*/ 37 w 55"/>
                <a:gd name="T77" fmla="*/ 46 h 87"/>
                <a:gd name="T78" fmla="*/ 47 w 55"/>
                <a:gd name="T79" fmla="*/ 4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87">
                  <a:moveTo>
                    <a:pt x="38" y="0"/>
                  </a:moveTo>
                  <a:cubicBezTo>
                    <a:pt x="0" y="0"/>
                    <a:pt x="0" y="0"/>
                    <a:pt x="0" y="0"/>
                  </a:cubicBezTo>
                  <a:cubicBezTo>
                    <a:pt x="0" y="3"/>
                    <a:pt x="0" y="7"/>
                    <a:pt x="0" y="10"/>
                  </a:cubicBezTo>
                  <a:cubicBezTo>
                    <a:pt x="0" y="80"/>
                    <a:pt x="0" y="80"/>
                    <a:pt x="0" y="80"/>
                  </a:cubicBezTo>
                  <a:cubicBezTo>
                    <a:pt x="0" y="83"/>
                    <a:pt x="0" y="85"/>
                    <a:pt x="0" y="87"/>
                  </a:cubicBezTo>
                  <a:cubicBezTo>
                    <a:pt x="38" y="87"/>
                    <a:pt x="38" y="87"/>
                    <a:pt x="38" y="87"/>
                  </a:cubicBezTo>
                  <a:cubicBezTo>
                    <a:pt x="48" y="87"/>
                    <a:pt x="55" y="83"/>
                    <a:pt x="55" y="78"/>
                  </a:cubicBezTo>
                  <a:cubicBezTo>
                    <a:pt x="55" y="9"/>
                    <a:pt x="55" y="9"/>
                    <a:pt x="55" y="9"/>
                  </a:cubicBezTo>
                  <a:cubicBezTo>
                    <a:pt x="55" y="4"/>
                    <a:pt x="48" y="0"/>
                    <a:pt x="38" y="0"/>
                  </a:cubicBezTo>
                  <a:close/>
                  <a:moveTo>
                    <a:pt x="8" y="18"/>
                  </a:moveTo>
                  <a:cubicBezTo>
                    <a:pt x="8" y="13"/>
                    <a:pt x="8" y="13"/>
                    <a:pt x="8" y="13"/>
                  </a:cubicBezTo>
                  <a:cubicBezTo>
                    <a:pt x="8" y="9"/>
                    <a:pt x="11" y="6"/>
                    <a:pt x="14" y="6"/>
                  </a:cubicBezTo>
                  <a:cubicBezTo>
                    <a:pt x="41" y="6"/>
                    <a:pt x="41" y="6"/>
                    <a:pt x="41" y="6"/>
                  </a:cubicBezTo>
                  <a:cubicBezTo>
                    <a:pt x="44" y="6"/>
                    <a:pt x="47" y="9"/>
                    <a:pt x="47" y="13"/>
                  </a:cubicBezTo>
                  <a:cubicBezTo>
                    <a:pt x="47" y="18"/>
                    <a:pt x="47" y="18"/>
                    <a:pt x="47" y="18"/>
                  </a:cubicBezTo>
                  <a:cubicBezTo>
                    <a:pt x="47" y="21"/>
                    <a:pt x="44" y="24"/>
                    <a:pt x="41" y="24"/>
                  </a:cubicBezTo>
                  <a:cubicBezTo>
                    <a:pt x="14" y="24"/>
                    <a:pt x="14" y="24"/>
                    <a:pt x="14" y="24"/>
                  </a:cubicBezTo>
                  <a:cubicBezTo>
                    <a:pt x="11" y="24"/>
                    <a:pt x="8" y="21"/>
                    <a:pt x="8" y="18"/>
                  </a:cubicBezTo>
                  <a:close/>
                  <a:moveTo>
                    <a:pt x="47" y="32"/>
                  </a:moveTo>
                  <a:cubicBezTo>
                    <a:pt x="47" y="34"/>
                    <a:pt x="47" y="34"/>
                    <a:pt x="47" y="34"/>
                  </a:cubicBezTo>
                  <a:cubicBezTo>
                    <a:pt x="47" y="35"/>
                    <a:pt x="46" y="36"/>
                    <a:pt x="45" y="36"/>
                  </a:cubicBezTo>
                  <a:cubicBezTo>
                    <a:pt x="35" y="36"/>
                    <a:pt x="35" y="36"/>
                    <a:pt x="35" y="36"/>
                  </a:cubicBezTo>
                  <a:cubicBezTo>
                    <a:pt x="34" y="36"/>
                    <a:pt x="33" y="35"/>
                    <a:pt x="33" y="34"/>
                  </a:cubicBezTo>
                  <a:cubicBezTo>
                    <a:pt x="33" y="32"/>
                    <a:pt x="33" y="32"/>
                    <a:pt x="33" y="32"/>
                  </a:cubicBezTo>
                  <a:cubicBezTo>
                    <a:pt x="33" y="30"/>
                    <a:pt x="34" y="29"/>
                    <a:pt x="35" y="29"/>
                  </a:cubicBezTo>
                  <a:cubicBezTo>
                    <a:pt x="45" y="29"/>
                    <a:pt x="45" y="29"/>
                    <a:pt x="45" y="29"/>
                  </a:cubicBezTo>
                  <a:cubicBezTo>
                    <a:pt x="46" y="29"/>
                    <a:pt x="47" y="30"/>
                    <a:pt x="47" y="32"/>
                  </a:cubicBezTo>
                  <a:close/>
                  <a:moveTo>
                    <a:pt x="27" y="32"/>
                  </a:moveTo>
                  <a:cubicBezTo>
                    <a:pt x="27" y="34"/>
                    <a:pt x="27" y="34"/>
                    <a:pt x="27" y="34"/>
                  </a:cubicBezTo>
                  <a:cubicBezTo>
                    <a:pt x="27" y="35"/>
                    <a:pt x="27" y="36"/>
                    <a:pt x="25" y="36"/>
                  </a:cubicBezTo>
                  <a:cubicBezTo>
                    <a:pt x="15" y="36"/>
                    <a:pt x="15" y="36"/>
                    <a:pt x="15" y="36"/>
                  </a:cubicBezTo>
                  <a:cubicBezTo>
                    <a:pt x="14" y="36"/>
                    <a:pt x="13" y="35"/>
                    <a:pt x="13" y="34"/>
                  </a:cubicBezTo>
                  <a:cubicBezTo>
                    <a:pt x="13" y="32"/>
                    <a:pt x="13" y="32"/>
                    <a:pt x="13" y="32"/>
                  </a:cubicBezTo>
                  <a:cubicBezTo>
                    <a:pt x="13" y="30"/>
                    <a:pt x="14" y="29"/>
                    <a:pt x="15" y="29"/>
                  </a:cubicBezTo>
                  <a:cubicBezTo>
                    <a:pt x="25" y="29"/>
                    <a:pt x="25" y="29"/>
                    <a:pt x="25" y="29"/>
                  </a:cubicBezTo>
                  <a:cubicBezTo>
                    <a:pt x="27" y="29"/>
                    <a:pt x="27" y="30"/>
                    <a:pt x="27" y="32"/>
                  </a:cubicBezTo>
                  <a:close/>
                  <a:moveTo>
                    <a:pt x="17" y="76"/>
                  </a:moveTo>
                  <a:cubicBezTo>
                    <a:pt x="14" y="76"/>
                    <a:pt x="12" y="74"/>
                    <a:pt x="12" y="71"/>
                  </a:cubicBezTo>
                  <a:cubicBezTo>
                    <a:pt x="12" y="68"/>
                    <a:pt x="14" y="66"/>
                    <a:pt x="17" y="66"/>
                  </a:cubicBezTo>
                  <a:cubicBezTo>
                    <a:pt x="20" y="66"/>
                    <a:pt x="22" y="68"/>
                    <a:pt x="22" y="71"/>
                  </a:cubicBezTo>
                  <a:cubicBezTo>
                    <a:pt x="22" y="74"/>
                    <a:pt x="20" y="76"/>
                    <a:pt x="17" y="76"/>
                  </a:cubicBezTo>
                  <a:close/>
                  <a:moveTo>
                    <a:pt x="17" y="63"/>
                  </a:moveTo>
                  <a:cubicBezTo>
                    <a:pt x="14" y="63"/>
                    <a:pt x="12" y="61"/>
                    <a:pt x="12" y="58"/>
                  </a:cubicBezTo>
                  <a:cubicBezTo>
                    <a:pt x="12" y="55"/>
                    <a:pt x="14" y="53"/>
                    <a:pt x="17" y="53"/>
                  </a:cubicBezTo>
                  <a:cubicBezTo>
                    <a:pt x="20" y="53"/>
                    <a:pt x="22" y="55"/>
                    <a:pt x="22" y="58"/>
                  </a:cubicBezTo>
                  <a:cubicBezTo>
                    <a:pt x="22" y="61"/>
                    <a:pt x="20" y="63"/>
                    <a:pt x="17" y="63"/>
                  </a:cubicBezTo>
                  <a:close/>
                  <a:moveTo>
                    <a:pt x="17" y="51"/>
                  </a:moveTo>
                  <a:cubicBezTo>
                    <a:pt x="14" y="51"/>
                    <a:pt x="12" y="49"/>
                    <a:pt x="12" y="46"/>
                  </a:cubicBezTo>
                  <a:cubicBezTo>
                    <a:pt x="12" y="43"/>
                    <a:pt x="14" y="41"/>
                    <a:pt x="17" y="41"/>
                  </a:cubicBezTo>
                  <a:cubicBezTo>
                    <a:pt x="20" y="41"/>
                    <a:pt x="22" y="43"/>
                    <a:pt x="22" y="46"/>
                  </a:cubicBezTo>
                  <a:cubicBezTo>
                    <a:pt x="22" y="49"/>
                    <a:pt x="20" y="51"/>
                    <a:pt x="17" y="51"/>
                  </a:cubicBezTo>
                  <a:close/>
                  <a:moveTo>
                    <a:pt x="30" y="76"/>
                  </a:moveTo>
                  <a:cubicBezTo>
                    <a:pt x="27" y="76"/>
                    <a:pt x="24" y="74"/>
                    <a:pt x="24" y="71"/>
                  </a:cubicBezTo>
                  <a:cubicBezTo>
                    <a:pt x="24" y="68"/>
                    <a:pt x="27" y="66"/>
                    <a:pt x="30" y="66"/>
                  </a:cubicBezTo>
                  <a:cubicBezTo>
                    <a:pt x="32" y="66"/>
                    <a:pt x="35" y="68"/>
                    <a:pt x="35" y="71"/>
                  </a:cubicBezTo>
                  <a:cubicBezTo>
                    <a:pt x="35" y="74"/>
                    <a:pt x="32" y="76"/>
                    <a:pt x="30" y="76"/>
                  </a:cubicBezTo>
                  <a:close/>
                  <a:moveTo>
                    <a:pt x="30" y="63"/>
                  </a:moveTo>
                  <a:cubicBezTo>
                    <a:pt x="27" y="63"/>
                    <a:pt x="24" y="61"/>
                    <a:pt x="24" y="58"/>
                  </a:cubicBezTo>
                  <a:cubicBezTo>
                    <a:pt x="24" y="55"/>
                    <a:pt x="27" y="53"/>
                    <a:pt x="30" y="53"/>
                  </a:cubicBezTo>
                  <a:cubicBezTo>
                    <a:pt x="32" y="53"/>
                    <a:pt x="35" y="55"/>
                    <a:pt x="35" y="58"/>
                  </a:cubicBezTo>
                  <a:cubicBezTo>
                    <a:pt x="35" y="61"/>
                    <a:pt x="32" y="63"/>
                    <a:pt x="30" y="63"/>
                  </a:cubicBezTo>
                  <a:close/>
                  <a:moveTo>
                    <a:pt x="30" y="51"/>
                  </a:moveTo>
                  <a:cubicBezTo>
                    <a:pt x="27" y="51"/>
                    <a:pt x="24" y="49"/>
                    <a:pt x="24" y="46"/>
                  </a:cubicBezTo>
                  <a:cubicBezTo>
                    <a:pt x="24" y="43"/>
                    <a:pt x="27" y="41"/>
                    <a:pt x="30" y="41"/>
                  </a:cubicBezTo>
                  <a:cubicBezTo>
                    <a:pt x="32" y="41"/>
                    <a:pt x="35" y="43"/>
                    <a:pt x="35" y="46"/>
                  </a:cubicBezTo>
                  <a:cubicBezTo>
                    <a:pt x="35" y="49"/>
                    <a:pt x="32" y="51"/>
                    <a:pt x="30" y="51"/>
                  </a:cubicBezTo>
                  <a:close/>
                  <a:moveTo>
                    <a:pt x="42" y="76"/>
                  </a:moveTo>
                  <a:cubicBezTo>
                    <a:pt x="39" y="76"/>
                    <a:pt x="37" y="74"/>
                    <a:pt x="37" y="71"/>
                  </a:cubicBezTo>
                  <a:cubicBezTo>
                    <a:pt x="37" y="68"/>
                    <a:pt x="39" y="66"/>
                    <a:pt x="42" y="66"/>
                  </a:cubicBezTo>
                  <a:cubicBezTo>
                    <a:pt x="45" y="66"/>
                    <a:pt x="47" y="68"/>
                    <a:pt x="47" y="71"/>
                  </a:cubicBezTo>
                  <a:cubicBezTo>
                    <a:pt x="47" y="74"/>
                    <a:pt x="45" y="76"/>
                    <a:pt x="42" y="76"/>
                  </a:cubicBezTo>
                  <a:close/>
                  <a:moveTo>
                    <a:pt x="42" y="63"/>
                  </a:moveTo>
                  <a:cubicBezTo>
                    <a:pt x="39" y="63"/>
                    <a:pt x="37" y="61"/>
                    <a:pt x="37" y="58"/>
                  </a:cubicBezTo>
                  <a:cubicBezTo>
                    <a:pt x="37" y="55"/>
                    <a:pt x="39" y="53"/>
                    <a:pt x="42" y="53"/>
                  </a:cubicBezTo>
                  <a:cubicBezTo>
                    <a:pt x="45" y="53"/>
                    <a:pt x="47" y="55"/>
                    <a:pt x="47" y="58"/>
                  </a:cubicBezTo>
                  <a:cubicBezTo>
                    <a:pt x="47" y="61"/>
                    <a:pt x="45" y="63"/>
                    <a:pt x="42" y="63"/>
                  </a:cubicBezTo>
                  <a:close/>
                  <a:moveTo>
                    <a:pt x="42" y="51"/>
                  </a:moveTo>
                  <a:cubicBezTo>
                    <a:pt x="39" y="51"/>
                    <a:pt x="37" y="49"/>
                    <a:pt x="37" y="46"/>
                  </a:cubicBezTo>
                  <a:cubicBezTo>
                    <a:pt x="37" y="43"/>
                    <a:pt x="39" y="41"/>
                    <a:pt x="42" y="41"/>
                  </a:cubicBezTo>
                  <a:cubicBezTo>
                    <a:pt x="45" y="41"/>
                    <a:pt x="47" y="43"/>
                    <a:pt x="47" y="46"/>
                  </a:cubicBezTo>
                  <a:cubicBezTo>
                    <a:pt x="47" y="49"/>
                    <a:pt x="45" y="51"/>
                    <a:pt x="42" y="51"/>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31" name="Freeform 1485"/>
            <p:cNvSpPr>
              <a:spLocks noEditPoints="1"/>
            </p:cNvSpPr>
            <p:nvPr/>
          </p:nvSpPr>
          <p:spPr bwMode="auto">
            <a:xfrm>
              <a:off x="5385199" y="2103325"/>
              <a:ext cx="173915" cy="573254"/>
            </a:xfrm>
            <a:custGeom>
              <a:avLst/>
              <a:gdLst>
                <a:gd name="T0" fmla="*/ 27 w 28"/>
                <a:gd name="T1" fmla="*/ 1 h 92"/>
                <a:gd name="T2" fmla="*/ 14 w 28"/>
                <a:gd name="T3" fmla="*/ 0 h 92"/>
                <a:gd name="T4" fmla="*/ 0 w 28"/>
                <a:gd name="T5" fmla="*/ 1 h 92"/>
                <a:gd name="T6" fmla="*/ 0 w 28"/>
                <a:gd name="T7" fmla="*/ 18 h 92"/>
                <a:gd name="T8" fmla="*/ 0 w 28"/>
                <a:gd name="T9" fmla="*/ 74 h 92"/>
                <a:gd name="T10" fmla="*/ 1 w 28"/>
                <a:gd name="T11" fmla="*/ 91 h 92"/>
                <a:gd name="T12" fmla="*/ 14 w 28"/>
                <a:gd name="T13" fmla="*/ 92 h 92"/>
                <a:gd name="T14" fmla="*/ 27 w 28"/>
                <a:gd name="T15" fmla="*/ 91 h 92"/>
                <a:gd name="T16" fmla="*/ 28 w 28"/>
                <a:gd name="T17" fmla="*/ 74 h 92"/>
                <a:gd name="T18" fmla="*/ 28 w 28"/>
                <a:gd name="T19" fmla="*/ 18 h 92"/>
                <a:gd name="T20" fmla="*/ 27 w 28"/>
                <a:gd name="T21" fmla="*/ 1 h 92"/>
                <a:gd name="T22" fmla="*/ 20 w 28"/>
                <a:gd name="T23" fmla="*/ 42 h 92"/>
                <a:gd name="T24" fmla="*/ 8 w 28"/>
                <a:gd name="T25" fmla="*/ 42 h 92"/>
                <a:gd name="T26" fmla="*/ 5 w 28"/>
                <a:gd name="T27" fmla="*/ 40 h 92"/>
                <a:gd name="T28" fmla="*/ 8 w 28"/>
                <a:gd name="T29" fmla="*/ 38 h 92"/>
                <a:gd name="T30" fmla="*/ 20 w 28"/>
                <a:gd name="T31" fmla="*/ 38 h 92"/>
                <a:gd name="T32" fmla="*/ 23 w 28"/>
                <a:gd name="T33" fmla="*/ 40 h 92"/>
                <a:gd name="T34" fmla="*/ 20 w 28"/>
                <a:gd name="T35" fmla="*/ 42 h 92"/>
                <a:gd name="T36" fmla="*/ 20 w 28"/>
                <a:gd name="T37" fmla="*/ 35 h 92"/>
                <a:gd name="T38" fmla="*/ 8 w 28"/>
                <a:gd name="T39" fmla="*/ 35 h 92"/>
                <a:gd name="T40" fmla="*/ 5 w 28"/>
                <a:gd name="T41" fmla="*/ 32 h 92"/>
                <a:gd name="T42" fmla="*/ 8 w 28"/>
                <a:gd name="T43" fmla="*/ 30 h 92"/>
                <a:gd name="T44" fmla="*/ 20 w 28"/>
                <a:gd name="T45" fmla="*/ 30 h 92"/>
                <a:gd name="T46" fmla="*/ 23 w 28"/>
                <a:gd name="T47" fmla="*/ 32 h 92"/>
                <a:gd name="T48" fmla="*/ 20 w 28"/>
                <a:gd name="T49" fmla="*/ 3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92">
                  <a:moveTo>
                    <a:pt x="27" y="1"/>
                  </a:moveTo>
                  <a:cubicBezTo>
                    <a:pt x="26" y="0"/>
                    <a:pt x="20" y="0"/>
                    <a:pt x="14" y="0"/>
                  </a:cubicBezTo>
                  <a:cubicBezTo>
                    <a:pt x="7" y="0"/>
                    <a:pt x="0" y="1"/>
                    <a:pt x="0" y="1"/>
                  </a:cubicBezTo>
                  <a:cubicBezTo>
                    <a:pt x="0" y="2"/>
                    <a:pt x="0" y="9"/>
                    <a:pt x="0" y="18"/>
                  </a:cubicBezTo>
                  <a:cubicBezTo>
                    <a:pt x="0" y="74"/>
                    <a:pt x="0" y="74"/>
                    <a:pt x="0" y="74"/>
                  </a:cubicBezTo>
                  <a:cubicBezTo>
                    <a:pt x="0" y="83"/>
                    <a:pt x="0" y="91"/>
                    <a:pt x="1" y="91"/>
                  </a:cubicBezTo>
                  <a:cubicBezTo>
                    <a:pt x="1" y="92"/>
                    <a:pt x="7" y="92"/>
                    <a:pt x="14" y="92"/>
                  </a:cubicBezTo>
                  <a:cubicBezTo>
                    <a:pt x="20" y="92"/>
                    <a:pt x="27" y="91"/>
                    <a:pt x="27" y="91"/>
                  </a:cubicBezTo>
                  <a:cubicBezTo>
                    <a:pt x="27" y="90"/>
                    <a:pt x="28" y="83"/>
                    <a:pt x="28" y="74"/>
                  </a:cubicBezTo>
                  <a:cubicBezTo>
                    <a:pt x="28" y="18"/>
                    <a:pt x="28" y="18"/>
                    <a:pt x="28" y="18"/>
                  </a:cubicBezTo>
                  <a:cubicBezTo>
                    <a:pt x="28" y="9"/>
                    <a:pt x="27" y="1"/>
                    <a:pt x="27" y="1"/>
                  </a:cubicBezTo>
                  <a:close/>
                  <a:moveTo>
                    <a:pt x="20" y="42"/>
                  </a:moveTo>
                  <a:cubicBezTo>
                    <a:pt x="8" y="42"/>
                    <a:pt x="8" y="42"/>
                    <a:pt x="8" y="42"/>
                  </a:cubicBezTo>
                  <a:cubicBezTo>
                    <a:pt x="6" y="42"/>
                    <a:pt x="5" y="41"/>
                    <a:pt x="5" y="40"/>
                  </a:cubicBezTo>
                  <a:cubicBezTo>
                    <a:pt x="5" y="39"/>
                    <a:pt x="6" y="38"/>
                    <a:pt x="8" y="38"/>
                  </a:cubicBezTo>
                  <a:cubicBezTo>
                    <a:pt x="20" y="38"/>
                    <a:pt x="20" y="38"/>
                    <a:pt x="20" y="38"/>
                  </a:cubicBezTo>
                  <a:cubicBezTo>
                    <a:pt x="22" y="38"/>
                    <a:pt x="23" y="39"/>
                    <a:pt x="23" y="40"/>
                  </a:cubicBezTo>
                  <a:cubicBezTo>
                    <a:pt x="23" y="41"/>
                    <a:pt x="22" y="42"/>
                    <a:pt x="20" y="42"/>
                  </a:cubicBezTo>
                  <a:close/>
                  <a:moveTo>
                    <a:pt x="20" y="35"/>
                  </a:moveTo>
                  <a:cubicBezTo>
                    <a:pt x="8" y="35"/>
                    <a:pt x="8" y="35"/>
                    <a:pt x="8" y="35"/>
                  </a:cubicBezTo>
                  <a:cubicBezTo>
                    <a:pt x="6" y="35"/>
                    <a:pt x="5" y="34"/>
                    <a:pt x="5" y="32"/>
                  </a:cubicBezTo>
                  <a:cubicBezTo>
                    <a:pt x="5" y="31"/>
                    <a:pt x="6" y="30"/>
                    <a:pt x="8" y="30"/>
                  </a:cubicBezTo>
                  <a:cubicBezTo>
                    <a:pt x="20" y="30"/>
                    <a:pt x="20" y="30"/>
                    <a:pt x="20" y="30"/>
                  </a:cubicBezTo>
                  <a:cubicBezTo>
                    <a:pt x="22" y="30"/>
                    <a:pt x="23" y="31"/>
                    <a:pt x="23" y="32"/>
                  </a:cubicBezTo>
                  <a:cubicBezTo>
                    <a:pt x="23" y="34"/>
                    <a:pt x="22" y="35"/>
                    <a:pt x="20" y="35"/>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33" name="Freeform 1574"/>
          <p:cNvSpPr>
            <a:spLocks/>
          </p:cNvSpPr>
          <p:nvPr/>
        </p:nvSpPr>
        <p:spPr bwMode="auto">
          <a:xfrm>
            <a:off x="3364804" y="2384981"/>
            <a:ext cx="266211" cy="247847"/>
          </a:xfrm>
          <a:custGeom>
            <a:avLst/>
            <a:gdLst>
              <a:gd name="T0" fmla="*/ 40 w 90"/>
              <a:gd name="T1" fmla="*/ 5 h 85"/>
              <a:gd name="T2" fmla="*/ 50 w 90"/>
              <a:gd name="T3" fmla="*/ 5 h 85"/>
              <a:gd name="T4" fmla="*/ 55 w 90"/>
              <a:gd name="T5" fmla="*/ 16 h 85"/>
              <a:gd name="T6" fmla="*/ 71 w 90"/>
              <a:gd name="T7" fmla="*/ 27 h 85"/>
              <a:gd name="T8" fmla="*/ 83 w 90"/>
              <a:gd name="T9" fmla="*/ 29 h 85"/>
              <a:gd name="T10" fmla="*/ 86 w 90"/>
              <a:gd name="T11" fmla="*/ 38 h 85"/>
              <a:gd name="T12" fmla="*/ 77 w 90"/>
              <a:gd name="T13" fmla="*/ 47 h 85"/>
              <a:gd name="T14" fmla="*/ 71 w 90"/>
              <a:gd name="T15" fmla="*/ 65 h 85"/>
              <a:gd name="T16" fmla="*/ 73 w 90"/>
              <a:gd name="T17" fmla="*/ 77 h 85"/>
              <a:gd name="T18" fmla="*/ 65 w 90"/>
              <a:gd name="T19" fmla="*/ 82 h 85"/>
              <a:gd name="T20" fmla="*/ 55 w 90"/>
              <a:gd name="T21" fmla="*/ 77 h 85"/>
              <a:gd name="T22" fmla="*/ 35 w 90"/>
              <a:gd name="T23" fmla="*/ 77 h 85"/>
              <a:gd name="T24" fmla="*/ 25 w 90"/>
              <a:gd name="T25" fmla="*/ 82 h 85"/>
              <a:gd name="T26" fmla="*/ 17 w 90"/>
              <a:gd name="T27" fmla="*/ 77 h 85"/>
              <a:gd name="T28" fmla="*/ 19 w 90"/>
              <a:gd name="T29" fmla="*/ 65 h 85"/>
              <a:gd name="T30" fmla="*/ 13 w 90"/>
              <a:gd name="T31" fmla="*/ 47 h 85"/>
              <a:gd name="T32" fmla="*/ 4 w 90"/>
              <a:gd name="T33" fmla="*/ 38 h 85"/>
              <a:gd name="T34" fmla="*/ 7 w 90"/>
              <a:gd name="T35" fmla="*/ 29 h 85"/>
              <a:gd name="T36" fmla="*/ 19 w 90"/>
              <a:gd name="T37" fmla="*/ 27 h 85"/>
              <a:gd name="T38" fmla="*/ 35 w 90"/>
              <a:gd name="T39" fmla="*/ 16 h 85"/>
              <a:gd name="T40" fmla="*/ 40 w 90"/>
              <a:gd name="T4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5">
                <a:moveTo>
                  <a:pt x="40" y="5"/>
                </a:moveTo>
                <a:cubicBezTo>
                  <a:pt x="43" y="0"/>
                  <a:pt x="47" y="0"/>
                  <a:pt x="50" y="5"/>
                </a:cubicBezTo>
                <a:cubicBezTo>
                  <a:pt x="55" y="16"/>
                  <a:pt x="55" y="16"/>
                  <a:pt x="55" y="16"/>
                </a:cubicBezTo>
                <a:cubicBezTo>
                  <a:pt x="58" y="21"/>
                  <a:pt x="65" y="26"/>
                  <a:pt x="71" y="27"/>
                </a:cubicBezTo>
                <a:cubicBezTo>
                  <a:pt x="83" y="29"/>
                  <a:pt x="83" y="29"/>
                  <a:pt x="83" y="29"/>
                </a:cubicBezTo>
                <a:cubicBezTo>
                  <a:pt x="89" y="30"/>
                  <a:pt x="90" y="34"/>
                  <a:pt x="86" y="38"/>
                </a:cubicBezTo>
                <a:cubicBezTo>
                  <a:pt x="77" y="47"/>
                  <a:pt x="77" y="47"/>
                  <a:pt x="77" y="47"/>
                </a:cubicBezTo>
                <a:cubicBezTo>
                  <a:pt x="73" y="51"/>
                  <a:pt x="70" y="59"/>
                  <a:pt x="71" y="65"/>
                </a:cubicBezTo>
                <a:cubicBezTo>
                  <a:pt x="73" y="77"/>
                  <a:pt x="73" y="77"/>
                  <a:pt x="73" y="77"/>
                </a:cubicBezTo>
                <a:cubicBezTo>
                  <a:pt x="74" y="83"/>
                  <a:pt x="71" y="85"/>
                  <a:pt x="65" y="82"/>
                </a:cubicBezTo>
                <a:cubicBezTo>
                  <a:pt x="55" y="77"/>
                  <a:pt x="55" y="77"/>
                  <a:pt x="55" y="77"/>
                </a:cubicBezTo>
                <a:cubicBezTo>
                  <a:pt x="49" y="74"/>
                  <a:pt x="41" y="74"/>
                  <a:pt x="35" y="77"/>
                </a:cubicBezTo>
                <a:cubicBezTo>
                  <a:pt x="25" y="82"/>
                  <a:pt x="25" y="82"/>
                  <a:pt x="25" y="82"/>
                </a:cubicBezTo>
                <a:cubicBezTo>
                  <a:pt x="19" y="85"/>
                  <a:pt x="16" y="83"/>
                  <a:pt x="17" y="77"/>
                </a:cubicBezTo>
                <a:cubicBezTo>
                  <a:pt x="19" y="65"/>
                  <a:pt x="19" y="65"/>
                  <a:pt x="19" y="65"/>
                </a:cubicBezTo>
                <a:cubicBezTo>
                  <a:pt x="20" y="59"/>
                  <a:pt x="17" y="51"/>
                  <a:pt x="13" y="47"/>
                </a:cubicBezTo>
                <a:cubicBezTo>
                  <a:pt x="4" y="38"/>
                  <a:pt x="4" y="38"/>
                  <a:pt x="4" y="38"/>
                </a:cubicBezTo>
                <a:cubicBezTo>
                  <a:pt x="0" y="34"/>
                  <a:pt x="1" y="30"/>
                  <a:pt x="7" y="29"/>
                </a:cubicBezTo>
                <a:cubicBezTo>
                  <a:pt x="19" y="27"/>
                  <a:pt x="19" y="27"/>
                  <a:pt x="19" y="27"/>
                </a:cubicBezTo>
                <a:cubicBezTo>
                  <a:pt x="25" y="26"/>
                  <a:pt x="32" y="21"/>
                  <a:pt x="35" y="16"/>
                </a:cubicBezTo>
                <a:lnTo>
                  <a:pt x="40" y="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nvGrpSpPr>
          <p:cNvPr id="180" name="组合 179"/>
          <p:cNvGrpSpPr/>
          <p:nvPr/>
        </p:nvGrpSpPr>
        <p:grpSpPr>
          <a:xfrm>
            <a:off x="5659884" y="2388521"/>
            <a:ext cx="291060" cy="240767"/>
            <a:chOff x="7351227" y="2088243"/>
            <a:chExt cx="620057" cy="512913"/>
          </a:xfrm>
          <a:solidFill>
            <a:schemeClr val="bg1"/>
          </a:solidFill>
        </p:grpSpPr>
        <p:sp>
          <p:nvSpPr>
            <p:cNvPr id="36" name="Freeform 1591"/>
            <p:cNvSpPr>
              <a:spLocks noEditPoints="1"/>
            </p:cNvSpPr>
            <p:nvPr/>
          </p:nvSpPr>
          <p:spPr bwMode="auto">
            <a:xfrm>
              <a:off x="7351227" y="2186298"/>
              <a:ext cx="620057" cy="414858"/>
            </a:xfrm>
            <a:custGeom>
              <a:avLst/>
              <a:gdLst>
                <a:gd name="T0" fmla="*/ 78 w 98"/>
                <a:gd name="T1" fmla="*/ 0 h 66"/>
                <a:gd name="T2" fmla="*/ 75 w 98"/>
                <a:gd name="T3" fmla="*/ 0 h 66"/>
                <a:gd name="T4" fmla="*/ 75 w 98"/>
                <a:gd name="T5" fmla="*/ 5 h 66"/>
                <a:gd name="T6" fmla="*/ 75 w 98"/>
                <a:gd name="T7" fmla="*/ 6 h 66"/>
                <a:gd name="T8" fmla="*/ 68 w 98"/>
                <a:gd name="T9" fmla="*/ 6 h 66"/>
                <a:gd name="T10" fmla="*/ 68 w 98"/>
                <a:gd name="T11" fmla="*/ 5 h 66"/>
                <a:gd name="T12" fmla="*/ 67 w 98"/>
                <a:gd name="T13" fmla="*/ 0 h 66"/>
                <a:gd name="T14" fmla="*/ 31 w 98"/>
                <a:gd name="T15" fmla="*/ 0 h 66"/>
                <a:gd name="T16" fmla="*/ 30 w 98"/>
                <a:gd name="T17" fmla="*/ 5 h 66"/>
                <a:gd name="T18" fmla="*/ 30 w 98"/>
                <a:gd name="T19" fmla="*/ 6 h 66"/>
                <a:gd name="T20" fmla="*/ 23 w 98"/>
                <a:gd name="T21" fmla="*/ 6 h 66"/>
                <a:gd name="T22" fmla="*/ 23 w 98"/>
                <a:gd name="T23" fmla="*/ 5 h 66"/>
                <a:gd name="T24" fmla="*/ 23 w 98"/>
                <a:gd name="T25" fmla="*/ 0 h 66"/>
                <a:gd name="T26" fmla="*/ 20 w 98"/>
                <a:gd name="T27" fmla="*/ 0 h 66"/>
                <a:gd name="T28" fmla="*/ 0 w 98"/>
                <a:gd name="T29" fmla="*/ 21 h 66"/>
                <a:gd name="T30" fmla="*/ 0 w 98"/>
                <a:gd name="T31" fmla="*/ 45 h 66"/>
                <a:gd name="T32" fmla="*/ 20 w 98"/>
                <a:gd name="T33" fmla="*/ 66 h 66"/>
                <a:gd name="T34" fmla="*/ 78 w 98"/>
                <a:gd name="T35" fmla="*/ 66 h 66"/>
                <a:gd name="T36" fmla="*/ 98 w 98"/>
                <a:gd name="T37" fmla="*/ 45 h 66"/>
                <a:gd name="T38" fmla="*/ 98 w 98"/>
                <a:gd name="T39" fmla="*/ 21 h 66"/>
                <a:gd name="T40" fmla="*/ 78 w 98"/>
                <a:gd name="T41" fmla="*/ 0 h 66"/>
                <a:gd name="T42" fmla="*/ 81 w 98"/>
                <a:gd name="T43" fmla="*/ 54 h 66"/>
                <a:gd name="T44" fmla="*/ 19 w 98"/>
                <a:gd name="T45" fmla="*/ 54 h 66"/>
                <a:gd name="T46" fmla="*/ 15 w 98"/>
                <a:gd name="T47" fmla="*/ 49 h 66"/>
                <a:gd name="T48" fmla="*/ 19 w 98"/>
                <a:gd name="T49" fmla="*/ 45 h 66"/>
                <a:gd name="T50" fmla="*/ 81 w 98"/>
                <a:gd name="T51" fmla="*/ 45 h 66"/>
                <a:gd name="T52" fmla="*/ 85 w 98"/>
                <a:gd name="T53" fmla="*/ 49 h 66"/>
                <a:gd name="T54" fmla="*/ 81 w 98"/>
                <a:gd name="T55" fmla="*/ 54 h 66"/>
                <a:gd name="T56" fmla="*/ 81 w 98"/>
                <a:gd name="T57" fmla="*/ 39 h 66"/>
                <a:gd name="T58" fmla="*/ 19 w 98"/>
                <a:gd name="T59" fmla="*/ 39 h 66"/>
                <a:gd name="T60" fmla="*/ 15 w 98"/>
                <a:gd name="T61" fmla="*/ 34 h 66"/>
                <a:gd name="T62" fmla="*/ 19 w 98"/>
                <a:gd name="T63" fmla="*/ 30 h 66"/>
                <a:gd name="T64" fmla="*/ 81 w 98"/>
                <a:gd name="T65" fmla="*/ 30 h 66"/>
                <a:gd name="T66" fmla="*/ 85 w 98"/>
                <a:gd name="T67" fmla="*/ 34 h 66"/>
                <a:gd name="T68" fmla="*/ 81 w 98"/>
                <a:gd name="T69" fmla="*/ 39 h 66"/>
                <a:gd name="T70" fmla="*/ 81 w 98"/>
                <a:gd name="T71" fmla="*/ 24 h 66"/>
                <a:gd name="T72" fmla="*/ 19 w 98"/>
                <a:gd name="T73" fmla="*/ 24 h 66"/>
                <a:gd name="T74" fmla="*/ 15 w 98"/>
                <a:gd name="T75" fmla="*/ 20 h 66"/>
                <a:gd name="T76" fmla="*/ 19 w 98"/>
                <a:gd name="T77" fmla="*/ 15 h 66"/>
                <a:gd name="T78" fmla="*/ 81 w 98"/>
                <a:gd name="T79" fmla="*/ 15 h 66"/>
                <a:gd name="T80" fmla="*/ 85 w 98"/>
                <a:gd name="T81" fmla="*/ 20 h 66"/>
                <a:gd name="T82" fmla="*/ 81 w 98"/>
                <a:gd name="T83"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66">
                  <a:moveTo>
                    <a:pt x="78" y="0"/>
                  </a:moveTo>
                  <a:cubicBezTo>
                    <a:pt x="75" y="0"/>
                    <a:pt x="75" y="0"/>
                    <a:pt x="75" y="0"/>
                  </a:cubicBezTo>
                  <a:cubicBezTo>
                    <a:pt x="75" y="2"/>
                    <a:pt x="75" y="3"/>
                    <a:pt x="75" y="5"/>
                  </a:cubicBezTo>
                  <a:cubicBezTo>
                    <a:pt x="75" y="6"/>
                    <a:pt x="75" y="6"/>
                    <a:pt x="75" y="6"/>
                  </a:cubicBezTo>
                  <a:cubicBezTo>
                    <a:pt x="68" y="6"/>
                    <a:pt x="68" y="6"/>
                    <a:pt x="68" y="6"/>
                  </a:cubicBezTo>
                  <a:cubicBezTo>
                    <a:pt x="68" y="5"/>
                    <a:pt x="68" y="5"/>
                    <a:pt x="68" y="5"/>
                  </a:cubicBezTo>
                  <a:cubicBezTo>
                    <a:pt x="68" y="3"/>
                    <a:pt x="67" y="2"/>
                    <a:pt x="67" y="0"/>
                  </a:cubicBezTo>
                  <a:cubicBezTo>
                    <a:pt x="31" y="0"/>
                    <a:pt x="31" y="0"/>
                    <a:pt x="31" y="0"/>
                  </a:cubicBezTo>
                  <a:cubicBezTo>
                    <a:pt x="31" y="2"/>
                    <a:pt x="30" y="3"/>
                    <a:pt x="30" y="5"/>
                  </a:cubicBezTo>
                  <a:cubicBezTo>
                    <a:pt x="30" y="6"/>
                    <a:pt x="30" y="6"/>
                    <a:pt x="30" y="6"/>
                  </a:cubicBezTo>
                  <a:cubicBezTo>
                    <a:pt x="23" y="6"/>
                    <a:pt x="23" y="6"/>
                    <a:pt x="23" y="6"/>
                  </a:cubicBezTo>
                  <a:cubicBezTo>
                    <a:pt x="23" y="5"/>
                    <a:pt x="23" y="5"/>
                    <a:pt x="23" y="5"/>
                  </a:cubicBezTo>
                  <a:cubicBezTo>
                    <a:pt x="23" y="3"/>
                    <a:pt x="23" y="2"/>
                    <a:pt x="23" y="0"/>
                  </a:cubicBezTo>
                  <a:cubicBezTo>
                    <a:pt x="20" y="0"/>
                    <a:pt x="20" y="0"/>
                    <a:pt x="20" y="0"/>
                  </a:cubicBezTo>
                  <a:cubicBezTo>
                    <a:pt x="9" y="0"/>
                    <a:pt x="0" y="9"/>
                    <a:pt x="0" y="21"/>
                  </a:cubicBezTo>
                  <a:cubicBezTo>
                    <a:pt x="0" y="45"/>
                    <a:pt x="0" y="45"/>
                    <a:pt x="0" y="45"/>
                  </a:cubicBezTo>
                  <a:cubicBezTo>
                    <a:pt x="0" y="56"/>
                    <a:pt x="9" y="66"/>
                    <a:pt x="20" y="66"/>
                  </a:cubicBezTo>
                  <a:cubicBezTo>
                    <a:pt x="78" y="66"/>
                    <a:pt x="78" y="66"/>
                    <a:pt x="78" y="66"/>
                  </a:cubicBezTo>
                  <a:cubicBezTo>
                    <a:pt x="89" y="66"/>
                    <a:pt x="98" y="56"/>
                    <a:pt x="98" y="45"/>
                  </a:cubicBezTo>
                  <a:cubicBezTo>
                    <a:pt x="98" y="21"/>
                    <a:pt x="98" y="21"/>
                    <a:pt x="98" y="21"/>
                  </a:cubicBezTo>
                  <a:cubicBezTo>
                    <a:pt x="98" y="9"/>
                    <a:pt x="89" y="0"/>
                    <a:pt x="78" y="0"/>
                  </a:cubicBezTo>
                  <a:close/>
                  <a:moveTo>
                    <a:pt x="81" y="54"/>
                  </a:moveTo>
                  <a:cubicBezTo>
                    <a:pt x="19" y="54"/>
                    <a:pt x="19" y="54"/>
                    <a:pt x="19" y="54"/>
                  </a:cubicBezTo>
                  <a:cubicBezTo>
                    <a:pt x="17" y="54"/>
                    <a:pt x="15" y="52"/>
                    <a:pt x="15" y="49"/>
                  </a:cubicBezTo>
                  <a:cubicBezTo>
                    <a:pt x="15" y="47"/>
                    <a:pt x="17" y="45"/>
                    <a:pt x="19" y="45"/>
                  </a:cubicBezTo>
                  <a:cubicBezTo>
                    <a:pt x="81" y="45"/>
                    <a:pt x="81" y="45"/>
                    <a:pt x="81" y="45"/>
                  </a:cubicBezTo>
                  <a:cubicBezTo>
                    <a:pt x="83" y="45"/>
                    <a:pt x="85" y="47"/>
                    <a:pt x="85" y="49"/>
                  </a:cubicBezTo>
                  <a:cubicBezTo>
                    <a:pt x="85" y="52"/>
                    <a:pt x="83" y="54"/>
                    <a:pt x="81" y="54"/>
                  </a:cubicBezTo>
                  <a:close/>
                  <a:moveTo>
                    <a:pt x="81" y="39"/>
                  </a:moveTo>
                  <a:cubicBezTo>
                    <a:pt x="19" y="39"/>
                    <a:pt x="19" y="39"/>
                    <a:pt x="19" y="39"/>
                  </a:cubicBezTo>
                  <a:cubicBezTo>
                    <a:pt x="17" y="39"/>
                    <a:pt x="15" y="37"/>
                    <a:pt x="15" y="34"/>
                  </a:cubicBezTo>
                  <a:cubicBezTo>
                    <a:pt x="15" y="32"/>
                    <a:pt x="17" y="30"/>
                    <a:pt x="19" y="30"/>
                  </a:cubicBezTo>
                  <a:cubicBezTo>
                    <a:pt x="81" y="30"/>
                    <a:pt x="81" y="30"/>
                    <a:pt x="81" y="30"/>
                  </a:cubicBezTo>
                  <a:cubicBezTo>
                    <a:pt x="83" y="30"/>
                    <a:pt x="85" y="32"/>
                    <a:pt x="85" y="34"/>
                  </a:cubicBezTo>
                  <a:cubicBezTo>
                    <a:pt x="85" y="37"/>
                    <a:pt x="83" y="39"/>
                    <a:pt x="81" y="39"/>
                  </a:cubicBezTo>
                  <a:close/>
                  <a:moveTo>
                    <a:pt x="81" y="24"/>
                  </a:moveTo>
                  <a:cubicBezTo>
                    <a:pt x="19" y="24"/>
                    <a:pt x="19" y="24"/>
                    <a:pt x="19" y="24"/>
                  </a:cubicBezTo>
                  <a:cubicBezTo>
                    <a:pt x="17" y="24"/>
                    <a:pt x="15" y="22"/>
                    <a:pt x="15" y="20"/>
                  </a:cubicBezTo>
                  <a:cubicBezTo>
                    <a:pt x="15" y="17"/>
                    <a:pt x="17" y="15"/>
                    <a:pt x="19" y="15"/>
                  </a:cubicBezTo>
                  <a:cubicBezTo>
                    <a:pt x="81" y="15"/>
                    <a:pt x="81" y="15"/>
                    <a:pt x="81" y="15"/>
                  </a:cubicBezTo>
                  <a:cubicBezTo>
                    <a:pt x="83" y="15"/>
                    <a:pt x="85" y="17"/>
                    <a:pt x="85" y="20"/>
                  </a:cubicBezTo>
                  <a:cubicBezTo>
                    <a:pt x="85" y="22"/>
                    <a:pt x="83" y="24"/>
                    <a:pt x="81" y="2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37" name="Freeform 1592"/>
            <p:cNvSpPr>
              <a:spLocks/>
            </p:cNvSpPr>
            <p:nvPr/>
          </p:nvSpPr>
          <p:spPr bwMode="auto">
            <a:xfrm>
              <a:off x="7502462" y="2088243"/>
              <a:ext cx="317591" cy="128230"/>
            </a:xfrm>
            <a:custGeom>
              <a:avLst/>
              <a:gdLst>
                <a:gd name="T0" fmla="*/ 49 w 50"/>
                <a:gd name="T1" fmla="*/ 16 h 20"/>
                <a:gd name="T2" fmla="*/ 36 w 50"/>
                <a:gd name="T3" fmla="*/ 0 h 20"/>
                <a:gd name="T4" fmla="*/ 14 w 50"/>
                <a:gd name="T5" fmla="*/ 0 h 20"/>
                <a:gd name="T6" fmla="*/ 1 w 50"/>
                <a:gd name="T7" fmla="*/ 16 h 20"/>
                <a:gd name="T8" fmla="*/ 0 w 50"/>
                <a:gd name="T9" fmla="*/ 20 h 20"/>
                <a:gd name="T10" fmla="*/ 5 w 50"/>
                <a:gd name="T11" fmla="*/ 20 h 20"/>
                <a:gd name="T12" fmla="*/ 6 w 50"/>
                <a:gd name="T13" fmla="*/ 16 h 20"/>
                <a:gd name="T14" fmla="*/ 17 w 50"/>
                <a:gd name="T15" fmla="*/ 5 h 20"/>
                <a:gd name="T16" fmla="*/ 33 w 50"/>
                <a:gd name="T17" fmla="*/ 5 h 20"/>
                <a:gd name="T18" fmla="*/ 44 w 50"/>
                <a:gd name="T19" fmla="*/ 16 h 20"/>
                <a:gd name="T20" fmla="*/ 45 w 50"/>
                <a:gd name="T21" fmla="*/ 20 h 20"/>
                <a:gd name="T22" fmla="*/ 50 w 50"/>
                <a:gd name="T23" fmla="*/ 20 h 20"/>
                <a:gd name="T24" fmla="*/ 49 w 50"/>
                <a:gd name="T25"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0">
                  <a:moveTo>
                    <a:pt x="49" y="16"/>
                  </a:moveTo>
                  <a:cubicBezTo>
                    <a:pt x="48" y="7"/>
                    <a:pt x="42" y="0"/>
                    <a:pt x="36" y="0"/>
                  </a:cubicBezTo>
                  <a:cubicBezTo>
                    <a:pt x="14" y="0"/>
                    <a:pt x="14" y="0"/>
                    <a:pt x="14" y="0"/>
                  </a:cubicBezTo>
                  <a:cubicBezTo>
                    <a:pt x="8" y="0"/>
                    <a:pt x="2" y="7"/>
                    <a:pt x="1" y="16"/>
                  </a:cubicBezTo>
                  <a:cubicBezTo>
                    <a:pt x="0" y="17"/>
                    <a:pt x="0" y="19"/>
                    <a:pt x="0" y="20"/>
                  </a:cubicBezTo>
                  <a:cubicBezTo>
                    <a:pt x="5" y="20"/>
                    <a:pt x="5" y="20"/>
                    <a:pt x="5" y="20"/>
                  </a:cubicBezTo>
                  <a:cubicBezTo>
                    <a:pt x="5" y="19"/>
                    <a:pt x="5" y="17"/>
                    <a:pt x="6" y="16"/>
                  </a:cubicBezTo>
                  <a:cubicBezTo>
                    <a:pt x="7" y="9"/>
                    <a:pt x="12" y="5"/>
                    <a:pt x="17" y="5"/>
                  </a:cubicBezTo>
                  <a:cubicBezTo>
                    <a:pt x="33" y="5"/>
                    <a:pt x="33" y="5"/>
                    <a:pt x="33" y="5"/>
                  </a:cubicBezTo>
                  <a:cubicBezTo>
                    <a:pt x="38" y="5"/>
                    <a:pt x="43" y="9"/>
                    <a:pt x="44" y="16"/>
                  </a:cubicBezTo>
                  <a:cubicBezTo>
                    <a:pt x="44" y="17"/>
                    <a:pt x="45" y="19"/>
                    <a:pt x="45" y="20"/>
                  </a:cubicBezTo>
                  <a:cubicBezTo>
                    <a:pt x="50" y="20"/>
                    <a:pt x="50" y="20"/>
                    <a:pt x="50" y="20"/>
                  </a:cubicBezTo>
                  <a:cubicBezTo>
                    <a:pt x="50" y="19"/>
                    <a:pt x="50" y="17"/>
                    <a:pt x="49" y="1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38" name="Freeform 1602"/>
          <p:cNvSpPr>
            <a:spLocks noEditPoints="1"/>
          </p:cNvSpPr>
          <p:nvPr/>
        </p:nvSpPr>
        <p:spPr bwMode="auto">
          <a:xfrm>
            <a:off x="2535992" y="2372589"/>
            <a:ext cx="252014" cy="272631"/>
          </a:xfrm>
          <a:custGeom>
            <a:avLst/>
            <a:gdLst>
              <a:gd name="T0" fmla="*/ 82 w 85"/>
              <a:gd name="T1" fmla="*/ 2 h 93"/>
              <a:gd name="T2" fmla="*/ 75 w 85"/>
              <a:gd name="T3" fmla="*/ 0 h 93"/>
              <a:gd name="T4" fmla="*/ 9 w 85"/>
              <a:gd name="T5" fmla="*/ 0 h 93"/>
              <a:gd name="T6" fmla="*/ 2 w 85"/>
              <a:gd name="T7" fmla="*/ 2 h 93"/>
              <a:gd name="T8" fmla="*/ 0 w 85"/>
              <a:gd name="T9" fmla="*/ 9 h 93"/>
              <a:gd name="T10" fmla="*/ 0 w 85"/>
              <a:gd name="T11" fmla="*/ 61 h 93"/>
              <a:gd name="T12" fmla="*/ 2 w 85"/>
              <a:gd name="T13" fmla="*/ 68 h 93"/>
              <a:gd name="T14" fmla="*/ 9 w 85"/>
              <a:gd name="T15" fmla="*/ 70 h 93"/>
              <a:gd name="T16" fmla="*/ 75 w 85"/>
              <a:gd name="T17" fmla="*/ 70 h 93"/>
              <a:gd name="T18" fmla="*/ 82 w 85"/>
              <a:gd name="T19" fmla="*/ 68 h 93"/>
              <a:gd name="T20" fmla="*/ 85 w 85"/>
              <a:gd name="T21" fmla="*/ 61 h 93"/>
              <a:gd name="T22" fmla="*/ 85 w 85"/>
              <a:gd name="T23" fmla="*/ 9 h 93"/>
              <a:gd name="T24" fmla="*/ 82 w 85"/>
              <a:gd name="T25" fmla="*/ 2 h 93"/>
              <a:gd name="T26" fmla="*/ 80 w 85"/>
              <a:gd name="T27" fmla="*/ 61 h 93"/>
              <a:gd name="T28" fmla="*/ 79 w 85"/>
              <a:gd name="T29" fmla="*/ 64 h 93"/>
              <a:gd name="T30" fmla="*/ 75 w 85"/>
              <a:gd name="T31" fmla="*/ 66 h 93"/>
              <a:gd name="T32" fmla="*/ 9 w 85"/>
              <a:gd name="T33" fmla="*/ 66 h 93"/>
              <a:gd name="T34" fmla="*/ 6 w 85"/>
              <a:gd name="T35" fmla="*/ 64 h 93"/>
              <a:gd name="T36" fmla="*/ 4 w 85"/>
              <a:gd name="T37" fmla="*/ 61 h 93"/>
              <a:gd name="T38" fmla="*/ 4 w 85"/>
              <a:gd name="T39" fmla="*/ 9 h 93"/>
              <a:gd name="T40" fmla="*/ 6 w 85"/>
              <a:gd name="T41" fmla="*/ 6 h 93"/>
              <a:gd name="T42" fmla="*/ 9 w 85"/>
              <a:gd name="T43" fmla="*/ 4 h 93"/>
              <a:gd name="T44" fmla="*/ 75 w 85"/>
              <a:gd name="T45" fmla="*/ 4 h 93"/>
              <a:gd name="T46" fmla="*/ 79 w 85"/>
              <a:gd name="T47" fmla="*/ 6 h 93"/>
              <a:gd name="T48" fmla="*/ 80 w 85"/>
              <a:gd name="T49" fmla="*/ 9 h 93"/>
              <a:gd name="T50" fmla="*/ 80 w 85"/>
              <a:gd name="T51" fmla="*/ 61 h 93"/>
              <a:gd name="T52" fmla="*/ 82 w 85"/>
              <a:gd name="T53" fmla="*/ 72 h 93"/>
              <a:gd name="T54" fmla="*/ 3 w 85"/>
              <a:gd name="T55" fmla="*/ 72 h 93"/>
              <a:gd name="T56" fmla="*/ 1 w 85"/>
              <a:gd name="T57" fmla="*/ 72 h 93"/>
              <a:gd name="T58" fmla="*/ 1 w 85"/>
              <a:gd name="T59" fmla="*/ 74 h 93"/>
              <a:gd name="T60" fmla="*/ 1 w 85"/>
              <a:gd name="T61" fmla="*/ 91 h 93"/>
              <a:gd name="T62" fmla="*/ 1 w 85"/>
              <a:gd name="T63" fmla="*/ 92 h 93"/>
              <a:gd name="T64" fmla="*/ 3 w 85"/>
              <a:gd name="T65" fmla="*/ 93 h 93"/>
              <a:gd name="T66" fmla="*/ 82 w 85"/>
              <a:gd name="T67" fmla="*/ 93 h 93"/>
              <a:gd name="T68" fmla="*/ 84 w 85"/>
              <a:gd name="T69" fmla="*/ 92 h 93"/>
              <a:gd name="T70" fmla="*/ 84 w 85"/>
              <a:gd name="T71" fmla="*/ 91 h 93"/>
              <a:gd name="T72" fmla="*/ 84 w 85"/>
              <a:gd name="T73" fmla="*/ 74 h 93"/>
              <a:gd name="T74" fmla="*/ 84 w 85"/>
              <a:gd name="T75" fmla="*/ 72 h 93"/>
              <a:gd name="T76" fmla="*/ 82 w 85"/>
              <a:gd name="T77" fmla="*/ 72 h 93"/>
              <a:gd name="T78" fmla="*/ 79 w 85"/>
              <a:gd name="T79" fmla="*/ 88 h 93"/>
              <a:gd name="T80" fmla="*/ 5 w 85"/>
              <a:gd name="T81" fmla="*/ 88 h 93"/>
              <a:gd name="T82" fmla="*/ 5 w 85"/>
              <a:gd name="T83" fmla="*/ 77 h 93"/>
              <a:gd name="T84" fmla="*/ 79 w 85"/>
              <a:gd name="T85" fmla="*/ 77 h 93"/>
              <a:gd name="T86" fmla="*/ 79 w 85"/>
              <a:gd name="T87" fmla="*/ 88 h 93"/>
              <a:gd name="T88" fmla="*/ 10 w 85"/>
              <a:gd name="T89" fmla="*/ 86 h 93"/>
              <a:gd name="T90" fmla="*/ 47 w 85"/>
              <a:gd name="T91" fmla="*/ 86 h 93"/>
              <a:gd name="T92" fmla="*/ 48 w 85"/>
              <a:gd name="T93" fmla="*/ 86 h 93"/>
              <a:gd name="T94" fmla="*/ 49 w 85"/>
              <a:gd name="T95" fmla="*/ 84 h 93"/>
              <a:gd name="T96" fmla="*/ 49 w 85"/>
              <a:gd name="T97" fmla="*/ 81 h 93"/>
              <a:gd name="T98" fmla="*/ 48 w 85"/>
              <a:gd name="T99" fmla="*/ 80 h 93"/>
              <a:gd name="T100" fmla="*/ 47 w 85"/>
              <a:gd name="T101" fmla="*/ 79 h 93"/>
              <a:gd name="T102" fmla="*/ 10 w 85"/>
              <a:gd name="T103" fmla="*/ 79 h 93"/>
              <a:gd name="T104" fmla="*/ 8 w 85"/>
              <a:gd name="T105" fmla="*/ 80 h 93"/>
              <a:gd name="T106" fmla="*/ 7 w 85"/>
              <a:gd name="T107" fmla="*/ 81 h 93"/>
              <a:gd name="T108" fmla="*/ 7 w 85"/>
              <a:gd name="T109" fmla="*/ 84 h 93"/>
              <a:gd name="T110" fmla="*/ 8 w 85"/>
              <a:gd name="T111" fmla="*/ 86 h 93"/>
              <a:gd name="T112" fmla="*/ 10 w 85"/>
              <a:gd name="T113" fmla="*/ 8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93">
                <a:moveTo>
                  <a:pt x="82" y="2"/>
                </a:moveTo>
                <a:cubicBezTo>
                  <a:pt x="81" y="1"/>
                  <a:pt x="78" y="0"/>
                  <a:pt x="75" y="0"/>
                </a:cubicBezTo>
                <a:cubicBezTo>
                  <a:pt x="9" y="0"/>
                  <a:pt x="9" y="0"/>
                  <a:pt x="9" y="0"/>
                </a:cubicBezTo>
                <a:cubicBezTo>
                  <a:pt x="7" y="0"/>
                  <a:pt x="4" y="1"/>
                  <a:pt x="2" y="2"/>
                </a:cubicBezTo>
                <a:cubicBezTo>
                  <a:pt x="1" y="4"/>
                  <a:pt x="0" y="6"/>
                  <a:pt x="0" y="9"/>
                </a:cubicBezTo>
                <a:cubicBezTo>
                  <a:pt x="0" y="61"/>
                  <a:pt x="0" y="61"/>
                  <a:pt x="0" y="61"/>
                </a:cubicBezTo>
                <a:cubicBezTo>
                  <a:pt x="0" y="63"/>
                  <a:pt x="1" y="66"/>
                  <a:pt x="2" y="68"/>
                </a:cubicBezTo>
                <a:cubicBezTo>
                  <a:pt x="4" y="69"/>
                  <a:pt x="7" y="70"/>
                  <a:pt x="9" y="70"/>
                </a:cubicBezTo>
                <a:cubicBezTo>
                  <a:pt x="75" y="70"/>
                  <a:pt x="75" y="70"/>
                  <a:pt x="75" y="70"/>
                </a:cubicBezTo>
                <a:cubicBezTo>
                  <a:pt x="78" y="70"/>
                  <a:pt x="81" y="69"/>
                  <a:pt x="82" y="68"/>
                </a:cubicBezTo>
                <a:cubicBezTo>
                  <a:pt x="84" y="66"/>
                  <a:pt x="85" y="63"/>
                  <a:pt x="85" y="61"/>
                </a:cubicBezTo>
                <a:cubicBezTo>
                  <a:pt x="85" y="9"/>
                  <a:pt x="85" y="9"/>
                  <a:pt x="85" y="9"/>
                </a:cubicBezTo>
                <a:cubicBezTo>
                  <a:pt x="85" y="6"/>
                  <a:pt x="84" y="4"/>
                  <a:pt x="82" y="2"/>
                </a:cubicBezTo>
                <a:close/>
                <a:moveTo>
                  <a:pt x="80" y="61"/>
                </a:moveTo>
                <a:cubicBezTo>
                  <a:pt x="80" y="62"/>
                  <a:pt x="80" y="63"/>
                  <a:pt x="79" y="64"/>
                </a:cubicBezTo>
                <a:cubicBezTo>
                  <a:pt x="78" y="65"/>
                  <a:pt x="77" y="66"/>
                  <a:pt x="75" y="66"/>
                </a:cubicBezTo>
                <a:cubicBezTo>
                  <a:pt x="9" y="66"/>
                  <a:pt x="9" y="66"/>
                  <a:pt x="9" y="66"/>
                </a:cubicBezTo>
                <a:cubicBezTo>
                  <a:pt x="8" y="66"/>
                  <a:pt x="7" y="65"/>
                  <a:pt x="6" y="64"/>
                </a:cubicBezTo>
                <a:cubicBezTo>
                  <a:pt x="5" y="63"/>
                  <a:pt x="4" y="62"/>
                  <a:pt x="4" y="61"/>
                </a:cubicBezTo>
                <a:cubicBezTo>
                  <a:pt x="4" y="9"/>
                  <a:pt x="4" y="9"/>
                  <a:pt x="4" y="9"/>
                </a:cubicBezTo>
                <a:cubicBezTo>
                  <a:pt x="4" y="8"/>
                  <a:pt x="5" y="7"/>
                  <a:pt x="6" y="6"/>
                </a:cubicBezTo>
                <a:cubicBezTo>
                  <a:pt x="7" y="5"/>
                  <a:pt x="8" y="4"/>
                  <a:pt x="9" y="4"/>
                </a:cubicBezTo>
                <a:cubicBezTo>
                  <a:pt x="75" y="4"/>
                  <a:pt x="75" y="4"/>
                  <a:pt x="75" y="4"/>
                </a:cubicBezTo>
                <a:cubicBezTo>
                  <a:pt x="77" y="4"/>
                  <a:pt x="78" y="5"/>
                  <a:pt x="79" y="6"/>
                </a:cubicBezTo>
                <a:cubicBezTo>
                  <a:pt x="80" y="7"/>
                  <a:pt x="80" y="8"/>
                  <a:pt x="80" y="9"/>
                </a:cubicBezTo>
                <a:lnTo>
                  <a:pt x="80" y="61"/>
                </a:lnTo>
                <a:close/>
                <a:moveTo>
                  <a:pt x="82" y="72"/>
                </a:moveTo>
                <a:cubicBezTo>
                  <a:pt x="3" y="72"/>
                  <a:pt x="3" y="72"/>
                  <a:pt x="3" y="72"/>
                </a:cubicBezTo>
                <a:cubicBezTo>
                  <a:pt x="2" y="72"/>
                  <a:pt x="2" y="72"/>
                  <a:pt x="1" y="72"/>
                </a:cubicBezTo>
                <a:cubicBezTo>
                  <a:pt x="1" y="73"/>
                  <a:pt x="1" y="73"/>
                  <a:pt x="1" y="74"/>
                </a:cubicBezTo>
                <a:cubicBezTo>
                  <a:pt x="1" y="91"/>
                  <a:pt x="1" y="91"/>
                  <a:pt x="1" y="91"/>
                </a:cubicBezTo>
                <a:cubicBezTo>
                  <a:pt x="1" y="91"/>
                  <a:pt x="1" y="92"/>
                  <a:pt x="1" y="92"/>
                </a:cubicBezTo>
                <a:cubicBezTo>
                  <a:pt x="2" y="93"/>
                  <a:pt x="2" y="93"/>
                  <a:pt x="3" y="93"/>
                </a:cubicBezTo>
                <a:cubicBezTo>
                  <a:pt x="82" y="93"/>
                  <a:pt x="82" y="93"/>
                  <a:pt x="82" y="93"/>
                </a:cubicBezTo>
                <a:cubicBezTo>
                  <a:pt x="83" y="93"/>
                  <a:pt x="83" y="93"/>
                  <a:pt x="84" y="92"/>
                </a:cubicBezTo>
                <a:cubicBezTo>
                  <a:pt x="84" y="92"/>
                  <a:pt x="84" y="91"/>
                  <a:pt x="84" y="91"/>
                </a:cubicBezTo>
                <a:cubicBezTo>
                  <a:pt x="84" y="74"/>
                  <a:pt x="84" y="74"/>
                  <a:pt x="84" y="74"/>
                </a:cubicBezTo>
                <a:cubicBezTo>
                  <a:pt x="84" y="73"/>
                  <a:pt x="84" y="73"/>
                  <a:pt x="84" y="72"/>
                </a:cubicBezTo>
                <a:cubicBezTo>
                  <a:pt x="83" y="72"/>
                  <a:pt x="83" y="72"/>
                  <a:pt x="82" y="72"/>
                </a:cubicBezTo>
                <a:close/>
                <a:moveTo>
                  <a:pt x="79" y="88"/>
                </a:moveTo>
                <a:cubicBezTo>
                  <a:pt x="5" y="88"/>
                  <a:pt x="5" y="88"/>
                  <a:pt x="5" y="88"/>
                </a:cubicBezTo>
                <a:cubicBezTo>
                  <a:pt x="5" y="77"/>
                  <a:pt x="5" y="77"/>
                  <a:pt x="5" y="77"/>
                </a:cubicBezTo>
                <a:cubicBezTo>
                  <a:pt x="79" y="77"/>
                  <a:pt x="79" y="77"/>
                  <a:pt x="79" y="77"/>
                </a:cubicBezTo>
                <a:lnTo>
                  <a:pt x="79" y="88"/>
                </a:lnTo>
                <a:close/>
                <a:moveTo>
                  <a:pt x="10" y="86"/>
                </a:moveTo>
                <a:cubicBezTo>
                  <a:pt x="47" y="86"/>
                  <a:pt x="47" y="86"/>
                  <a:pt x="47" y="86"/>
                </a:cubicBezTo>
                <a:cubicBezTo>
                  <a:pt x="47" y="86"/>
                  <a:pt x="48" y="86"/>
                  <a:pt x="48" y="86"/>
                </a:cubicBezTo>
                <a:cubicBezTo>
                  <a:pt x="49" y="85"/>
                  <a:pt x="49" y="85"/>
                  <a:pt x="49" y="84"/>
                </a:cubicBezTo>
                <a:cubicBezTo>
                  <a:pt x="49" y="81"/>
                  <a:pt x="49" y="81"/>
                  <a:pt x="49" y="81"/>
                </a:cubicBezTo>
                <a:cubicBezTo>
                  <a:pt x="49" y="81"/>
                  <a:pt x="49" y="80"/>
                  <a:pt x="48" y="80"/>
                </a:cubicBezTo>
                <a:cubicBezTo>
                  <a:pt x="48" y="79"/>
                  <a:pt x="47" y="79"/>
                  <a:pt x="47" y="79"/>
                </a:cubicBezTo>
                <a:cubicBezTo>
                  <a:pt x="10" y="79"/>
                  <a:pt x="10" y="79"/>
                  <a:pt x="10" y="79"/>
                </a:cubicBezTo>
                <a:cubicBezTo>
                  <a:pt x="9" y="79"/>
                  <a:pt x="8" y="79"/>
                  <a:pt x="8" y="80"/>
                </a:cubicBezTo>
                <a:cubicBezTo>
                  <a:pt x="8" y="80"/>
                  <a:pt x="7" y="81"/>
                  <a:pt x="7" y="81"/>
                </a:cubicBezTo>
                <a:cubicBezTo>
                  <a:pt x="7" y="84"/>
                  <a:pt x="7" y="84"/>
                  <a:pt x="7" y="84"/>
                </a:cubicBezTo>
                <a:cubicBezTo>
                  <a:pt x="7" y="85"/>
                  <a:pt x="8" y="85"/>
                  <a:pt x="8" y="86"/>
                </a:cubicBezTo>
                <a:cubicBezTo>
                  <a:pt x="8" y="86"/>
                  <a:pt x="9" y="86"/>
                  <a:pt x="10" y="8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nvGrpSpPr>
          <p:cNvPr id="167" name="组合 166"/>
          <p:cNvGrpSpPr/>
          <p:nvPr/>
        </p:nvGrpSpPr>
        <p:grpSpPr>
          <a:xfrm>
            <a:off x="7889958" y="2324790"/>
            <a:ext cx="266214" cy="368229"/>
            <a:chOff x="10459073" y="1914756"/>
            <a:chExt cx="567127" cy="784456"/>
          </a:xfrm>
          <a:solidFill>
            <a:schemeClr val="bg1"/>
          </a:solidFill>
        </p:grpSpPr>
        <p:sp>
          <p:nvSpPr>
            <p:cNvPr id="42" name="Freeform 1643"/>
            <p:cNvSpPr>
              <a:spLocks/>
            </p:cNvSpPr>
            <p:nvPr/>
          </p:nvSpPr>
          <p:spPr bwMode="auto">
            <a:xfrm>
              <a:off x="10459073" y="1967558"/>
              <a:ext cx="423453" cy="527999"/>
            </a:xfrm>
            <a:custGeom>
              <a:avLst/>
              <a:gdLst>
                <a:gd name="T0" fmla="*/ 67 w 67"/>
                <a:gd name="T1" fmla="*/ 78 h 84"/>
                <a:gd name="T2" fmla="*/ 67 w 67"/>
                <a:gd name="T3" fmla="*/ 78 h 84"/>
                <a:gd name="T4" fmla="*/ 41 w 67"/>
                <a:gd name="T5" fmla="*/ 74 h 84"/>
                <a:gd name="T6" fmla="*/ 6 w 67"/>
                <a:gd name="T7" fmla="*/ 26 h 84"/>
                <a:gd name="T8" fmla="*/ 10 w 67"/>
                <a:gd name="T9" fmla="*/ 0 h 84"/>
              </a:gdLst>
              <a:ahLst/>
              <a:cxnLst>
                <a:cxn ang="0">
                  <a:pos x="T0" y="T1"/>
                </a:cxn>
                <a:cxn ang="0">
                  <a:pos x="T2" y="T3"/>
                </a:cxn>
                <a:cxn ang="0">
                  <a:pos x="T4" y="T5"/>
                </a:cxn>
                <a:cxn ang="0">
                  <a:pos x="T6" y="T7"/>
                </a:cxn>
                <a:cxn ang="0">
                  <a:pos x="T8" y="T9"/>
                </a:cxn>
              </a:cxnLst>
              <a:rect l="0" t="0" r="r" b="b"/>
              <a:pathLst>
                <a:path w="67" h="84">
                  <a:moveTo>
                    <a:pt x="67" y="78"/>
                  </a:moveTo>
                  <a:cubicBezTo>
                    <a:pt x="67" y="78"/>
                    <a:pt x="67" y="78"/>
                    <a:pt x="67" y="78"/>
                  </a:cubicBezTo>
                  <a:cubicBezTo>
                    <a:pt x="58" y="84"/>
                    <a:pt x="47" y="83"/>
                    <a:pt x="41" y="74"/>
                  </a:cubicBezTo>
                  <a:cubicBezTo>
                    <a:pt x="6" y="26"/>
                    <a:pt x="6" y="26"/>
                    <a:pt x="6" y="26"/>
                  </a:cubicBezTo>
                  <a:cubicBezTo>
                    <a:pt x="0" y="17"/>
                    <a:pt x="2" y="6"/>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43" name="Freeform 1644"/>
            <p:cNvSpPr>
              <a:spLocks/>
            </p:cNvSpPr>
            <p:nvPr/>
          </p:nvSpPr>
          <p:spPr bwMode="auto">
            <a:xfrm>
              <a:off x="10542253" y="1914756"/>
              <a:ext cx="166356" cy="181027"/>
            </a:xfrm>
            <a:custGeom>
              <a:avLst/>
              <a:gdLst>
                <a:gd name="T0" fmla="*/ 24 w 26"/>
                <a:gd name="T1" fmla="*/ 17 h 29"/>
                <a:gd name="T2" fmla="*/ 23 w 26"/>
                <a:gd name="T3" fmla="*/ 25 h 29"/>
                <a:gd name="T4" fmla="*/ 20 w 26"/>
                <a:gd name="T5" fmla="*/ 28 h 29"/>
                <a:gd name="T6" fmla="*/ 12 w 26"/>
                <a:gd name="T7" fmla="*/ 26 h 29"/>
                <a:gd name="T8" fmla="*/ 2 w 26"/>
                <a:gd name="T9" fmla="*/ 12 h 29"/>
                <a:gd name="T10" fmla="*/ 3 w 26"/>
                <a:gd name="T11" fmla="*/ 4 h 29"/>
                <a:gd name="T12" fmla="*/ 6 w 26"/>
                <a:gd name="T13" fmla="*/ 1 h 29"/>
                <a:gd name="T14" fmla="*/ 14 w 26"/>
                <a:gd name="T15" fmla="*/ 3 h 29"/>
                <a:gd name="T16" fmla="*/ 24 w 26"/>
                <a:gd name="T1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9">
                  <a:moveTo>
                    <a:pt x="24" y="17"/>
                  </a:moveTo>
                  <a:cubicBezTo>
                    <a:pt x="26" y="20"/>
                    <a:pt x="26" y="23"/>
                    <a:pt x="23" y="25"/>
                  </a:cubicBezTo>
                  <a:cubicBezTo>
                    <a:pt x="20" y="28"/>
                    <a:pt x="20" y="28"/>
                    <a:pt x="20" y="28"/>
                  </a:cubicBezTo>
                  <a:cubicBezTo>
                    <a:pt x="17" y="29"/>
                    <a:pt x="14" y="29"/>
                    <a:pt x="12" y="26"/>
                  </a:cubicBezTo>
                  <a:cubicBezTo>
                    <a:pt x="2" y="12"/>
                    <a:pt x="2" y="12"/>
                    <a:pt x="2" y="12"/>
                  </a:cubicBezTo>
                  <a:cubicBezTo>
                    <a:pt x="0" y="9"/>
                    <a:pt x="0" y="6"/>
                    <a:pt x="3" y="4"/>
                  </a:cubicBezTo>
                  <a:cubicBezTo>
                    <a:pt x="6" y="1"/>
                    <a:pt x="6" y="1"/>
                    <a:pt x="6" y="1"/>
                  </a:cubicBezTo>
                  <a:cubicBezTo>
                    <a:pt x="9" y="0"/>
                    <a:pt x="12" y="0"/>
                    <a:pt x="14" y="3"/>
                  </a:cubicBezTo>
                  <a:lnTo>
                    <a:pt x="24" y="1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44" name="Freeform 1645"/>
            <p:cNvSpPr>
              <a:spLocks/>
            </p:cNvSpPr>
            <p:nvPr/>
          </p:nvSpPr>
          <p:spPr bwMode="auto">
            <a:xfrm>
              <a:off x="10799345" y="2261726"/>
              <a:ext cx="158793" cy="188573"/>
            </a:xfrm>
            <a:custGeom>
              <a:avLst/>
              <a:gdLst>
                <a:gd name="T0" fmla="*/ 25 w 26"/>
                <a:gd name="T1" fmla="*/ 18 h 30"/>
                <a:gd name="T2" fmla="*/ 23 w 26"/>
                <a:gd name="T3" fmla="*/ 26 h 30"/>
                <a:gd name="T4" fmla="*/ 20 w 26"/>
                <a:gd name="T5" fmla="*/ 28 h 30"/>
                <a:gd name="T6" fmla="*/ 12 w 26"/>
                <a:gd name="T7" fmla="*/ 27 h 30"/>
                <a:gd name="T8" fmla="*/ 2 w 26"/>
                <a:gd name="T9" fmla="*/ 12 h 30"/>
                <a:gd name="T10" fmla="*/ 3 w 26"/>
                <a:gd name="T11" fmla="*/ 4 h 30"/>
                <a:gd name="T12" fmla="*/ 6 w 26"/>
                <a:gd name="T13" fmla="*/ 2 h 30"/>
                <a:gd name="T14" fmla="*/ 14 w 26"/>
                <a:gd name="T15" fmla="*/ 3 h 30"/>
                <a:gd name="T16" fmla="*/ 25 w 26"/>
                <a:gd name="T1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0">
                  <a:moveTo>
                    <a:pt x="25" y="18"/>
                  </a:moveTo>
                  <a:cubicBezTo>
                    <a:pt x="26" y="21"/>
                    <a:pt x="26" y="24"/>
                    <a:pt x="23" y="26"/>
                  </a:cubicBezTo>
                  <a:cubicBezTo>
                    <a:pt x="20" y="28"/>
                    <a:pt x="20" y="28"/>
                    <a:pt x="20" y="28"/>
                  </a:cubicBezTo>
                  <a:cubicBezTo>
                    <a:pt x="18" y="30"/>
                    <a:pt x="14" y="29"/>
                    <a:pt x="12" y="27"/>
                  </a:cubicBezTo>
                  <a:cubicBezTo>
                    <a:pt x="2" y="12"/>
                    <a:pt x="2" y="12"/>
                    <a:pt x="2" y="12"/>
                  </a:cubicBezTo>
                  <a:cubicBezTo>
                    <a:pt x="0" y="10"/>
                    <a:pt x="0" y="6"/>
                    <a:pt x="3" y="4"/>
                  </a:cubicBezTo>
                  <a:cubicBezTo>
                    <a:pt x="6" y="2"/>
                    <a:pt x="6" y="2"/>
                    <a:pt x="6" y="2"/>
                  </a:cubicBezTo>
                  <a:cubicBezTo>
                    <a:pt x="9" y="0"/>
                    <a:pt x="12" y="1"/>
                    <a:pt x="14" y="3"/>
                  </a:cubicBezTo>
                  <a:lnTo>
                    <a:pt x="25" y="1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45" name="Freeform 1646"/>
            <p:cNvSpPr>
              <a:spLocks/>
            </p:cNvSpPr>
            <p:nvPr/>
          </p:nvSpPr>
          <p:spPr bwMode="auto">
            <a:xfrm>
              <a:off x="10474200" y="2488012"/>
              <a:ext cx="552000" cy="211200"/>
            </a:xfrm>
            <a:custGeom>
              <a:avLst/>
              <a:gdLst>
                <a:gd name="T0" fmla="*/ 65 w 88"/>
                <a:gd name="T1" fmla="*/ 33 h 33"/>
                <a:gd name="T2" fmla="*/ 49 w 88"/>
                <a:gd name="T3" fmla="*/ 29 h 33"/>
                <a:gd name="T4" fmla="*/ 42 w 88"/>
                <a:gd name="T5" fmla="*/ 18 h 33"/>
                <a:gd name="T6" fmla="*/ 42 w 88"/>
                <a:gd name="T7" fmla="*/ 18 h 33"/>
                <a:gd name="T8" fmla="*/ 36 w 88"/>
                <a:gd name="T9" fmla="*/ 9 h 33"/>
                <a:gd name="T10" fmla="*/ 23 w 88"/>
                <a:gd name="T11" fmla="*/ 5 h 33"/>
                <a:gd name="T12" fmla="*/ 23 w 88"/>
                <a:gd name="T13" fmla="*/ 5 h 33"/>
                <a:gd name="T14" fmla="*/ 9 w 88"/>
                <a:gd name="T15" fmla="*/ 9 h 33"/>
                <a:gd name="T16" fmla="*/ 4 w 88"/>
                <a:gd name="T17" fmla="*/ 17 h 33"/>
                <a:gd name="T18" fmla="*/ 4 w 88"/>
                <a:gd name="T19" fmla="*/ 17 h 33"/>
                <a:gd name="T20" fmla="*/ 2 w 88"/>
                <a:gd name="T21" fmla="*/ 19 h 33"/>
                <a:gd name="T22" fmla="*/ 0 w 88"/>
                <a:gd name="T23" fmla="*/ 18 h 33"/>
                <a:gd name="T24" fmla="*/ 0 w 88"/>
                <a:gd name="T25" fmla="*/ 17 h 33"/>
                <a:gd name="T26" fmla="*/ 7 w 88"/>
                <a:gd name="T27" fmla="*/ 5 h 33"/>
                <a:gd name="T28" fmla="*/ 23 w 88"/>
                <a:gd name="T29" fmla="*/ 1 h 33"/>
                <a:gd name="T30" fmla="*/ 23 w 88"/>
                <a:gd name="T31" fmla="*/ 1 h 33"/>
                <a:gd name="T32" fmla="*/ 39 w 88"/>
                <a:gd name="T33" fmla="*/ 6 h 33"/>
                <a:gd name="T34" fmla="*/ 46 w 88"/>
                <a:gd name="T35" fmla="*/ 16 h 33"/>
                <a:gd name="T36" fmla="*/ 46 w 88"/>
                <a:gd name="T37" fmla="*/ 17 h 33"/>
                <a:gd name="T38" fmla="*/ 52 w 88"/>
                <a:gd name="T39" fmla="*/ 25 h 33"/>
                <a:gd name="T40" fmla="*/ 65 w 88"/>
                <a:gd name="T41" fmla="*/ 29 h 33"/>
                <a:gd name="T42" fmla="*/ 65 w 88"/>
                <a:gd name="T43" fmla="*/ 29 h 33"/>
                <a:gd name="T44" fmla="*/ 65 w 88"/>
                <a:gd name="T45" fmla="*/ 29 h 33"/>
                <a:gd name="T46" fmla="*/ 79 w 88"/>
                <a:gd name="T47" fmla="*/ 26 h 33"/>
                <a:gd name="T48" fmla="*/ 79 w 88"/>
                <a:gd name="T49" fmla="*/ 25 h 33"/>
                <a:gd name="T50" fmla="*/ 84 w 88"/>
                <a:gd name="T51" fmla="*/ 17 h 33"/>
                <a:gd name="T52" fmla="*/ 84 w 88"/>
                <a:gd name="T53" fmla="*/ 17 h 33"/>
                <a:gd name="T54" fmla="*/ 84 w 88"/>
                <a:gd name="T55" fmla="*/ 16 h 33"/>
                <a:gd name="T56" fmla="*/ 78 w 88"/>
                <a:gd name="T57" fmla="*/ 8 h 33"/>
                <a:gd name="T58" fmla="*/ 64 w 88"/>
                <a:gd name="T59" fmla="*/ 4 h 33"/>
                <a:gd name="T60" fmla="*/ 62 w 88"/>
                <a:gd name="T61" fmla="*/ 2 h 33"/>
                <a:gd name="T62" fmla="*/ 64 w 88"/>
                <a:gd name="T63" fmla="*/ 0 h 33"/>
                <a:gd name="T64" fmla="*/ 80 w 88"/>
                <a:gd name="T65" fmla="*/ 5 h 33"/>
                <a:gd name="T66" fmla="*/ 88 w 88"/>
                <a:gd name="T67" fmla="*/ 17 h 33"/>
                <a:gd name="T68" fmla="*/ 88 w 88"/>
                <a:gd name="T69" fmla="*/ 17 h 33"/>
                <a:gd name="T70" fmla="*/ 81 w 88"/>
                <a:gd name="T71" fmla="*/ 29 h 33"/>
                <a:gd name="T72" fmla="*/ 81 w 88"/>
                <a:gd name="T73" fmla="*/ 29 h 33"/>
                <a:gd name="T74" fmla="*/ 65 w 88"/>
                <a:gd name="T7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33">
                  <a:moveTo>
                    <a:pt x="65" y="33"/>
                  </a:moveTo>
                  <a:cubicBezTo>
                    <a:pt x="59" y="33"/>
                    <a:pt x="53" y="32"/>
                    <a:pt x="49" y="29"/>
                  </a:cubicBezTo>
                  <a:cubicBezTo>
                    <a:pt x="46" y="26"/>
                    <a:pt x="43" y="23"/>
                    <a:pt x="42" y="18"/>
                  </a:cubicBezTo>
                  <a:cubicBezTo>
                    <a:pt x="42" y="18"/>
                    <a:pt x="42" y="18"/>
                    <a:pt x="42" y="18"/>
                  </a:cubicBezTo>
                  <a:cubicBezTo>
                    <a:pt x="42" y="14"/>
                    <a:pt x="40" y="11"/>
                    <a:pt x="36" y="9"/>
                  </a:cubicBezTo>
                  <a:cubicBezTo>
                    <a:pt x="33" y="6"/>
                    <a:pt x="28" y="5"/>
                    <a:pt x="23" y="5"/>
                  </a:cubicBezTo>
                  <a:cubicBezTo>
                    <a:pt x="23" y="5"/>
                    <a:pt x="23" y="5"/>
                    <a:pt x="23" y="5"/>
                  </a:cubicBezTo>
                  <a:cubicBezTo>
                    <a:pt x="17" y="5"/>
                    <a:pt x="13" y="6"/>
                    <a:pt x="9" y="9"/>
                  </a:cubicBezTo>
                  <a:cubicBezTo>
                    <a:pt x="6" y="11"/>
                    <a:pt x="4" y="14"/>
                    <a:pt x="4" y="17"/>
                  </a:cubicBezTo>
                  <a:cubicBezTo>
                    <a:pt x="4" y="17"/>
                    <a:pt x="4" y="17"/>
                    <a:pt x="4" y="17"/>
                  </a:cubicBezTo>
                  <a:cubicBezTo>
                    <a:pt x="4" y="18"/>
                    <a:pt x="4" y="19"/>
                    <a:pt x="2" y="19"/>
                  </a:cubicBezTo>
                  <a:cubicBezTo>
                    <a:pt x="1" y="19"/>
                    <a:pt x="0" y="19"/>
                    <a:pt x="0" y="18"/>
                  </a:cubicBezTo>
                  <a:cubicBezTo>
                    <a:pt x="0" y="17"/>
                    <a:pt x="0" y="17"/>
                    <a:pt x="0" y="17"/>
                  </a:cubicBezTo>
                  <a:cubicBezTo>
                    <a:pt x="0" y="12"/>
                    <a:pt x="3" y="8"/>
                    <a:pt x="7" y="5"/>
                  </a:cubicBezTo>
                  <a:cubicBezTo>
                    <a:pt x="11" y="3"/>
                    <a:pt x="17" y="1"/>
                    <a:pt x="23" y="1"/>
                  </a:cubicBezTo>
                  <a:cubicBezTo>
                    <a:pt x="23" y="1"/>
                    <a:pt x="23" y="1"/>
                    <a:pt x="23" y="1"/>
                  </a:cubicBezTo>
                  <a:cubicBezTo>
                    <a:pt x="29" y="1"/>
                    <a:pt x="35" y="3"/>
                    <a:pt x="39" y="6"/>
                  </a:cubicBezTo>
                  <a:cubicBezTo>
                    <a:pt x="42" y="8"/>
                    <a:pt x="45" y="12"/>
                    <a:pt x="46" y="16"/>
                  </a:cubicBezTo>
                  <a:cubicBezTo>
                    <a:pt x="46" y="17"/>
                    <a:pt x="46" y="17"/>
                    <a:pt x="46" y="17"/>
                  </a:cubicBezTo>
                  <a:cubicBezTo>
                    <a:pt x="46" y="20"/>
                    <a:pt x="48" y="23"/>
                    <a:pt x="52" y="25"/>
                  </a:cubicBezTo>
                  <a:cubicBezTo>
                    <a:pt x="55" y="28"/>
                    <a:pt x="60" y="29"/>
                    <a:pt x="65" y="29"/>
                  </a:cubicBezTo>
                  <a:cubicBezTo>
                    <a:pt x="65" y="29"/>
                    <a:pt x="65" y="29"/>
                    <a:pt x="65" y="29"/>
                  </a:cubicBezTo>
                  <a:cubicBezTo>
                    <a:pt x="65" y="29"/>
                    <a:pt x="65" y="29"/>
                    <a:pt x="65" y="29"/>
                  </a:cubicBezTo>
                  <a:cubicBezTo>
                    <a:pt x="71" y="29"/>
                    <a:pt x="75" y="28"/>
                    <a:pt x="79" y="26"/>
                  </a:cubicBezTo>
                  <a:cubicBezTo>
                    <a:pt x="79" y="25"/>
                    <a:pt x="79" y="25"/>
                    <a:pt x="79" y="25"/>
                  </a:cubicBezTo>
                  <a:cubicBezTo>
                    <a:pt x="82" y="23"/>
                    <a:pt x="84" y="20"/>
                    <a:pt x="84" y="17"/>
                  </a:cubicBezTo>
                  <a:cubicBezTo>
                    <a:pt x="84" y="17"/>
                    <a:pt x="84" y="17"/>
                    <a:pt x="84" y="17"/>
                  </a:cubicBezTo>
                  <a:cubicBezTo>
                    <a:pt x="84" y="16"/>
                    <a:pt x="84" y="16"/>
                    <a:pt x="84" y="16"/>
                  </a:cubicBezTo>
                  <a:cubicBezTo>
                    <a:pt x="83" y="13"/>
                    <a:pt x="82" y="10"/>
                    <a:pt x="78" y="8"/>
                  </a:cubicBezTo>
                  <a:cubicBezTo>
                    <a:pt x="75" y="6"/>
                    <a:pt x="70" y="4"/>
                    <a:pt x="64" y="4"/>
                  </a:cubicBezTo>
                  <a:cubicBezTo>
                    <a:pt x="63" y="4"/>
                    <a:pt x="62" y="3"/>
                    <a:pt x="62" y="2"/>
                  </a:cubicBezTo>
                  <a:cubicBezTo>
                    <a:pt x="62" y="1"/>
                    <a:pt x="63" y="0"/>
                    <a:pt x="64" y="0"/>
                  </a:cubicBezTo>
                  <a:cubicBezTo>
                    <a:pt x="71" y="0"/>
                    <a:pt x="76" y="2"/>
                    <a:pt x="80" y="5"/>
                  </a:cubicBezTo>
                  <a:cubicBezTo>
                    <a:pt x="85" y="8"/>
                    <a:pt x="88" y="12"/>
                    <a:pt x="88" y="17"/>
                  </a:cubicBezTo>
                  <a:cubicBezTo>
                    <a:pt x="88" y="17"/>
                    <a:pt x="88" y="17"/>
                    <a:pt x="88" y="17"/>
                  </a:cubicBezTo>
                  <a:cubicBezTo>
                    <a:pt x="88" y="22"/>
                    <a:pt x="85" y="26"/>
                    <a:pt x="81" y="29"/>
                  </a:cubicBezTo>
                  <a:cubicBezTo>
                    <a:pt x="81" y="29"/>
                    <a:pt x="81" y="29"/>
                    <a:pt x="81" y="29"/>
                  </a:cubicBezTo>
                  <a:cubicBezTo>
                    <a:pt x="77" y="32"/>
                    <a:pt x="71" y="33"/>
                    <a:pt x="65" y="3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77" name="组合 176"/>
          <p:cNvGrpSpPr/>
          <p:nvPr/>
        </p:nvGrpSpPr>
        <p:grpSpPr>
          <a:xfrm>
            <a:off x="6414575" y="2361966"/>
            <a:ext cx="220070" cy="293877"/>
            <a:chOff x="8455232" y="2080699"/>
            <a:chExt cx="468823" cy="626057"/>
          </a:xfrm>
          <a:solidFill>
            <a:schemeClr val="bg1"/>
          </a:solidFill>
        </p:grpSpPr>
        <p:sp>
          <p:nvSpPr>
            <p:cNvPr id="48" name="Freeform 1688"/>
            <p:cNvSpPr>
              <a:spLocks noEditPoints="1"/>
            </p:cNvSpPr>
            <p:nvPr/>
          </p:nvSpPr>
          <p:spPr bwMode="auto">
            <a:xfrm>
              <a:off x="8455232" y="2080699"/>
              <a:ext cx="468823" cy="626057"/>
            </a:xfrm>
            <a:custGeom>
              <a:avLst/>
              <a:gdLst>
                <a:gd name="T0" fmla="*/ 75 w 75"/>
                <a:gd name="T1" fmla="*/ 31 h 100"/>
                <a:gd name="T2" fmla="*/ 72 w 75"/>
                <a:gd name="T3" fmla="*/ 25 h 100"/>
                <a:gd name="T4" fmla="*/ 50 w 75"/>
                <a:gd name="T5" fmla="*/ 4 h 100"/>
                <a:gd name="T6" fmla="*/ 44 w 75"/>
                <a:gd name="T7" fmla="*/ 1 h 100"/>
                <a:gd name="T8" fmla="*/ 44 w 75"/>
                <a:gd name="T9" fmla="*/ 1 h 100"/>
                <a:gd name="T10" fmla="*/ 44 w 75"/>
                <a:gd name="T11" fmla="*/ 0 h 100"/>
                <a:gd name="T12" fmla="*/ 12 w 75"/>
                <a:gd name="T13" fmla="*/ 0 h 100"/>
                <a:gd name="T14" fmla="*/ 0 w 75"/>
                <a:gd name="T15" fmla="*/ 12 h 100"/>
                <a:gd name="T16" fmla="*/ 0 w 75"/>
                <a:gd name="T17" fmla="*/ 89 h 100"/>
                <a:gd name="T18" fmla="*/ 12 w 75"/>
                <a:gd name="T19" fmla="*/ 100 h 100"/>
                <a:gd name="T20" fmla="*/ 64 w 75"/>
                <a:gd name="T21" fmla="*/ 100 h 100"/>
                <a:gd name="T22" fmla="*/ 75 w 75"/>
                <a:gd name="T23" fmla="*/ 89 h 100"/>
                <a:gd name="T24" fmla="*/ 75 w 75"/>
                <a:gd name="T25" fmla="*/ 31 h 100"/>
                <a:gd name="T26" fmla="*/ 47 w 75"/>
                <a:gd name="T27" fmla="*/ 11 h 100"/>
                <a:gd name="T28" fmla="*/ 64 w 75"/>
                <a:gd name="T29" fmla="*/ 28 h 100"/>
                <a:gd name="T30" fmla="*/ 51 w 75"/>
                <a:gd name="T31" fmla="*/ 28 h 100"/>
                <a:gd name="T32" fmla="*/ 47 w 75"/>
                <a:gd name="T33" fmla="*/ 24 h 100"/>
                <a:gd name="T34" fmla="*/ 47 w 75"/>
                <a:gd name="T35" fmla="*/ 11 h 100"/>
                <a:gd name="T36" fmla="*/ 67 w 75"/>
                <a:gd name="T37" fmla="*/ 89 h 100"/>
                <a:gd name="T38" fmla="*/ 64 w 75"/>
                <a:gd name="T39" fmla="*/ 93 h 100"/>
                <a:gd name="T40" fmla="*/ 12 w 75"/>
                <a:gd name="T41" fmla="*/ 93 h 100"/>
                <a:gd name="T42" fmla="*/ 8 w 75"/>
                <a:gd name="T43" fmla="*/ 89 h 100"/>
                <a:gd name="T44" fmla="*/ 8 w 75"/>
                <a:gd name="T45" fmla="*/ 12 h 100"/>
                <a:gd name="T46" fmla="*/ 12 w 75"/>
                <a:gd name="T47" fmla="*/ 8 h 100"/>
                <a:gd name="T48" fmla="*/ 40 w 75"/>
                <a:gd name="T49" fmla="*/ 8 h 100"/>
                <a:gd name="T50" fmla="*/ 40 w 75"/>
                <a:gd name="T51" fmla="*/ 24 h 100"/>
                <a:gd name="T52" fmla="*/ 51 w 75"/>
                <a:gd name="T53" fmla="*/ 36 h 100"/>
                <a:gd name="T54" fmla="*/ 67 w 75"/>
                <a:gd name="T55" fmla="*/ 36 h 100"/>
                <a:gd name="T56" fmla="*/ 67 w 75"/>
                <a:gd name="T5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00">
                  <a:moveTo>
                    <a:pt x="75" y="31"/>
                  </a:moveTo>
                  <a:cubicBezTo>
                    <a:pt x="75" y="29"/>
                    <a:pt x="73" y="27"/>
                    <a:pt x="72" y="25"/>
                  </a:cubicBezTo>
                  <a:cubicBezTo>
                    <a:pt x="50" y="4"/>
                    <a:pt x="50" y="4"/>
                    <a:pt x="50" y="4"/>
                  </a:cubicBezTo>
                  <a:cubicBezTo>
                    <a:pt x="49" y="2"/>
                    <a:pt x="46" y="1"/>
                    <a:pt x="44" y="1"/>
                  </a:cubicBezTo>
                  <a:cubicBezTo>
                    <a:pt x="44" y="1"/>
                    <a:pt x="44" y="1"/>
                    <a:pt x="44" y="1"/>
                  </a:cubicBezTo>
                  <a:cubicBezTo>
                    <a:pt x="44" y="0"/>
                    <a:pt x="44" y="0"/>
                    <a:pt x="44" y="0"/>
                  </a:cubicBezTo>
                  <a:cubicBezTo>
                    <a:pt x="12" y="0"/>
                    <a:pt x="12" y="0"/>
                    <a:pt x="12" y="0"/>
                  </a:cubicBezTo>
                  <a:cubicBezTo>
                    <a:pt x="5" y="0"/>
                    <a:pt x="0" y="6"/>
                    <a:pt x="0" y="12"/>
                  </a:cubicBezTo>
                  <a:cubicBezTo>
                    <a:pt x="0" y="89"/>
                    <a:pt x="0" y="89"/>
                    <a:pt x="0" y="89"/>
                  </a:cubicBezTo>
                  <a:cubicBezTo>
                    <a:pt x="1" y="95"/>
                    <a:pt x="6" y="100"/>
                    <a:pt x="12" y="100"/>
                  </a:cubicBezTo>
                  <a:cubicBezTo>
                    <a:pt x="64" y="100"/>
                    <a:pt x="64" y="100"/>
                    <a:pt x="64" y="100"/>
                  </a:cubicBezTo>
                  <a:cubicBezTo>
                    <a:pt x="70" y="100"/>
                    <a:pt x="75" y="95"/>
                    <a:pt x="75" y="89"/>
                  </a:cubicBezTo>
                  <a:cubicBezTo>
                    <a:pt x="75" y="31"/>
                    <a:pt x="75" y="31"/>
                    <a:pt x="75" y="31"/>
                  </a:cubicBezTo>
                  <a:close/>
                  <a:moveTo>
                    <a:pt x="47" y="11"/>
                  </a:moveTo>
                  <a:cubicBezTo>
                    <a:pt x="64" y="28"/>
                    <a:pt x="64" y="28"/>
                    <a:pt x="64" y="28"/>
                  </a:cubicBezTo>
                  <a:cubicBezTo>
                    <a:pt x="51" y="28"/>
                    <a:pt x="51" y="28"/>
                    <a:pt x="51" y="28"/>
                  </a:cubicBezTo>
                  <a:cubicBezTo>
                    <a:pt x="49" y="28"/>
                    <a:pt x="47" y="26"/>
                    <a:pt x="47" y="24"/>
                  </a:cubicBezTo>
                  <a:lnTo>
                    <a:pt x="47" y="11"/>
                  </a:lnTo>
                  <a:close/>
                  <a:moveTo>
                    <a:pt x="67" y="89"/>
                  </a:moveTo>
                  <a:cubicBezTo>
                    <a:pt x="67" y="91"/>
                    <a:pt x="66" y="93"/>
                    <a:pt x="64" y="93"/>
                  </a:cubicBezTo>
                  <a:cubicBezTo>
                    <a:pt x="12" y="93"/>
                    <a:pt x="12" y="93"/>
                    <a:pt x="12" y="93"/>
                  </a:cubicBezTo>
                  <a:cubicBezTo>
                    <a:pt x="10" y="93"/>
                    <a:pt x="8" y="91"/>
                    <a:pt x="8" y="89"/>
                  </a:cubicBezTo>
                  <a:cubicBezTo>
                    <a:pt x="8" y="12"/>
                    <a:pt x="8" y="12"/>
                    <a:pt x="8" y="12"/>
                  </a:cubicBezTo>
                  <a:cubicBezTo>
                    <a:pt x="8" y="10"/>
                    <a:pt x="10" y="8"/>
                    <a:pt x="12" y="8"/>
                  </a:cubicBezTo>
                  <a:cubicBezTo>
                    <a:pt x="40" y="8"/>
                    <a:pt x="40" y="8"/>
                    <a:pt x="40" y="8"/>
                  </a:cubicBezTo>
                  <a:cubicBezTo>
                    <a:pt x="40" y="24"/>
                    <a:pt x="40" y="24"/>
                    <a:pt x="40" y="24"/>
                  </a:cubicBezTo>
                  <a:cubicBezTo>
                    <a:pt x="40" y="30"/>
                    <a:pt x="45" y="36"/>
                    <a:pt x="51" y="36"/>
                  </a:cubicBezTo>
                  <a:cubicBezTo>
                    <a:pt x="67" y="36"/>
                    <a:pt x="67" y="36"/>
                    <a:pt x="67" y="36"/>
                  </a:cubicBezTo>
                  <a:lnTo>
                    <a:pt x="67" y="8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49" name="Freeform 1689"/>
            <p:cNvSpPr>
              <a:spLocks/>
            </p:cNvSpPr>
            <p:nvPr/>
          </p:nvSpPr>
          <p:spPr bwMode="auto">
            <a:xfrm>
              <a:off x="8538418" y="2525727"/>
              <a:ext cx="294903" cy="45257"/>
            </a:xfrm>
            <a:custGeom>
              <a:avLst/>
              <a:gdLst>
                <a:gd name="T0" fmla="*/ 43 w 47"/>
                <a:gd name="T1" fmla="*/ 0 h 7"/>
                <a:gd name="T2" fmla="*/ 11 w 47"/>
                <a:gd name="T3" fmla="*/ 0 h 7"/>
                <a:gd name="T4" fmla="*/ 11 w 47"/>
                <a:gd name="T5" fmla="*/ 0 h 7"/>
                <a:gd name="T6" fmla="*/ 4 w 47"/>
                <a:gd name="T7" fmla="*/ 0 h 7"/>
                <a:gd name="T8" fmla="*/ 0 w 47"/>
                <a:gd name="T9" fmla="*/ 3 h 7"/>
                <a:gd name="T10" fmla="*/ 4 w 47"/>
                <a:gd name="T11" fmla="*/ 7 h 7"/>
                <a:gd name="T12" fmla="*/ 6 w 47"/>
                <a:gd name="T13" fmla="*/ 7 h 7"/>
                <a:gd name="T14" fmla="*/ 33 w 47"/>
                <a:gd name="T15" fmla="*/ 7 h 7"/>
                <a:gd name="T16" fmla="*/ 43 w 47"/>
                <a:gd name="T17" fmla="*/ 7 h 7"/>
                <a:gd name="T18" fmla="*/ 47 w 47"/>
                <a:gd name="T19" fmla="*/ 3 h 7"/>
                <a:gd name="T20" fmla="*/ 43 w 4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7">
                  <a:moveTo>
                    <a:pt x="43" y="0"/>
                  </a:moveTo>
                  <a:cubicBezTo>
                    <a:pt x="11" y="0"/>
                    <a:pt x="11" y="0"/>
                    <a:pt x="11" y="0"/>
                  </a:cubicBezTo>
                  <a:cubicBezTo>
                    <a:pt x="11" y="0"/>
                    <a:pt x="11" y="0"/>
                    <a:pt x="11" y="0"/>
                  </a:cubicBezTo>
                  <a:cubicBezTo>
                    <a:pt x="4" y="0"/>
                    <a:pt x="4" y="0"/>
                    <a:pt x="4" y="0"/>
                  </a:cubicBezTo>
                  <a:cubicBezTo>
                    <a:pt x="2" y="0"/>
                    <a:pt x="0" y="1"/>
                    <a:pt x="0" y="3"/>
                  </a:cubicBezTo>
                  <a:cubicBezTo>
                    <a:pt x="0" y="5"/>
                    <a:pt x="2" y="7"/>
                    <a:pt x="4" y="7"/>
                  </a:cubicBezTo>
                  <a:cubicBezTo>
                    <a:pt x="6" y="7"/>
                    <a:pt x="6" y="7"/>
                    <a:pt x="6" y="7"/>
                  </a:cubicBezTo>
                  <a:cubicBezTo>
                    <a:pt x="33" y="7"/>
                    <a:pt x="33" y="7"/>
                    <a:pt x="33" y="7"/>
                  </a:cubicBezTo>
                  <a:cubicBezTo>
                    <a:pt x="43" y="7"/>
                    <a:pt x="43" y="7"/>
                    <a:pt x="43" y="7"/>
                  </a:cubicBezTo>
                  <a:cubicBezTo>
                    <a:pt x="45" y="7"/>
                    <a:pt x="47" y="5"/>
                    <a:pt x="47" y="3"/>
                  </a:cubicBezTo>
                  <a:cubicBezTo>
                    <a:pt x="47" y="1"/>
                    <a:pt x="45" y="0"/>
                    <a:pt x="43"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50" name="Freeform 1690"/>
            <p:cNvSpPr>
              <a:spLocks/>
            </p:cNvSpPr>
            <p:nvPr/>
          </p:nvSpPr>
          <p:spPr bwMode="auto">
            <a:xfrm>
              <a:off x="8538418" y="2427668"/>
              <a:ext cx="294903" cy="52802"/>
            </a:xfrm>
            <a:custGeom>
              <a:avLst/>
              <a:gdLst>
                <a:gd name="T0" fmla="*/ 43 w 47"/>
                <a:gd name="T1" fmla="*/ 0 h 8"/>
                <a:gd name="T2" fmla="*/ 41 w 47"/>
                <a:gd name="T3" fmla="*/ 0 h 8"/>
                <a:gd name="T4" fmla="*/ 34 w 47"/>
                <a:gd name="T5" fmla="*/ 0 h 8"/>
                <a:gd name="T6" fmla="*/ 4 w 47"/>
                <a:gd name="T7" fmla="*/ 0 h 8"/>
                <a:gd name="T8" fmla="*/ 0 w 47"/>
                <a:gd name="T9" fmla="*/ 4 h 8"/>
                <a:gd name="T10" fmla="*/ 4 w 47"/>
                <a:gd name="T11" fmla="*/ 8 h 8"/>
                <a:gd name="T12" fmla="*/ 36 w 47"/>
                <a:gd name="T13" fmla="*/ 8 h 8"/>
                <a:gd name="T14" fmla="*/ 43 w 47"/>
                <a:gd name="T15" fmla="*/ 8 h 8"/>
                <a:gd name="T16" fmla="*/ 47 w 47"/>
                <a:gd name="T17" fmla="*/ 4 h 8"/>
                <a:gd name="T18" fmla="*/ 43 w 47"/>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8">
                  <a:moveTo>
                    <a:pt x="43" y="0"/>
                  </a:moveTo>
                  <a:cubicBezTo>
                    <a:pt x="41" y="0"/>
                    <a:pt x="41" y="0"/>
                    <a:pt x="41" y="0"/>
                  </a:cubicBezTo>
                  <a:cubicBezTo>
                    <a:pt x="34" y="0"/>
                    <a:pt x="34" y="0"/>
                    <a:pt x="34" y="0"/>
                  </a:cubicBezTo>
                  <a:cubicBezTo>
                    <a:pt x="4" y="0"/>
                    <a:pt x="4" y="0"/>
                    <a:pt x="4" y="0"/>
                  </a:cubicBezTo>
                  <a:cubicBezTo>
                    <a:pt x="2" y="0"/>
                    <a:pt x="0" y="2"/>
                    <a:pt x="0" y="4"/>
                  </a:cubicBezTo>
                  <a:cubicBezTo>
                    <a:pt x="0" y="6"/>
                    <a:pt x="2" y="8"/>
                    <a:pt x="4" y="8"/>
                  </a:cubicBezTo>
                  <a:cubicBezTo>
                    <a:pt x="36" y="8"/>
                    <a:pt x="36" y="8"/>
                    <a:pt x="36" y="8"/>
                  </a:cubicBezTo>
                  <a:cubicBezTo>
                    <a:pt x="43" y="8"/>
                    <a:pt x="43" y="8"/>
                    <a:pt x="43" y="8"/>
                  </a:cubicBezTo>
                  <a:cubicBezTo>
                    <a:pt x="45" y="8"/>
                    <a:pt x="47" y="6"/>
                    <a:pt x="47" y="4"/>
                  </a:cubicBezTo>
                  <a:cubicBezTo>
                    <a:pt x="47" y="2"/>
                    <a:pt x="45" y="0"/>
                    <a:pt x="43"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51" name="Freeform 1691"/>
            <p:cNvSpPr>
              <a:spLocks/>
            </p:cNvSpPr>
            <p:nvPr/>
          </p:nvSpPr>
          <p:spPr bwMode="auto">
            <a:xfrm>
              <a:off x="8538418" y="2337154"/>
              <a:ext cx="241973" cy="45257"/>
            </a:xfrm>
            <a:custGeom>
              <a:avLst/>
              <a:gdLst>
                <a:gd name="T0" fmla="*/ 35 w 38"/>
                <a:gd name="T1" fmla="*/ 0 h 8"/>
                <a:gd name="T2" fmla="*/ 33 w 38"/>
                <a:gd name="T3" fmla="*/ 0 h 8"/>
                <a:gd name="T4" fmla="*/ 27 w 38"/>
                <a:gd name="T5" fmla="*/ 0 h 8"/>
                <a:gd name="T6" fmla="*/ 3 w 38"/>
                <a:gd name="T7" fmla="*/ 0 h 8"/>
                <a:gd name="T8" fmla="*/ 0 w 38"/>
                <a:gd name="T9" fmla="*/ 4 h 8"/>
                <a:gd name="T10" fmla="*/ 3 w 38"/>
                <a:gd name="T11" fmla="*/ 8 h 8"/>
                <a:gd name="T12" fmla="*/ 29 w 38"/>
                <a:gd name="T13" fmla="*/ 8 h 8"/>
                <a:gd name="T14" fmla="*/ 35 w 38"/>
                <a:gd name="T15" fmla="*/ 8 h 8"/>
                <a:gd name="T16" fmla="*/ 38 w 38"/>
                <a:gd name="T17" fmla="*/ 4 h 8"/>
                <a:gd name="T18" fmla="*/ 35 w 3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8">
                  <a:moveTo>
                    <a:pt x="35" y="0"/>
                  </a:moveTo>
                  <a:cubicBezTo>
                    <a:pt x="33" y="0"/>
                    <a:pt x="33" y="0"/>
                    <a:pt x="33" y="0"/>
                  </a:cubicBezTo>
                  <a:cubicBezTo>
                    <a:pt x="27" y="0"/>
                    <a:pt x="27" y="0"/>
                    <a:pt x="27" y="0"/>
                  </a:cubicBezTo>
                  <a:cubicBezTo>
                    <a:pt x="3" y="0"/>
                    <a:pt x="3" y="0"/>
                    <a:pt x="3" y="0"/>
                  </a:cubicBezTo>
                  <a:cubicBezTo>
                    <a:pt x="2" y="0"/>
                    <a:pt x="0" y="2"/>
                    <a:pt x="0" y="4"/>
                  </a:cubicBezTo>
                  <a:cubicBezTo>
                    <a:pt x="0" y="6"/>
                    <a:pt x="2" y="8"/>
                    <a:pt x="3" y="8"/>
                  </a:cubicBezTo>
                  <a:cubicBezTo>
                    <a:pt x="29" y="8"/>
                    <a:pt x="29" y="8"/>
                    <a:pt x="29" y="8"/>
                  </a:cubicBezTo>
                  <a:cubicBezTo>
                    <a:pt x="35" y="8"/>
                    <a:pt x="35" y="8"/>
                    <a:pt x="35" y="8"/>
                  </a:cubicBezTo>
                  <a:cubicBezTo>
                    <a:pt x="36" y="8"/>
                    <a:pt x="38" y="6"/>
                    <a:pt x="38" y="4"/>
                  </a:cubicBezTo>
                  <a:cubicBezTo>
                    <a:pt x="38" y="2"/>
                    <a:pt x="36" y="0"/>
                    <a:pt x="3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85" name="组合 184"/>
          <p:cNvGrpSpPr/>
          <p:nvPr/>
        </p:nvGrpSpPr>
        <p:grpSpPr>
          <a:xfrm>
            <a:off x="4794828" y="2993244"/>
            <a:ext cx="371274" cy="240992"/>
            <a:chOff x="6238021" y="3166854"/>
            <a:chExt cx="790941" cy="513395"/>
          </a:xfrm>
          <a:solidFill>
            <a:schemeClr val="bg1"/>
          </a:solidFill>
        </p:grpSpPr>
        <p:sp>
          <p:nvSpPr>
            <p:cNvPr id="60" name="Freeform 1341"/>
            <p:cNvSpPr>
              <a:spLocks/>
            </p:cNvSpPr>
            <p:nvPr/>
          </p:nvSpPr>
          <p:spPr bwMode="auto">
            <a:xfrm>
              <a:off x="6320884" y="3379724"/>
              <a:ext cx="655350" cy="175304"/>
            </a:xfrm>
            <a:custGeom>
              <a:avLst/>
              <a:gdLst>
                <a:gd name="T0" fmla="*/ 93 w 105"/>
                <a:gd name="T1" fmla="*/ 9 h 34"/>
                <a:gd name="T2" fmla="*/ 56 w 105"/>
                <a:gd name="T3" fmla="*/ 9 h 34"/>
                <a:gd name="T4" fmla="*/ 56 w 105"/>
                <a:gd name="T5" fmla="*/ 3 h 34"/>
                <a:gd name="T6" fmla="*/ 52 w 105"/>
                <a:gd name="T7" fmla="*/ 0 h 34"/>
                <a:gd name="T8" fmla="*/ 49 w 105"/>
                <a:gd name="T9" fmla="*/ 3 h 34"/>
                <a:gd name="T10" fmla="*/ 49 w 105"/>
                <a:gd name="T11" fmla="*/ 9 h 34"/>
                <a:gd name="T12" fmla="*/ 12 w 105"/>
                <a:gd name="T13" fmla="*/ 9 h 34"/>
                <a:gd name="T14" fmla="*/ 0 w 105"/>
                <a:gd name="T15" fmla="*/ 22 h 34"/>
                <a:gd name="T16" fmla="*/ 0 w 105"/>
                <a:gd name="T17" fmla="*/ 30 h 34"/>
                <a:gd name="T18" fmla="*/ 3 w 105"/>
                <a:gd name="T19" fmla="*/ 34 h 34"/>
                <a:gd name="T20" fmla="*/ 7 w 105"/>
                <a:gd name="T21" fmla="*/ 30 h 34"/>
                <a:gd name="T22" fmla="*/ 7 w 105"/>
                <a:gd name="T23" fmla="*/ 22 h 34"/>
                <a:gd name="T24" fmla="*/ 12 w 105"/>
                <a:gd name="T25" fmla="*/ 17 h 34"/>
                <a:gd name="T26" fmla="*/ 49 w 105"/>
                <a:gd name="T27" fmla="*/ 17 h 34"/>
                <a:gd name="T28" fmla="*/ 49 w 105"/>
                <a:gd name="T29" fmla="*/ 27 h 34"/>
                <a:gd name="T30" fmla="*/ 52 w 105"/>
                <a:gd name="T31" fmla="*/ 30 h 34"/>
                <a:gd name="T32" fmla="*/ 56 w 105"/>
                <a:gd name="T33" fmla="*/ 27 h 34"/>
                <a:gd name="T34" fmla="*/ 56 w 105"/>
                <a:gd name="T35" fmla="*/ 17 h 34"/>
                <a:gd name="T36" fmla="*/ 93 w 105"/>
                <a:gd name="T37" fmla="*/ 17 h 34"/>
                <a:gd name="T38" fmla="*/ 97 w 105"/>
                <a:gd name="T39" fmla="*/ 22 h 34"/>
                <a:gd name="T40" fmla="*/ 97 w 105"/>
                <a:gd name="T41" fmla="*/ 30 h 34"/>
                <a:gd name="T42" fmla="*/ 101 w 105"/>
                <a:gd name="T43" fmla="*/ 34 h 34"/>
                <a:gd name="T44" fmla="*/ 105 w 105"/>
                <a:gd name="T45" fmla="*/ 30 h 34"/>
                <a:gd name="T46" fmla="*/ 105 w 105"/>
                <a:gd name="T47" fmla="*/ 22 h 34"/>
                <a:gd name="T48" fmla="*/ 93 w 105"/>
                <a:gd name="T49"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34">
                  <a:moveTo>
                    <a:pt x="93" y="9"/>
                  </a:moveTo>
                  <a:cubicBezTo>
                    <a:pt x="56" y="9"/>
                    <a:pt x="56" y="9"/>
                    <a:pt x="56" y="9"/>
                  </a:cubicBezTo>
                  <a:cubicBezTo>
                    <a:pt x="56" y="3"/>
                    <a:pt x="56" y="3"/>
                    <a:pt x="56" y="3"/>
                  </a:cubicBezTo>
                  <a:cubicBezTo>
                    <a:pt x="56" y="1"/>
                    <a:pt x="54" y="0"/>
                    <a:pt x="52" y="0"/>
                  </a:cubicBezTo>
                  <a:cubicBezTo>
                    <a:pt x="50" y="0"/>
                    <a:pt x="49" y="1"/>
                    <a:pt x="49" y="3"/>
                  </a:cubicBezTo>
                  <a:cubicBezTo>
                    <a:pt x="49" y="9"/>
                    <a:pt x="49" y="9"/>
                    <a:pt x="49" y="9"/>
                  </a:cubicBezTo>
                  <a:cubicBezTo>
                    <a:pt x="12" y="9"/>
                    <a:pt x="12" y="9"/>
                    <a:pt x="12" y="9"/>
                  </a:cubicBezTo>
                  <a:cubicBezTo>
                    <a:pt x="5" y="9"/>
                    <a:pt x="0" y="15"/>
                    <a:pt x="0" y="22"/>
                  </a:cubicBezTo>
                  <a:cubicBezTo>
                    <a:pt x="0" y="30"/>
                    <a:pt x="0" y="30"/>
                    <a:pt x="0" y="30"/>
                  </a:cubicBezTo>
                  <a:cubicBezTo>
                    <a:pt x="0" y="32"/>
                    <a:pt x="1" y="34"/>
                    <a:pt x="3" y="34"/>
                  </a:cubicBezTo>
                  <a:cubicBezTo>
                    <a:pt x="5" y="34"/>
                    <a:pt x="7" y="32"/>
                    <a:pt x="7" y="30"/>
                  </a:cubicBezTo>
                  <a:cubicBezTo>
                    <a:pt x="7" y="22"/>
                    <a:pt x="7" y="22"/>
                    <a:pt x="7" y="22"/>
                  </a:cubicBezTo>
                  <a:cubicBezTo>
                    <a:pt x="7" y="19"/>
                    <a:pt x="9" y="17"/>
                    <a:pt x="12" y="17"/>
                  </a:cubicBezTo>
                  <a:cubicBezTo>
                    <a:pt x="49" y="17"/>
                    <a:pt x="49" y="17"/>
                    <a:pt x="49" y="17"/>
                  </a:cubicBezTo>
                  <a:cubicBezTo>
                    <a:pt x="49" y="27"/>
                    <a:pt x="49" y="27"/>
                    <a:pt x="49" y="27"/>
                  </a:cubicBezTo>
                  <a:cubicBezTo>
                    <a:pt x="49" y="29"/>
                    <a:pt x="50" y="30"/>
                    <a:pt x="52" y="30"/>
                  </a:cubicBezTo>
                  <a:cubicBezTo>
                    <a:pt x="54" y="30"/>
                    <a:pt x="56" y="29"/>
                    <a:pt x="56" y="27"/>
                  </a:cubicBezTo>
                  <a:cubicBezTo>
                    <a:pt x="56" y="17"/>
                    <a:pt x="56" y="17"/>
                    <a:pt x="56" y="17"/>
                  </a:cubicBezTo>
                  <a:cubicBezTo>
                    <a:pt x="93" y="17"/>
                    <a:pt x="93" y="17"/>
                    <a:pt x="93" y="17"/>
                  </a:cubicBezTo>
                  <a:cubicBezTo>
                    <a:pt x="95" y="17"/>
                    <a:pt x="97" y="19"/>
                    <a:pt x="97" y="22"/>
                  </a:cubicBezTo>
                  <a:cubicBezTo>
                    <a:pt x="97" y="30"/>
                    <a:pt x="97" y="30"/>
                    <a:pt x="97" y="30"/>
                  </a:cubicBezTo>
                  <a:cubicBezTo>
                    <a:pt x="97" y="32"/>
                    <a:pt x="99" y="34"/>
                    <a:pt x="101" y="34"/>
                  </a:cubicBezTo>
                  <a:cubicBezTo>
                    <a:pt x="103" y="34"/>
                    <a:pt x="105" y="32"/>
                    <a:pt x="105" y="30"/>
                  </a:cubicBezTo>
                  <a:cubicBezTo>
                    <a:pt x="105" y="22"/>
                    <a:pt x="105" y="22"/>
                    <a:pt x="105" y="22"/>
                  </a:cubicBezTo>
                  <a:cubicBezTo>
                    <a:pt x="105" y="15"/>
                    <a:pt x="99" y="9"/>
                    <a:pt x="93" y="9"/>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61" name="Freeform 1342"/>
            <p:cNvSpPr>
              <a:spLocks/>
            </p:cNvSpPr>
            <p:nvPr/>
          </p:nvSpPr>
          <p:spPr bwMode="auto">
            <a:xfrm>
              <a:off x="6238021" y="3573813"/>
              <a:ext cx="210918" cy="106436"/>
            </a:xfrm>
            <a:custGeom>
              <a:avLst/>
              <a:gdLst>
                <a:gd name="T0" fmla="*/ 0 w 33"/>
                <a:gd name="T1" fmla="*/ 15 h 20"/>
                <a:gd name="T2" fmla="*/ 7 w 33"/>
                <a:gd name="T3" fmla="*/ 20 h 20"/>
                <a:gd name="T4" fmla="*/ 26 w 33"/>
                <a:gd name="T5" fmla="*/ 20 h 20"/>
                <a:gd name="T6" fmla="*/ 33 w 33"/>
                <a:gd name="T7" fmla="*/ 15 h 20"/>
                <a:gd name="T8" fmla="*/ 33 w 33"/>
                <a:gd name="T9" fmla="*/ 6 h 20"/>
                <a:gd name="T10" fmla="*/ 26 w 33"/>
                <a:gd name="T11" fmla="*/ 0 h 20"/>
                <a:gd name="T12" fmla="*/ 7 w 33"/>
                <a:gd name="T13" fmla="*/ 0 h 20"/>
                <a:gd name="T14" fmla="*/ 0 w 33"/>
                <a:gd name="T15" fmla="*/ 6 h 20"/>
                <a:gd name="T16" fmla="*/ 0 w 33"/>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0">
                  <a:moveTo>
                    <a:pt x="0" y="15"/>
                  </a:moveTo>
                  <a:cubicBezTo>
                    <a:pt x="0" y="18"/>
                    <a:pt x="3" y="20"/>
                    <a:pt x="7" y="20"/>
                  </a:cubicBezTo>
                  <a:cubicBezTo>
                    <a:pt x="26" y="20"/>
                    <a:pt x="26" y="20"/>
                    <a:pt x="26" y="20"/>
                  </a:cubicBezTo>
                  <a:cubicBezTo>
                    <a:pt x="30" y="20"/>
                    <a:pt x="33" y="18"/>
                    <a:pt x="33" y="15"/>
                  </a:cubicBezTo>
                  <a:cubicBezTo>
                    <a:pt x="33" y="6"/>
                    <a:pt x="33" y="6"/>
                    <a:pt x="33" y="6"/>
                  </a:cubicBezTo>
                  <a:cubicBezTo>
                    <a:pt x="33" y="2"/>
                    <a:pt x="30" y="0"/>
                    <a:pt x="26" y="0"/>
                  </a:cubicBezTo>
                  <a:cubicBezTo>
                    <a:pt x="7" y="0"/>
                    <a:pt x="7" y="0"/>
                    <a:pt x="7" y="0"/>
                  </a:cubicBezTo>
                  <a:cubicBezTo>
                    <a:pt x="3" y="0"/>
                    <a:pt x="0" y="2"/>
                    <a:pt x="0" y="6"/>
                  </a:cubicBezTo>
                  <a:cubicBezTo>
                    <a:pt x="0" y="15"/>
                    <a:pt x="0" y="15"/>
                    <a:pt x="0" y="15"/>
                  </a:cubicBezTo>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62" name="Freeform 1343"/>
            <p:cNvSpPr>
              <a:spLocks/>
            </p:cNvSpPr>
            <p:nvPr/>
          </p:nvSpPr>
          <p:spPr bwMode="auto">
            <a:xfrm>
              <a:off x="6546868" y="3573813"/>
              <a:ext cx="203383" cy="106436"/>
            </a:xfrm>
            <a:custGeom>
              <a:avLst/>
              <a:gdLst>
                <a:gd name="T0" fmla="*/ 0 w 33"/>
                <a:gd name="T1" fmla="*/ 15 h 20"/>
                <a:gd name="T2" fmla="*/ 7 w 33"/>
                <a:gd name="T3" fmla="*/ 20 h 20"/>
                <a:gd name="T4" fmla="*/ 26 w 33"/>
                <a:gd name="T5" fmla="*/ 20 h 20"/>
                <a:gd name="T6" fmla="*/ 33 w 33"/>
                <a:gd name="T7" fmla="*/ 15 h 20"/>
                <a:gd name="T8" fmla="*/ 33 w 33"/>
                <a:gd name="T9" fmla="*/ 6 h 20"/>
                <a:gd name="T10" fmla="*/ 26 w 33"/>
                <a:gd name="T11" fmla="*/ 0 h 20"/>
                <a:gd name="T12" fmla="*/ 7 w 33"/>
                <a:gd name="T13" fmla="*/ 0 h 20"/>
                <a:gd name="T14" fmla="*/ 0 w 33"/>
                <a:gd name="T15" fmla="*/ 6 h 20"/>
                <a:gd name="T16" fmla="*/ 0 w 33"/>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0">
                  <a:moveTo>
                    <a:pt x="0" y="15"/>
                  </a:moveTo>
                  <a:cubicBezTo>
                    <a:pt x="0" y="18"/>
                    <a:pt x="3" y="20"/>
                    <a:pt x="7" y="20"/>
                  </a:cubicBezTo>
                  <a:cubicBezTo>
                    <a:pt x="26" y="20"/>
                    <a:pt x="26" y="20"/>
                    <a:pt x="26" y="20"/>
                  </a:cubicBezTo>
                  <a:cubicBezTo>
                    <a:pt x="29" y="20"/>
                    <a:pt x="33" y="18"/>
                    <a:pt x="33" y="15"/>
                  </a:cubicBezTo>
                  <a:cubicBezTo>
                    <a:pt x="33" y="6"/>
                    <a:pt x="33" y="6"/>
                    <a:pt x="33" y="6"/>
                  </a:cubicBezTo>
                  <a:cubicBezTo>
                    <a:pt x="33" y="2"/>
                    <a:pt x="29" y="0"/>
                    <a:pt x="26" y="0"/>
                  </a:cubicBezTo>
                  <a:cubicBezTo>
                    <a:pt x="7" y="0"/>
                    <a:pt x="7" y="0"/>
                    <a:pt x="7" y="0"/>
                  </a:cubicBezTo>
                  <a:cubicBezTo>
                    <a:pt x="3" y="0"/>
                    <a:pt x="0" y="2"/>
                    <a:pt x="0" y="6"/>
                  </a:cubicBezTo>
                  <a:cubicBezTo>
                    <a:pt x="0" y="15"/>
                    <a:pt x="0" y="15"/>
                    <a:pt x="0" y="15"/>
                  </a:cubicBezTo>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63" name="Freeform 1344"/>
            <p:cNvSpPr>
              <a:spLocks/>
            </p:cNvSpPr>
            <p:nvPr/>
          </p:nvSpPr>
          <p:spPr bwMode="auto">
            <a:xfrm>
              <a:off x="6825579" y="3573813"/>
              <a:ext cx="203383" cy="106436"/>
            </a:xfrm>
            <a:custGeom>
              <a:avLst/>
              <a:gdLst>
                <a:gd name="T0" fmla="*/ 0 w 32"/>
                <a:gd name="T1" fmla="*/ 15 h 20"/>
                <a:gd name="T2" fmla="*/ 7 w 32"/>
                <a:gd name="T3" fmla="*/ 20 h 20"/>
                <a:gd name="T4" fmla="*/ 25 w 32"/>
                <a:gd name="T5" fmla="*/ 20 h 20"/>
                <a:gd name="T6" fmla="*/ 32 w 32"/>
                <a:gd name="T7" fmla="*/ 15 h 20"/>
                <a:gd name="T8" fmla="*/ 32 w 32"/>
                <a:gd name="T9" fmla="*/ 6 h 20"/>
                <a:gd name="T10" fmla="*/ 25 w 32"/>
                <a:gd name="T11" fmla="*/ 0 h 20"/>
                <a:gd name="T12" fmla="*/ 7 w 32"/>
                <a:gd name="T13" fmla="*/ 0 h 20"/>
                <a:gd name="T14" fmla="*/ 0 w 32"/>
                <a:gd name="T15" fmla="*/ 6 h 20"/>
                <a:gd name="T16" fmla="*/ 0 w 32"/>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0">
                  <a:moveTo>
                    <a:pt x="0" y="15"/>
                  </a:moveTo>
                  <a:cubicBezTo>
                    <a:pt x="0" y="18"/>
                    <a:pt x="3" y="20"/>
                    <a:pt x="7" y="20"/>
                  </a:cubicBezTo>
                  <a:cubicBezTo>
                    <a:pt x="25" y="20"/>
                    <a:pt x="25" y="20"/>
                    <a:pt x="25" y="20"/>
                  </a:cubicBezTo>
                  <a:cubicBezTo>
                    <a:pt x="29" y="20"/>
                    <a:pt x="32" y="18"/>
                    <a:pt x="32" y="15"/>
                  </a:cubicBezTo>
                  <a:cubicBezTo>
                    <a:pt x="32" y="6"/>
                    <a:pt x="32" y="6"/>
                    <a:pt x="32" y="6"/>
                  </a:cubicBezTo>
                  <a:cubicBezTo>
                    <a:pt x="32" y="2"/>
                    <a:pt x="29" y="0"/>
                    <a:pt x="25" y="0"/>
                  </a:cubicBezTo>
                  <a:cubicBezTo>
                    <a:pt x="7" y="0"/>
                    <a:pt x="7" y="0"/>
                    <a:pt x="7" y="0"/>
                  </a:cubicBezTo>
                  <a:cubicBezTo>
                    <a:pt x="3" y="0"/>
                    <a:pt x="0" y="2"/>
                    <a:pt x="0" y="6"/>
                  </a:cubicBezTo>
                  <a:cubicBezTo>
                    <a:pt x="0" y="15"/>
                    <a:pt x="0" y="15"/>
                    <a:pt x="0" y="15"/>
                  </a:cubicBezTo>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64" name="Freeform 1345"/>
            <p:cNvSpPr>
              <a:spLocks/>
            </p:cNvSpPr>
            <p:nvPr/>
          </p:nvSpPr>
          <p:spPr bwMode="auto">
            <a:xfrm>
              <a:off x="6456475" y="3166854"/>
              <a:ext cx="376639" cy="187825"/>
            </a:xfrm>
            <a:custGeom>
              <a:avLst/>
              <a:gdLst>
                <a:gd name="T0" fmla="*/ 60 w 60"/>
                <a:gd name="T1" fmla="*/ 29 h 36"/>
                <a:gd name="T2" fmla="*/ 52 w 60"/>
                <a:gd name="T3" fmla="*/ 36 h 36"/>
                <a:gd name="T4" fmla="*/ 8 w 60"/>
                <a:gd name="T5" fmla="*/ 36 h 36"/>
                <a:gd name="T6" fmla="*/ 0 w 60"/>
                <a:gd name="T7" fmla="*/ 29 h 36"/>
                <a:gd name="T8" fmla="*/ 0 w 60"/>
                <a:gd name="T9" fmla="*/ 7 h 36"/>
                <a:gd name="T10" fmla="*/ 8 w 60"/>
                <a:gd name="T11" fmla="*/ 0 h 36"/>
                <a:gd name="T12" fmla="*/ 52 w 60"/>
                <a:gd name="T13" fmla="*/ 0 h 36"/>
                <a:gd name="T14" fmla="*/ 60 w 60"/>
                <a:gd name="T15" fmla="*/ 7 h 36"/>
                <a:gd name="T16" fmla="*/ 60 w 60"/>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29"/>
                  </a:moveTo>
                  <a:cubicBezTo>
                    <a:pt x="60" y="33"/>
                    <a:pt x="57" y="36"/>
                    <a:pt x="52" y="36"/>
                  </a:cubicBezTo>
                  <a:cubicBezTo>
                    <a:pt x="8" y="36"/>
                    <a:pt x="8" y="36"/>
                    <a:pt x="8" y="36"/>
                  </a:cubicBezTo>
                  <a:cubicBezTo>
                    <a:pt x="4" y="36"/>
                    <a:pt x="0" y="33"/>
                    <a:pt x="0" y="29"/>
                  </a:cubicBezTo>
                  <a:cubicBezTo>
                    <a:pt x="0" y="7"/>
                    <a:pt x="0" y="7"/>
                    <a:pt x="0" y="7"/>
                  </a:cubicBezTo>
                  <a:cubicBezTo>
                    <a:pt x="0" y="3"/>
                    <a:pt x="4" y="0"/>
                    <a:pt x="8" y="0"/>
                  </a:cubicBezTo>
                  <a:cubicBezTo>
                    <a:pt x="52" y="0"/>
                    <a:pt x="52" y="0"/>
                    <a:pt x="52" y="0"/>
                  </a:cubicBezTo>
                  <a:cubicBezTo>
                    <a:pt x="57" y="0"/>
                    <a:pt x="60" y="3"/>
                    <a:pt x="60" y="7"/>
                  </a:cubicBezTo>
                  <a:cubicBezTo>
                    <a:pt x="60" y="29"/>
                    <a:pt x="60" y="29"/>
                    <a:pt x="60" y="29"/>
                  </a:cubicBezTo>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71" name="组合 170"/>
          <p:cNvGrpSpPr/>
          <p:nvPr/>
        </p:nvGrpSpPr>
        <p:grpSpPr>
          <a:xfrm>
            <a:off x="7099199" y="2974142"/>
            <a:ext cx="350058" cy="279197"/>
            <a:chOff x="9356039" y="3141811"/>
            <a:chExt cx="745743" cy="594785"/>
          </a:xfrm>
          <a:solidFill>
            <a:schemeClr val="bg1"/>
          </a:solidFill>
        </p:grpSpPr>
        <p:sp>
          <p:nvSpPr>
            <p:cNvPr id="65" name="Freeform 1380"/>
            <p:cNvSpPr>
              <a:spLocks/>
            </p:cNvSpPr>
            <p:nvPr/>
          </p:nvSpPr>
          <p:spPr bwMode="auto">
            <a:xfrm>
              <a:off x="9469033" y="3273292"/>
              <a:ext cx="512229" cy="463304"/>
            </a:xfrm>
            <a:custGeom>
              <a:avLst/>
              <a:gdLst>
                <a:gd name="T0" fmla="*/ 0 w 81"/>
                <a:gd name="T1" fmla="*/ 37 h 89"/>
                <a:gd name="T2" fmla="*/ 0 w 81"/>
                <a:gd name="T3" fmla="*/ 84 h 89"/>
                <a:gd name="T4" fmla="*/ 2 w 81"/>
                <a:gd name="T5" fmla="*/ 88 h 89"/>
                <a:gd name="T6" fmla="*/ 5 w 81"/>
                <a:gd name="T7" fmla="*/ 89 h 89"/>
                <a:gd name="T8" fmla="*/ 27 w 81"/>
                <a:gd name="T9" fmla="*/ 89 h 89"/>
                <a:gd name="T10" fmla="*/ 29 w 81"/>
                <a:gd name="T11" fmla="*/ 88 h 89"/>
                <a:gd name="T12" fmla="*/ 30 w 81"/>
                <a:gd name="T13" fmla="*/ 86 h 89"/>
                <a:gd name="T14" fmla="*/ 30 w 81"/>
                <a:gd name="T15" fmla="*/ 63 h 89"/>
                <a:gd name="T16" fmla="*/ 51 w 81"/>
                <a:gd name="T17" fmla="*/ 63 h 89"/>
                <a:gd name="T18" fmla="*/ 51 w 81"/>
                <a:gd name="T19" fmla="*/ 86 h 89"/>
                <a:gd name="T20" fmla="*/ 52 w 81"/>
                <a:gd name="T21" fmla="*/ 88 h 89"/>
                <a:gd name="T22" fmla="*/ 54 w 81"/>
                <a:gd name="T23" fmla="*/ 89 h 89"/>
                <a:gd name="T24" fmla="*/ 75 w 81"/>
                <a:gd name="T25" fmla="*/ 89 h 89"/>
                <a:gd name="T26" fmla="*/ 79 w 81"/>
                <a:gd name="T27" fmla="*/ 88 h 89"/>
                <a:gd name="T28" fmla="*/ 81 w 81"/>
                <a:gd name="T29" fmla="*/ 84 h 89"/>
                <a:gd name="T30" fmla="*/ 81 w 81"/>
                <a:gd name="T31" fmla="*/ 37 h 89"/>
                <a:gd name="T32" fmla="*/ 40 w 81"/>
                <a:gd name="T33" fmla="*/ 0 h 89"/>
                <a:gd name="T34" fmla="*/ 0 w 81"/>
                <a:gd name="T3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89">
                  <a:moveTo>
                    <a:pt x="0" y="37"/>
                  </a:moveTo>
                  <a:cubicBezTo>
                    <a:pt x="0" y="84"/>
                    <a:pt x="0" y="84"/>
                    <a:pt x="0" y="84"/>
                  </a:cubicBezTo>
                  <a:cubicBezTo>
                    <a:pt x="0" y="86"/>
                    <a:pt x="1" y="87"/>
                    <a:pt x="2" y="88"/>
                  </a:cubicBezTo>
                  <a:cubicBezTo>
                    <a:pt x="3" y="88"/>
                    <a:pt x="4" y="89"/>
                    <a:pt x="5" y="89"/>
                  </a:cubicBezTo>
                  <a:cubicBezTo>
                    <a:pt x="27" y="89"/>
                    <a:pt x="27" y="89"/>
                    <a:pt x="27" y="89"/>
                  </a:cubicBezTo>
                  <a:cubicBezTo>
                    <a:pt x="28" y="89"/>
                    <a:pt x="28" y="88"/>
                    <a:pt x="29" y="88"/>
                  </a:cubicBezTo>
                  <a:cubicBezTo>
                    <a:pt x="29" y="87"/>
                    <a:pt x="30" y="87"/>
                    <a:pt x="30" y="86"/>
                  </a:cubicBezTo>
                  <a:cubicBezTo>
                    <a:pt x="30" y="63"/>
                    <a:pt x="30" y="63"/>
                    <a:pt x="30" y="63"/>
                  </a:cubicBezTo>
                  <a:cubicBezTo>
                    <a:pt x="51" y="63"/>
                    <a:pt x="51" y="63"/>
                    <a:pt x="51" y="63"/>
                  </a:cubicBezTo>
                  <a:cubicBezTo>
                    <a:pt x="51" y="86"/>
                    <a:pt x="51" y="86"/>
                    <a:pt x="51" y="86"/>
                  </a:cubicBezTo>
                  <a:cubicBezTo>
                    <a:pt x="51" y="87"/>
                    <a:pt x="51" y="87"/>
                    <a:pt x="52" y="88"/>
                  </a:cubicBezTo>
                  <a:cubicBezTo>
                    <a:pt x="52" y="88"/>
                    <a:pt x="53" y="89"/>
                    <a:pt x="54" y="89"/>
                  </a:cubicBezTo>
                  <a:cubicBezTo>
                    <a:pt x="75" y="89"/>
                    <a:pt x="75" y="89"/>
                    <a:pt x="75" y="89"/>
                  </a:cubicBezTo>
                  <a:cubicBezTo>
                    <a:pt x="76" y="89"/>
                    <a:pt x="78" y="88"/>
                    <a:pt x="79" y="88"/>
                  </a:cubicBezTo>
                  <a:cubicBezTo>
                    <a:pt x="79" y="87"/>
                    <a:pt x="81" y="86"/>
                    <a:pt x="81" y="84"/>
                  </a:cubicBezTo>
                  <a:cubicBezTo>
                    <a:pt x="81" y="37"/>
                    <a:pt x="81" y="37"/>
                    <a:pt x="81" y="37"/>
                  </a:cubicBezTo>
                  <a:cubicBezTo>
                    <a:pt x="40" y="0"/>
                    <a:pt x="40" y="0"/>
                    <a:pt x="40" y="0"/>
                  </a:cubicBezTo>
                  <a:lnTo>
                    <a:pt x="0" y="37"/>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66" name="Freeform 1381"/>
            <p:cNvSpPr>
              <a:spLocks/>
            </p:cNvSpPr>
            <p:nvPr/>
          </p:nvSpPr>
          <p:spPr bwMode="auto">
            <a:xfrm>
              <a:off x="9356039" y="3141811"/>
              <a:ext cx="745743" cy="331827"/>
            </a:xfrm>
            <a:custGeom>
              <a:avLst/>
              <a:gdLst>
                <a:gd name="T0" fmla="*/ 115 w 119"/>
                <a:gd name="T1" fmla="*/ 49 h 63"/>
                <a:gd name="T2" fmla="*/ 97 w 119"/>
                <a:gd name="T3" fmla="*/ 32 h 63"/>
                <a:gd name="T4" fmla="*/ 97 w 119"/>
                <a:gd name="T5" fmla="*/ 5 h 63"/>
                <a:gd name="T6" fmla="*/ 94 w 119"/>
                <a:gd name="T7" fmla="*/ 2 h 63"/>
                <a:gd name="T8" fmla="*/ 87 w 119"/>
                <a:gd name="T9" fmla="*/ 2 h 63"/>
                <a:gd name="T10" fmla="*/ 84 w 119"/>
                <a:gd name="T11" fmla="*/ 5 h 63"/>
                <a:gd name="T12" fmla="*/ 84 w 119"/>
                <a:gd name="T13" fmla="*/ 20 h 63"/>
                <a:gd name="T14" fmla="*/ 64 w 119"/>
                <a:gd name="T15" fmla="*/ 2 h 63"/>
                <a:gd name="T16" fmla="*/ 54 w 119"/>
                <a:gd name="T17" fmla="*/ 2 h 63"/>
                <a:gd name="T18" fmla="*/ 3 w 119"/>
                <a:gd name="T19" fmla="*/ 49 h 63"/>
                <a:gd name="T20" fmla="*/ 3 w 119"/>
                <a:gd name="T21" fmla="*/ 60 h 63"/>
                <a:gd name="T22" fmla="*/ 8 w 119"/>
                <a:gd name="T23" fmla="*/ 62 h 63"/>
                <a:gd name="T24" fmla="*/ 13 w 119"/>
                <a:gd name="T25" fmla="*/ 60 h 63"/>
                <a:gd name="T26" fmla="*/ 59 w 119"/>
                <a:gd name="T27" fmla="*/ 18 h 63"/>
                <a:gd name="T28" fmla="*/ 105 w 119"/>
                <a:gd name="T29" fmla="*/ 60 h 63"/>
                <a:gd name="T30" fmla="*/ 116 w 119"/>
                <a:gd name="T31" fmla="*/ 60 h 63"/>
                <a:gd name="T32" fmla="*/ 115 w 119"/>
                <a:gd name="T33"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63">
                  <a:moveTo>
                    <a:pt x="115" y="49"/>
                  </a:moveTo>
                  <a:cubicBezTo>
                    <a:pt x="97" y="32"/>
                    <a:pt x="97" y="32"/>
                    <a:pt x="97" y="32"/>
                  </a:cubicBezTo>
                  <a:cubicBezTo>
                    <a:pt x="97" y="5"/>
                    <a:pt x="97" y="5"/>
                    <a:pt x="97" y="5"/>
                  </a:cubicBezTo>
                  <a:cubicBezTo>
                    <a:pt x="97" y="3"/>
                    <a:pt x="95" y="2"/>
                    <a:pt x="94" y="2"/>
                  </a:cubicBezTo>
                  <a:cubicBezTo>
                    <a:pt x="87" y="2"/>
                    <a:pt x="87" y="2"/>
                    <a:pt x="87" y="2"/>
                  </a:cubicBezTo>
                  <a:cubicBezTo>
                    <a:pt x="85" y="2"/>
                    <a:pt x="84" y="3"/>
                    <a:pt x="84" y="5"/>
                  </a:cubicBezTo>
                  <a:cubicBezTo>
                    <a:pt x="84" y="20"/>
                    <a:pt x="84" y="20"/>
                    <a:pt x="84" y="20"/>
                  </a:cubicBezTo>
                  <a:cubicBezTo>
                    <a:pt x="64" y="2"/>
                    <a:pt x="64" y="2"/>
                    <a:pt x="64" y="2"/>
                  </a:cubicBezTo>
                  <a:cubicBezTo>
                    <a:pt x="62" y="0"/>
                    <a:pt x="57" y="0"/>
                    <a:pt x="54" y="2"/>
                  </a:cubicBezTo>
                  <a:cubicBezTo>
                    <a:pt x="3" y="49"/>
                    <a:pt x="3" y="49"/>
                    <a:pt x="3" y="49"/>
                  </a:cubicBezTo>
                  <a:cubicBezTo>
                    <a:pt x="0" y="52"/>
                    <a:pt x="0" y="57"/>
                    <a:pt x="3" y="60"/>
                  </a:cubicBezTo>
                  <a:cubicBezTo>
                    <a:pt x="4" y="61"/>
                    <a:pt x="6" y="62"/>
                    <a:pt x="8" y="62"/>
                  </a:cubicBezTo>
                  <a:cubicBezTo>
                    <a:pt x="10" y="62"/>
                    <a:pt x="12" y="61"/>
                    <a:pt x="13" y="60"/>
                  </a:cubicBezTo>
                  <a:cubicBezTo>
                    <a:pt x="59" y="18"/>
                    <a:pt x="59" y="18"/>
                    <a:pt x="59" y="18"/>
                  </a:cubicBezTo>
                  <a:cubicBezTo>
                    <a:pt x="105" y="60"/>
                    <a:pt x="105" y="60"/>
                    <a:pt x="105" y="60"/>
                  </a:cubicBezTo>
                  <a:cubicBezTo>
                    <a:pt x="108" y="63"/>
                    <a:pt x="113" y="63"/>
                    <a:pt x="116" y="60"/>
                  </a:cubicBezTo>
                  <a:cubicBezTo>
                    <a:pt x="119" y="57"/>
                    <a:pt x="118" y="52"/>
                    <a:pt x="115" y="49"/>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94" name="组合 193"/>
          <p:cNvGrpSpPr/>
          <p:nvPr/>
        </p:nvGrpSpPr>
        <p:grpSpPr>
          <a:xfrm>
            <a:off x="1830590" y="3006469"/>
            <a:ext cx="201549" cy="214542"/>
            <a:chOff x="2291950" y="3235726"/>
            <a:chExt cx="429367" cy="457045"/>
          </a:xfrm>
          <a:solidFill>
            <a:schemeClr val="bg1"/>
          </a:solidFill>
        </p:grpSpPr>
        <p:sp>
          <p:nvSpPr>
            <p:cNvPr id="67" name="Freeform 1427"/>
            <p:cNvSpPr>
              <a:spLocks noEditPoints="1"/>
            </p:cNvSpPr>
            <p:nvPr/>
          </p:nvSpPr>
          <p:spPr bwMode="auto">
            <a:xfrm>
              <a:off x="2291950" y="3235726"/>
              <a:ext cx="429367" cy="457045"/>
            </a:xfrm>
            <a:custGeom>
              <a:avLst/>
              <a:gdLst>
                <a:gd name="T0" fmla="*/ 59 w 68"/>
                <a:gd name="T1" fmla="*/ 0 h 88"/>
                <a:gd name="T2" fmla="*/ 8 w 68"/>
                <a:gd name="T3" fmla="*/ 0 h 88"/>
                <a:gd name="T4" fmla="*/ 0 w 68"/>
                <a:gd name="T5" fmla="*/ 9 h 88"/>
                <a:gd name="T6" fmla="*/ 0 w 68"/>
                <a:gd name="T7" fmla="*/ 80 h 88"/>
                <a:gd name="T8" fmla="*/ 8 w 68"/>
                <a:gd name="T9" fmla="*/ 88 h 88"/>
                <a:gd name="T10" fmla="*/ 59 w 68"/>
                <a:gd name="T11" fmla="*/ 88 h 88"/>
                <a:gd name="T12" fmla="*/ 68 w 68"/>
                <a:gd name="T13" fmla="*/ 80 h 88"/>
                <a:gd name="T14" fmla="*/ 68 w 68"/>
                <a:gd name="T15" fmla="*/ 9 h 88"/>
                <a:gd name="T16" fmla="*/ 59 w 68"/>
                <a:gd name="T17" fmla="*/ 0 h 88"/>
                <a:gd name="T18" fmla="*/ 50 w 68"/>
                <a:gd name="T19" fmla="*/ 9 h 88"/>
                <a:gd name="T20" fmla="*/ 55 w 68"/>
                <a:gd name="T21" fmla="*/ 14 h 88"/>
                <a:gd name="T22" fmla="*/ 50 w 68"/>
                <a:gd name="T23" fmla="*/ 19 h 88"/>
                <a:gd name="T24" fmla="*/ 46 w 68"/>
                <a:gd name="T25" fmla="*/ 14 h 88"/>
                <a:gd name="T26" fmla="*/ 50 w 68"/>
                <a:gd name="T27" fmla="*/ 9 h 88"/>
                <a:gd name="T28" fmla="*/ 17 w 68"/>
                <a:gd name="T29" fmla="*/ 9 h 88"/>
                <a:gd name="T30" fmla="*/ 22 w 68"/>
                <a:gd name="T31" fmla="*/ 14 h 88"/>
                <a:gd name="T32" fmla="*/ 17 w 68"/>
                <a:gd name="T33" fmla="*/ 19 h 88"/>
                <a:gd name="T34" fmla="*/ 12 w 68"/>
                <a:gd name="T35" fmla="*/ 14 h 88"/>
                <a:gd name="T36" fmla="*/ 17 w 68"/>
                <a:gd name="T37" fmla="*/ 9 h 88"/>
                <a:gd name="T38" fmla="*/ 63 w 68"/>
                <a:gd name="T39" fmla="*/ 76 h 88"/>
                <a:gd name="T40" fmla="*/ 54 w 68"/>
                <a:gd name="T41" fmla="*/ 84 h 88"/>
                <a:gd name="T42" fmla="*/ 13 w 68"/>
                <a:gd name="T43" fmla="*/ 84 h 88"/>
                <a:gd name="T44" fmla="*/ 5 w 68"/>
                <a:gd name="T45" fmla="*/ 76 h 88"/>
                <a:gd name="T46" fmla="*/ 5 w 68"/>
                <a:gd name="T47" fmla="*/ 40 h 88"/>
                <a:gd name="T48" fmla="*/ 13 w 68"/>
                <a:gd name="T49" fmla="*/ 33 h 88"/>
                <a:gd name="T50" fmla="*/ 54 w 68"/>
                <a:gd name="T51" fmla="*/ 33 h 88"/>
                <a:gd name="T52" fmla="*/ 63 w 68"/>
                <a:gd name="T53" fmla="*/ 40 h 88"/>
                <a:gd name="T54" fmla="*/ 63 w 68"/>
                <a:gd name="T5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88">
                  <a:moveTo>
                    <a:pt x="59" y="0"/>
                  </a:moveTo>
                  <a:cubicBezTo>
                    <a:pt x="8" y="0"/>
                    <a:pt x="8" y="0"/>
                    <a:pt x="8" y="0"/>
                  </a:cubicBezTo>
                  <a:cubicBezTo>
                    <a:pt x="4" y="0"/>
                    <a:pt x="0" y="4"/>
                    <a:pt x="0" y="9"/>
                  </a:cubicBezTo>
                  <a:cubicBezTo>
                    <a:pt x="0" y="80"/>
                    <a:pt x="0" y="80"/>
                    <a:pt x="0" y="80"/>
                  </a:cubicBezTo>
                  <a:cubicBezTo>
                    <a:pt x="0" y="85"/>
                    <a:pt x="4" y="88"/>
                    <a:pt x="8" y="88"/>
                  </a:cubicBezTo>
                  <a:cubicBezTo>
                    <a:pt x="59" y="88"/>
                    <a:pt x="59" y="88"/>
                    <a:pt x="59" y="88"/>
                  </a:cubicBezTo>
                  <a:cubicBezTo>
                    <a:pt x="64" y="88"/>
                    <a:pt x="68" y="85"/>
                    <a:pt x="68" y="80"/>
                  </a:cubicBezTo>
                  <a:cubicBezTo>
                    <a:pt x="68" y="9"/>
                    <a:pt x="68" y="9"/>
                    <a:pt x="68" y="9"/>
                  </a:cubicBezTo>
                  <a:cubicBezTo>
                    <a:pt x="68" y="4"/>
                    <a:pt x="64" y="0"/>
                    <a:pt x="59" y="0"/>
                  </a:cubicBezTo>
                  <a:close/>
                  <a:moveTo>
                    <a:pt x="50" y="9"/>
                  </a:moveTo>
                  <a:cubicBezTo>
                    <a:pt x="53" y="9"/>
                    <a:pt x="55" y="11"/>
                    <a:pt x="55" y="14"/>
                  </a:cubicBezTo>
                  <a:cubicBezTo>
                    <a:pt x="55" y="17"/>
                    <a:pt x="53" y="19"/>
                    <a:pt x="50" y="19"/>
                  </a:cubicBezTo>
                  <a:cubicBezTo>
                    <a:pt x="48" y="19"/>
                    <a:pt x="46" y="17"/>
                    <a:pt x="46" y="14"/>
                  </a:cubicBezTo>
                  <a:cubicBezTo>
                    <a:pt x="46" y="11"/>
                    <a:pt x="48" y="9"/>
                    <a:pt x="50" y="9"/>
                  </a:cubicBezTo>
                  <a:close/>
                  <a:moveTo>
                    <a:pt x="17" y="9"/>
                  </a:moveTo>
                  <a:cubicBezTo>
                    <a:pt x="20" y="9"/>
                    <a:pt x="22" y="11"/>
                    <a:pt x="22" y="14"/>
                  </a:cubicBezTo>
                  <a:cubicBezTo>
                    <a:pt x="22" y="17"/>
                    <a:pt x="20" y="19"/>
                    <a:pt x="17" y="19"/>
                  </a:cubicBezTo>
                  <a:cubicBezTo>
                    <a:pt x="14" y="19"/>
                    <a:pt x="12" y="17"/>
                    <a:pt x="12" y="14"/>
                  </a:cubicBezTo>
                  <a:cubicBezTo>
                    <a:pt x="12" y="11"/>
                    <a:pt x="14" y="9"/>
                    <a:pt x="17" y="9"/>
                  </a:cubicBezTo>
                  <a:close/>
                  <a:moveTo>
                    <a:pt x="63" y="76"/>
                  </a:moveTo>
                  <a:cubicBezTo>
                    <a:pt x="63" y="81"/>
                    <a:pt x="59" y="84"/>
                    <a:pt x="54" y="84"/>
                  </a:cubicBezTo>
                  <a:cubicBezTo>
                    <a:pt x="13" y="84"/>
                    <a:pt x="13" y="84"/>
                    <a:pt x="13" y="84"/>
                  </a:cubicBezTo>
                  <a:cubicBezTo>
                    <a:pt x="8" y="84"/>
                    <a:pt x="5" y="81"/>
                    <a:pt x="5" y="76"/>
                  </a:cubicBezTo>
                  <a:cubicBezTo>
                    <a:pt x="5" y="40"/>
                    <a:pt x="5" y="40"/>
                    <a:pt x="5" y="40"/>
                  </a:cubicBezTo>
                  <a:cubicBezTo>
                    <a:pt x="5" y="36"/>
                    <a:pt x="8" y="33"/>
                    <a:pt x="13" y="33"/>
                  </a:cubicBezTo>
                  <a:cubicBezTo>
                    <a:pt x="54" y="33"/>
                    <a:pt x="54" y="33"/>
                    <a:pt x="54" y="33"/>
                  </a:cubicBezTo>
                  <a:cubicBezTo>
                    <a:pt x="59" y="33"/>
                    <a:pt x="63" y="36"/>
                    <a:pt x="63" y="40"/>
                  </a:cubicBezTo>
                  <a:lnTo>
                    <a:pt x="63" y="76"/>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68" name="Freeform 1428"/>
            <p:cNvSpPr>
              <a:spLocks/>
            </p:cNvSpPr>
            <p:nvPr/>
          </p:nvSpPr>
          <p:spPr bwMode="auto">
            <a:xfrm>
              <a:off x="2374812" y="3467376"/>
              <a:ext cx="135590" cy="156524"/>
            </a:xfrm>
            <a:custGeom>
              <a:avLst/>
              <a:gdLst>
                <a:gd name="T0" fmla="*/ 0 w 21"/>
                <a:gd name="T1" fmla="*/ 30 h 30"/>
                <a:gd name="T2" fmla="*/ 0 w 21"/>
                <a:gd name="T3" fmla="*/ 26 h 30"/>
                <a:gd name="T4" fmla="*/ 4 w 21"/>
                <a:gd name="T5" fmla="*/ 23 h 30"/>
                <a:gd name="T6" fmla="*/ 14 w 21"/>
                <a:gd name="T7" fmla="*/ 10 h 30"/>
                <a:gd name="T8" fmla="*/ 9 w 21"/>
                <a:gd name="T9" fmla="*/ 5 h 30"/>
                <a:gd name="T10" fmla="*/ 2 w 21"/>
                <a:gd name="T11" fmla="*/ 8 h 30"/>
                <a:gd name="T12" fmla="*/ 0 w 21"/>
                <a:gd name="T13" fmla="*/ 3 h 30"/>
                <a:gd name="T14" fmla="*/ 10 w 21"/>
                <a:gd name="T15" fmla="*/ 0 h 30"/>
                <a:gd name="T16" fmla="*/ 21 w 21"/>
                <a:gd name="T17" fmla="*/ 9 h 30"/>
                <a:gd name="T18" fmla="*/ 13 w 21"/>
                <a:gd name="T19" fmla="*/ 22 h 30"/>
                <a:gd name="T20" fmla="*/ 10 w 21"/>
                <a:gd name="T21" fmla="*/ 25 h 30"/>
                <a:gd name="T22" fmla="*/ 10 w 21"/>
                <a:gd name="T23" fmla="*/ 25 h 30"/>
                <a:gd name="T24" fmla="*/ 21 w 21"/>
                <a:gd name="T25" fmla="*/ 25 h 30"/>
                <a:gd name="T26" fmla="*/ 21 w 21"/>
                <a:gd name="T27" fmla="*/ 30 h 30"/>
                <a:gd name="T28" fmla="*/ 0 w 21"/>
                <a:gd name="T2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0">
                  <a:moveTo>
                    <a:pt x="0" y="30"/>
                  </a:moveTo>
                  <a:cubicBezTo>
                    <a:pt x="0" y="26"/>
                    <a:pt x="0" y="26"/>
                    <a:pt x="0" y="26"/>
                  </a:cubicBezTo>
                  <a:cubicBezTo>
                    <a:pt x="4" y="23"/>
                    <a:pt x="4" y="23"/>
                    <a:pt x="4" y="23"/>
                  </a:cubicBezTo>
                  <a:cubicBezTo>
                    <a:pt x="10" y="17"/>
                    <a:pt x="14" y="13"/>
                    <a:pt x="14" y="10"/>
                  </a:cubicBezTo>
                  <a:cubicBezTo>
                    <a:pt x="14" y="7"/>
                    <a:pt x="12" y="5"/>
                    <a:pt x="9" y="5"/>
                  </a:cubicBezTo>
                  <a:cubicBezTo>
                    <a:pt x="6" y="5"/>
                    <a:pt x="4" y="7"/>
                    <a:pt x="2" y="8"/>
                  </a:cubicBezTo>
                  <a:cubicBezTo>
                    <a:pt x="0" y="3"/>
                    <a:pt x="0" y="3"/>
                    <a:pt x="0" y="3"/>
                  </a:cubicBezTo>
                  <a:cubicBezTo>
                    <a:pt x="3" y="1"/>
                    <a:pt x="6" y="0"/>
                    <a:pt x="10" y="0"/>
                  </a:cubicBezTo>
                  <a:cubicBezTo>
                    <a:pt x="17" y="0"/>
                    <a:pt x="21" y="4"/>
                    <a:pt x="21" y="9"/>
                  </a:cubicBezTo>
                  <a:cubicBezTo>
                    <a:pt x="21" y="14"/>
                    <a:pt x="17" y="18"/>
                    <a:pt x="13" y="22"/>
                  </a:cubicBezTo>
                  <a:cubicBezTo>
                    <a:pt x="10" y="25"/>
                    <a:pt x="10" y="25"/>
                    <a:pt x="10" y="25"/>
                  </a:cubicBezTo>
                  <a:cubicBezTo>
                    <a:pt x="10" y="25"/>
                    <a:pt x="10" y="25"/>
                    <a:pt x="10" y="25"/>
                  </a:cubicBezTo>
                  <a:cubicBezTo>
                    <a:pt x="21" y="25"/>
                    <a:pt x="21" y="25"/>
                    <a:pt x="21" y="25"/>
                  </a:cubicBezTo>
                  <a:cubicBezTo>
                    <a:pt x="21" y="30"/>
                    <a:pt x="21" y="30"/>
                    <a:pt x="21" y="30"/>
                  </a:cubicBezTo>
                  <a:lnTo>
                    <a:pt x="0" y="3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69" name="Freeform 1429"/>
            <p:cNvSpPr>
              <a:spLocks/>
            </p:cNvSpPr>
            <p:nvPr/>
          </p:nvSpPr>
          <p:spPr bwMode="auto">
            <a:xfrm>
              <a:off x="2555599" y="3467376"/>
              <a:ext cx="75327" cy="156524"/>
            </a:xfrm>
            <a:custGeom>
              <a:avLst/>
              <a:gdLst>
                <a:gd name="T0" fmla="*/ 5 w 10"/>
                <a:gd name="T1" fmla="*/ 6 h 25"/>
                <a:gd name="T2" fmla="*/ 5 w 10"/>
                <a:gd name="T3" fmla="*/ 6 h 25"/>
                <a:gd name="T4" fmla="*/ 0 w 10"/>
                <a:gd name="T5" fmla="*/ 7 h 25"/>
                <a:gd name="T6" fmla="*/ 0 w 10"/>
                <a:gd name="T7" fmla="*/ 3 h 25"/>
                <a:gd name="T8" fmla="*/ 6 w 10"/>
                <a:gd name="T9" fmla="*/ 0 h 25"/>
                <a:gd name="T10" fmla="*/ 10 w 10"/>
                <a:gd name="T11" fmla="*/ 0 h 25"/>
                <a:gd name="T12" fmla="*/ 10 w 10"/>
                <a:gd name="T13" fmla="*/ 25 h 25"/>
                <a:gd name="T14" fmla="*/ 5 w 10"/>
                <a:gd name="T15" fmla="*/ 25 h 25"/>
                <a:gd name="T16" fmla="*/ 5 w 10"/>
                <a:gd name="T1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5">
                  <a:moveTo>
                    <a:pt x="5" y="6"/>
                  </a:moveTo>
                  <a:lnTo>
                    <a:pt x="5" y="6"/>
                  </a:lnTo>
                  <a:lnTo>
                    <a:pt x="0" y="7"/>
                  </a:lnTo>
                  <a:lnTo>
                    <a:pt x="0" y="3"/>
                  </a:lnTo>
                  <a:lnTo>
                    <a:pt x="6" y="0"/>
                  </a:lnTo>
                  <a:lnTo>
                    <a:pt x="10" y="0"/>
                  </a:lnTo>
                  <a:lnTo>
                    <a:pt x="10" y="25"/>
                  </a:lnTo>
                  <a:lnTo>
                    <a:pt x="5" y="25"/>
                  </a:lnTo>
                  <a:lnTo>
                    <a:pt x="5" y="6"/>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98" name="组合 197"/>
          <p:cNvGrpSpPr/>
          <p:nvPr/>
        </p:nvGrpSpPr>
        <p:grpSpPr>
          <a:xfrm>
            <a:off x="954963" y="2947692"/>
            <a:ext cx="282876" cy="332096"/>
            <a:chOff x="1075503" y="3116768"/>
            <a:chExt cx="602624" cy="707479"/>
          </a:xfrm>
          <a:solidFill>
            <a:schemeClr val="bg1"/>
          </a:solidFill>
        </p:grpSpPr>
        <p:sp>
          <p:nvSpPr>
            <p:cNvPr id="70" name="Freeform 1436"/>
            <p:cNvSpPr>
              <a:spLocks noEditPoints="1"/>
            </p:cNvSpPr>
            <p:nvPr/>
          </p:nvSpPr>
          <p:spPr bwMode="auto">
            <a:xfrm>
              <a:off x="1293957" y="3254507"/>
              <a:ext cx="384170" cy="569740"/>
            </a:xfrm>
            <a:custGeom>
              <a:avLst/>
              <a:gdLst>
                <a:gd name="T0" fmla="*/ 55 w 62"/>
                <a:gd name="T1" fmla="*/ 3 h 110"/>
                <a:gd name="T2" fmla="*/ 46 w 62"/>
                <a:gd name="T3" fmla="*/ 3 h 110"/>
                <a:gd name="T4" fmla="*/ 13 w 62"/>
                <a:gd name="T5" fmla="*/ 8 h 110"/>
                <a:gd name="T6" fmla="*/ 0 w 62"/>
                <a:gd name="T7" fmla="*/ 97 h 110"/>
                <a:gd name="T8" fmla="*/ 49 w 62"/>
                <a:gd name="T9" fmla="*/ 110 h 110"/>
                <a:gd name="T10" fmla="*/ 62 w 62"/>
                <a:gd name="T11" fmla="*/ 21 h 110"/>
                <a:gd name="T12" fmla="*/ 15 w 62"/>
                <a:gd name="T13" fmla="*/ 103 h 110"/>
                <a:gd name="T14" fmla="*/ 15 w 62"/>
                <a:gd name="T15" fmla="*/ 91 h 110"/>
                <a:gd name="T16" fmla="*/ 15 w 62"/>
                <a:gd name="T17" fmla="*/ 103 h 110"/>
                <a:gd name="T18" fmla="*/ 10 w 62"/>
                <a:gd name="T19" fmla="*/ 83 h 110"/>
                <a:gd name="T20" fmla="*/ 21 w 62"/>
                <a:gd name="T21" fmla="*/ 83 h 110"/>
                <a:gd name="T22" fmla="*/ 15 w 62"/>
                <a:gd name="T23" fmla="*/ 75 h 110"/>
                <a:gd name="T24" fmla="*/ 15 w 62"/>
                <a:gd name="T25" fmla="*/ 63 h 110"/>
                <a:gd name="T26" fmla="*/ 15 w 62"/>
                <a:gd name="T27" fmla="*/ 75 h 110"/>
                <a:gd name="T28" fmla="*/ 25 w 62"/>
                <a:gd name="T29" fmla="*/ 97 h 110"/>
                <a:gd name="T30" fmla="*/ 37 w 62"/>
                <a:gd name="T31" fmla="*/ 97 h 110"/>
                <a:gd name="T32" fmla="*/ 31 w 62"/>
                <a:gd name="T33" fmla="*/ 89 h 110"/>
                <a:gd name="T34" fmla="*/ 31 w 62"/>
                <a:gd name="T35" fmla="*/ 77 h 110"/>
                <a:gd name="T36" fmla="*/ 31 w 62"/>
                <a:gd name="T37" fmla="*/ 89 h 110"/>
                <a:gd name="T38" fmla="*/ 25 w 62"/>
                <a:gd name="T39" fmla="*/ 69 h 110"/>
                <a:gd name="T40" fmla="*/ 37 w 62"/>
                <a:gd name="T41" fmla="*/ 69 h 110"/>
                <a:gd name="T42" fmla="*/ 46 w 62"/>
                <a:gd name="T43" fmla="*/ 103 h 110"/>
                <a:gd name="T44" fmla="*/ 46 w 62"/>
                <a:gd name="T45" fmla="*/ 91 h 110"/>
                <a:gd name="T46" fmla="*/ 46 w 62"/>
                <a:gd name="T47" fmla="*/ 103 h 110"/>
                <a:gd name="T48" fmla="*/ 41 w 62"/>
                <a:gd name="T49" fmla="*/ 83 h 110"/>
                <a:gd name="T50" fmla="*/ 52 w 62"/>
                <a:gd name="T51" fmla="*/ 83 h 110"/>
                <a:gd name="T52" fmla="*/ 46 w 62"/>
                <a:gd name="T53" fmla="*/ 75 h 110"/>
                <a:gd name="T54" fmla="*/ 46 w 62"/>
                <a:gd name="T55" fmla="*/ 63 h 110"/>
                <a:gd name="T56" fmla="*/ 46 w 62"/>
                <a:gd name="T57" fmla="*/ 75 h 110"/>
                <a:gd name="T58" fmla="*/ 40 w 62"/>
                <a:gd name="T59" fmla="*/ 54 h 110"/>
                <a:gd name="T60" fmla="*/ 9 w 62"/>
                <a:gd name="T61" fmla="*/ 41 h 110"/>
                <a:gd name="T62" fmla="*/ 22 w 62"/>
                <a:gd name="T63" fmla="*/ 15 h 110"/>
                <a:gd name="T64" fmla="*/ 53 w 62"/>
                <a:gd name="T65"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110">
                  <a:moveTo>
                    <a:pt x="55" y="10"/>
                  </a:moveTo>
                  <a:cubicBezTo>
                    <a:pt x="55" y="3"/>
                    <a:pt x="55" y="3"/>
                    <a:pt x="55" y="3"/>
                  </a:cubicBezTo>
                  <a:cubicBezTo>
                    <a:pt x="55" y="1"/>
                    <a:pt x="53" y="0"/>
                    <a:pt x="50" y="0"/>
                  </a:cubicBezTo>
                  <a:cubicBezTo>
                    <a:pt x="48" y="0"/>
                    <a:pt x="46" y="1"/>
                    <a:pt x="46" y="3"/>
                  </a:cubicBezTo>
                  <a:cubicBezTo>
                    <a:pt x="46" y="8"/>
                    <a:pt x="46" y="8"/>
                    <a:pt x="46" y="8"/>
                  </a:cubicBezTo>
                  <a:cubicBezTo>
                    <a:pt x="13" y="8"/>
                    <a:pt x="13" y="8"/>
                    <a:pt x="13" y="8"/>
                  </a:cubicBezTo>
                  <a:cubicBezTo>
                    <a:pt x="6" y="8"/>
                    <a:pt x="0" y="14"/>
                    <a:pt x="0" y="21"/>
                  </a:cubicBezTo>
                  <a:cubicBezTo>
                    <a:pt x="0" y="97"/>
                    <a:pt x="0" y="97"/>
                    <a:pt x="0" y="97"/>
                  </a:cubicBezTo>
                  <a:cubicBezTo>
                    <a:pt x="0" y="105"/>
                    <a:pt x="6" y="110"/>
                    <a:pt x="13" y="110"/>
                  </a:cubicBezTo>
                  <a:cubicBezTo>
                    <a:pt x="49" y="110"/>
                    <a:pt x="49" y="110"/>
                    <a:pt x="49" y="110"/>
                  </a:cubicBezTo>
                  <a:cubicBezTo>
                    <a:pt x="56" y="110"/>
                    <a:pt x="62" y="105"/>
                    <a:pt x="62" y="97"/>
                  </a:cubicBezTo>
                  <a:cubicBezTo>
                    <a:pt x="62" y="21"/>
                    <a:pt x="62" y="21"/>
                    <a:pt x="62" y="21"/>
                  </a:cubicBezTo>
                  <a:cubicBezTo>
                    <a:pt x="62" y="16"/>
                    <a:pt x="59" y="12"/>
                    <a:pt x="55" y="10"/>
                  </a:cubicBezTo>
                  <a:close/>
                  <a:moveTo>
                    <a:pt x="15" y="103"/>
                  </a:moveTo>
                  <a:cubicBezTo>
                    <a:pt x="12" y="103"/>
                    <a:pt x="10" y="100"/>
                    <a:pt x="10" y="97"/>
                  </a:cubicBezTo>
                  <a:cubicBezTo>
                    <a:pt x="10" y="94"/>
                    <a:pt x="12" y="91"/>
                    <a:pt x="15" y="91"/>
                  </a:cubicBezTo>
                  <a:cubicBezTo>
                    <a:pt x="19" y="91"/>
                    <a:pt x="21" y="94"/>
                    <a:pt x="21" y="97"/>
                  </a:cubicBezTo>
                  <a:cubicBezTo>
                    <a:pt x="21" y="100"/>
                    <a:pt x="19" y="103"/>
                    <a:pt x="15" y="103"/>
                  </a:cubicBezTo>
                  <a:close/>
                  <a:moveTo>
                    <a:pt x="15" y="89"/>
                  </a:moveTo>
                  <a:cubicBezTo>
                    <a:pt x="12" y="89"/>
                    <a:pt x="10" y="86"/>
                    <a:pt x="10" y="83"/>
                  </a:cubicBezTo>
                  <a:cubicBezTo>
                    <a:pt x="10" y="80"/>
                    <a:pt x="12" y="77"/>
                    <a:pt x="15" y="77"/>
                  </a:cubicBezTo>
                  <a:cubicBezTo>
                    <a:pt x="19" y="77"/>
                    <a:pt x="21" y="80"/>
                    <a:pt x="21" y="83"/>
                  </a:cubicBezTo>
                  <a:cubicBezTo>
                    <a:pt x="21" y="86"/>
                    <a:pt x="19" y="89"/>
                    <a:pt x="15" y="89"/>
                  </a:cubicBezTo>
                  <a:close/>
                  <a:moveTo>
                    <a:pt x="15" y="75"/>
                  </a:moveTo>
                  <a:cubicBezTo>
                    <a:pt x="12" y="75"/>
                    <a:pt x="10" y="72"/>
                    <a:pt x="10" y="69"/>
                  </a:cubicBezTo>
                  <a:cubicBezTo>
                    <a:pt x="10" y="66"/>
                    <a:pt x="12" y="63"/>
                    <a:pt x="15" y="63"/>
                  </a:cubicBezTo>
                  <a:cubicBezTo>
                    <a:pt x="19" y="63"/>
                    <a:pt x="21" y="66"/>
                    <a:pt x="21" y="69"/>
                  </a:cubicBezTo>
                  <a:cubicBezTo>
                    <a:pt x="21" y="72"/>
                    <a:pt x="19" y="75"/>
                    <a:pt x="15" y="75"/>
                  </a:cubicBezTo>
                  <a:close/>
                  <a:moveTo>
                    <a:pt x="31" y="103"/>
                  </a:moveTo>
                  <a:cubicBezTo>
                    <a:pt x="28" y="103"/>
                    <a:pt x="25" y="100"/>
                    <a:pt x="25" y="97"/>
                  </a:cubicBezTo>
                  <a:cubicBezTo>
                    <a:pt x="25" y="94"/>
                    <a:pt x="28" y="91"/>
                    <a:pt x="31" y="91"/>
                  </a:cubicBezTo>
                  <a:cubicBezTo>
                    <a:pt x="34" y="91"/>
                    <a:pt x="37" y="94"/>
                    <a:pt x="37" y="97"/>
                  </a:cubicBezTo>
                  <a:cubicBezTo>
                    <a:pt x="37" y="100"/>
                    <a:pt x="34" y="103"/>
                    <a:pt x="31" y="103"/>
                  </a:cubicBezTo>
                  <a:close/>
                  <a:moveTo>
                    <a:pt x="31" y="89"/>
                  </a:moveTo>
                  <a:cubicBezTo>
                    <a:pt x="28" y="89"/>
                    <a:pt x="25" y="86"/>
                    <a:pt x="25" y="83"/>
                  </a:cubicBezTo>
                  <a:cubicBezTo>
                    <a:pt x="25" y="80"/>
                    <a:pt x="28" y="77"/>
                    <a:pt x="31" y="77"/>
                  </a:cubicBezTo>
                  <a:cubicBezTo>
                    <a:pt x="34" y="77"/>
                    <a:pt x="37" y="80"/>
                    <a:pt x="37" y="83"/>
                  </a:cubicBezTo>
                  <a:cubicBezTo>
                    <a:pt x="37" y="86"/>
                    <a:pt x="34" y="89"/>
                    <a:pt x="31" y="89"/>
                  </a:cubicBezTo>
                  <a:close/>
                  <a:moveTo>
                    <a:pt x="31" y="75"/>
                  </a:moveTo>
                  <a:cubicBezTo>
                    <a:pt x="28" y="75"/>
                    <a:pt x="25" y="72"/>
                    <a:pt x="25" y="69"/>
                  </a:cubicBezTo>
                  <a:cubicBezTo>
                    <a:pt x="25" y="66"/>
                    <a:pt x="28" y="63"/>
                    <a:pt x="31" y="63"/>
                  </a:cubicBezTo>
                  <a:cubicBezTo>
                    <a:pt x="34" y="63"/>
                    <a:pt x="37" y="66"/>
                    <a:pt x="37" y="69"/>
                  </a:cubicBezTo>
                  <a:cubicBezTo>
                    <a:pt x="37" y="72"/>
                    <a:pt x="34" y="75"/>
                    <a:pt x="31" y="75"/>
                  </a:cubicBezTo>
                  <a:close/>
                  <a:moveTo>
                    <a:pt x="46" y="103"/>
                  </a:moveTo>
                  <a:cubicBezTo>
                    <a:pt x="43" y="103"/>
                    <a:pt x="41" y="100"/>
                    <a:pt x="41" y="97"/>
                  </a:cubicBezTo>
                  <a:cubicBezTo>
                    <a:pt x="41" y="94"/>
                    <a:pt x="43" y="91"/>
                    <a:pt x="46" y="91"/>
                  </a:cubicBezTo>
                  <a:cubicBezTo>
                    <a:pt x="49" y="91"/>
                    <a:pt x="52" y="94"/>
                    <a:pt x="52" y="97"/>
                  </a:cubicBezTo>
                  <a:cubicBezTo>
                    <a:pt x="52" y="100"/>
                    <a:pt x="49" y="103"/>
                    <a:pt x="46" y="103"/>
                  </a:cubicBezTo>
                  <a:close/>
                  <a:moveTo>
                    <a:pt x="46" y="89"/>
                  </a:moveTo>
                  <a:cubicBezTo>
                    <a:pt x="43" y="89"/>
                    <a:pt x="41" y="86"/>
                    <a:pt x="41" y="83"/>
                  </a:cubicBezTo>
                  <a:cubicBezTo>
                    <a:pt x="41" y="80"/>
                    <a:pt x="43" y="77"/>
                    <a:pt x="46" y="77"/>
                  </a:cubicBezTo>
                  <a:cubicBezTo>
                    <a:pt x="49" y="77"/>
                    <a:pt x="52" y="80"/>
                    <a:pt x="52" y="83"/>
                  </a:cubicBezTo>
                  <a:cubicBezTo>
                    <a:pt x="52" y="86"/>
                    <a:pt x="49" y="89"/>
                    <a:pt x="46" y="89"/>
                  </a:cubicBezTo>
                  <a:close/>
                  <a:moveTo>
                    <a:pt x="46" y="75"/>
                  </a:moveTo>
                  <a:cubicBezTo>
                    <a:pt x="43" y="75"/>
                    <a:pt x="41" y="72"/>
                    <a:pt x="41" y="69"/>
                  </a:cubicBezTo>
                  <a:cubicBezTo>
                    <a:pt x="41" y="66"/>
                    <a:pt x="43" y="63"/>
                    <a:pt x="46" y="63"/>
                  </a:cubicBezTo>
                  <a:cubicBezTo>
                    <a:pt x="49" y="63"/>
                    <a:pt x="52" y="66"/>
                    <a:pt x="52" y="69"/>
                  </a:cubicBezTo>
                  <a:cubicBezTo>
                    <a:pt x="52" y="72"/>
                    <a:pt x="49" y="75"/>
                    <a:pt x="46" y="75"/>
                  </a:cubicBezTo>
                  <a:close/>
                  <a:moveTo>
                    <a:pt x="53" y="41"/>
                  </a:moveTo>
                  <a:cubicBezTo>
                    <a:pt x="53" y="49"/>
                    <a:pt x="47" y="54"/>
                    <a:pt x="40" y="54"/>
                  </a:cubicBezTo>
                  <a:cubicBezTo>
                    <a:pt x="22" y="54"/>
                    <a:pt x="22" y="54"/>
                    <a:pt x="22" y="54"/>
                  </a:cubicBezTo>
                  <a:cubicBezTo>
                    <a:pt x="15" y="54"/>
                    <a:pt x="9" y="49"/>
                    <a:pt x="9" y="41"/>
                  </a:cubicBezTo>
                  <a:cubicBezTo>
                    <a:pt x="9" y="28"/>
                    <a:pt x="9" y="28"/>
                    <a:pt x="9" y="28"/>
                  </a:cubicBezTo>
                  <a:cubicBezTo>
                    <a:pt x="9" y="21"/>
                    <a:pt x="15" y="15"/>
                    <a:pt x="22" y="15"/>
                  </a:cubicBezTo>
                  <a:cubicBezTo>
                    <a:pt x="40" y="15"/>
                    <a:pt x="40" y="15"/>
                    <a:pt x="40" y="15"/>
                  </a:cubicBezTo>
                  <a:cubicBezTo>
                    <a:pt x="47" y="15"/>
                    <a:pt x="53" y="21"/>
                    <a:pt x="53" y="28"/>
                  </a:cubicBezTo>
                  <a:lnTo>
                    <a:pt x="53" y="41"/>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71" name="Freeform 1437"/>
            <p:cNvSpPr>
              <a:spLocks/>
            </p:cNvSpPr>
            <p:nvPr/>
          </p:nvSpPr>
          <p:spPr bwMode="auto">
            <a:xfrm>
              <a:off x="1075503" y="3116768"/>
              <a:ext cx="233514" cy="206610"/>
            </a:xfrm>
            <a:custGeom>
              <a:avLst/>
              <a:gdLst>
                <a:gd name="T0" fmla="*/ 35 w 37"/>
                <a:gd name="T1" fmla="*/ 0 h 39"/>
                <a:gd name="T2" fmla="*/ 11 w 37"/>
                <a:gd name="T3" fmla="*/ 10 h 39"/>
                <a:gd name="T4" fmla="*/ 0 w 37"/>
                <a:gd name="T5" fmla="*/ 37 h 39"/>
                <a:gd name="T6" fmla="*/ 2 w 37"/>
                <a:gd name="T7" fmla="*/ 39 h 39"/>
                <a:gd name="T8" fmla="*/ 4 w 37"/>
                <a:gd name="T9" fmla="*/ 37 h 39"/>
                <a:gd name="T10" fmla="*/ 14 w 37"/>
                <a:gd name="T11" fmla="*/ 13 h 39"/>
                <a:gd name="T12" fmla="*/ 35 w 37"/>
                <a:gd name="T13" fmla="*/ 4 h 39"/>
                <a:gd name="T14" fmla="*/ 37 w 37"/>
                <a:gd name="T15" fmla="*/ 2 h 39"/>
                <a:gd name="T16" fmla="*/ 35 w 3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5" y="0"/>
                  </a:moveTo>
                  <a:cubicBezTo>
                    <a:pt x="26" y="0"/>
                    <a:pt x="18" y="4"/>
                    <a:pt x="11" y="10"/>
                  </a:cubicBezTo>
                  <a:cubicBezTo>
                    <a:pt x="4" y="17"/>
                    <a:pt x="0" y="26"/>
                    <a:pt x="0" y="37"/>
                  </a:cubicBezTo>
                  <a:cubicBezTo>
                    <a:pt x="0" y="38"/>
                    <a:pt x="1" y="39"/>
                    <a:pt x="2" y="39"/>
                  </a:cubicBezTo>
                  <a:cubicBezTo>
                    <a:pt x="3" y="39"/>
                    <a:pt x="4" y="38"/>
                    <a:pt x="4" y="37"/>
                  </a:cubicBezTo>
                  <a:cubicBezTo>
                    <a:pt x="4" y="28"/>
                    <a:pt x="8" y="19"/>
                    <a:pt x="14" y="13"/>
                  </a:cubicBezTo>
                  <a:cubicBezTo>
                    <a:pt x="20" y="7"/>
                    <a:pt x="27" y="4"/>
                    <a:pt x="35" y="4"/>
                  </a:cubicBezTo>
                  <a:cubicBezTo>
                    <a:pt x="36" y="4"/>
                    <a:pt x="37" y="3"/>
                    <a:pt x="37" y="2"/>
                  </a:cubicBezTo>
                  <a:cubicBezTo>
                    <a:pt x="37" y="1"/>
                    <a:pt x="36" y="0"/>
                    <a:pt x="35" y="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72" name="Freeform 1438"/>
            <p:cNvSpPr>
              <a:spLocks/>
            </p:cNvSpPr>
            <p:nvPr/>
          </p:nvSpPr>
          <p:spPr bwMode="auto">
            <a:xfrm>
              <a:off x="1143300" y="3166854"/>
              <a:ext cx="195852" cy="181567"/>
            </a:xfrm>
            <a:custGeom>
              <a:avLst/>
              <a:gdLst>
                <a:gd name="T0" fmla="*/ 30 w 32"/>
                <a:gd name="T1" fmla="*/ 0 h 34"/>
                <a:gd name="T2" fmla="*/ 9 w 32"/>
                <a:gd name="T3" fmla="*/ 8 h 34"/>
                <a:gd name="T4" fmla="*/ 0 w 32"/>
                <a:gd name="T5" fmla="*/ 32 h 34"/>
                <a:gd name="T6" fmla="*/ 2 w 32"/>
                <a:gd name="T7" fmla="*/ 34 h 34"/>
                <a:gd name="T8" fmla="*/ 4 w 32"/>
                <a:gd name="T9" fmla="*/ 32 h 34"/>
                <a:gd name="T10" fmla="*/ 12 w 32"/>
                <a:gd name="T11" fmla="*/ 11 h 34"/>
                <a:gd name="T12" fmla="*/ 30 w 32"/>
                <a:gd name="T13" fmla="*/ 4 h 34"/>
                <a:gd name="T14" fmla="*/ 32 w 32"/>
                <a:gd name="T15" fmla="*/ 2 h 34"/>
                <a:gd name="T16" fmla="*/ 30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30" y="0"/>
                  </a:moveTo>
                  <a:cubicBezTo>
                    <a:pt x="22" y="0"/>
                    <a:pt x="15" y="3"/>
                    <a:pt x="9" y="8"/>
                  </a:cubicBezTo>
                  <a:cubicBezTo>
                    <a:pt x="4" y="14"/>
                    <a:pt x="0" y="23"/>
                    <a:pt x="0" y="32"/>
                  </a:cubicBezTo>
                  <a:cubicBezTo>
                    <a:pt x="0" y="33"/>
                    <a:pt x="1" y="34"/>
                    <a:pt x="2" y="34"/>
                  </a:cubicBezTo>
                  <a:cubicBezTo>
                    <a:pt x="3" y="34"/>
                    <a:pt x="4" y="33"/>
                    <a:pt x="4" y="32"/>
                  </a:cubicBezTo>
                  <a:cubicBezTo>
                    <a:pt x="4" y="24"/>
                    <a:pt x="7" y="16"/>
                    <a:pt x="12" y="11"/>
                  </a:cubicBezTo>
                  <a:cubicBezTo>
                    <a:pt x="17" y="6"/>
                    <a:pt x="23" y="4"/>
                    <a:pt x="30" y="4"/>
                  </a:cubicBezTo>
                  <a:cubicBezTo>
                    <a:pt x="31" y="4"/>
                    <a:pt x="32" y="3"/>
                    <a:pt x="32" y="2"/>
                  </a:cubicBezTo>
                  <a:cubicBezTo>
                    <a:pt x="32" y="1"/>
                    <a:pt x="31" y="0"/>
                    <a:pt x="30" y="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73" name="Freeform 1439"/>
            <p:cNvSpPr>
              <a:spLocks/>
            </p:cNvSpPr>
            <p:nvPr/>
          </p:nvSpPr>
          <p:spPr bwMode="auto">
            <a:xfrm>
              <a:off x="1203563" y="3216942"/>
              <a:ext cx="173251" cy="156524"/>
            </a:xfrm>
            <a:custGeom>
              <a:avLst/>
              <a:gdLst>
                <a:gd name="T0" fmla="*/ 25 w 27"/>
                <a:gd name="T1" fmla="*/ 0 h 30"/>
                <a:gd name="T2" fmla="*/ 8 w 27"/>
                <a:gd name="T3" fmla="*/ 8 h 30"/>
                <a:gd name="T4" fmla="*/ 0 w 27"/>
                <a:gd name="T5" fmla="*/ 28 h 30"/>
                <a:gd name="T6" fmla="*/ 1 w 27"/>
                <a:gd name="T7" fmla="*/ 30 h 30"/>
                <a:gd name="T8" fmla="*/ 3 w 27"/>
                <a:gd name="T9" fmla="*/ 28 h 30"/>
                <a:gd name="T10" fmla="*/ 10 w 27"/>
                <a:gd name="T11" fmla="*/ 11 h 30"/>
                <a:gd name="T12" fmla="*/ 25 w 27"/>
                <a:gd name="T13" fmla="*/ 4 h 30"/>
                <a:gd name="T14" fmla="*/ 27 w 27"/>
                <a:gd name="T15" fmla="*/ 2 h 30"/>
                <a:gd name="T16" fmla="*/ 25 w 2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5" y="0"/>
                  </a:moveTo>
                  <a:cubicBezTo>
                    <a:pt x="18" y="0"/>
                    <a:pt x="12" y="3"/>
                    <a:pt x="8" y="8"/>
                  </a:cubicBezTo>
                  <a:cubicBezTo>
                    <a:pt x="3" y="13"/>
                    <a:pt x="0" y="20"/>
                    <a:pt x="0" y="28"/>
                  </a:cubicBezTo>
                  <a:cubicBezTo>
                    <a:pt x="0" y="29"/>
                    <a:pt x="0" y="30"/>
                    <a:pt x="1" y="30"/>
                  </a:cubicBezTo>
                  <a:cubicBezTo>
                    <a:pt x="3" y="30"/>
                    <a:pt x="3" y="29"/>
                    <a:pt x="3" y="28"/>
                  </a:cubicBezTo>
                  <a:cubicBezTo>
                    <a:pt x="3" y="21"/>
                    <a:pt x="6" y="15"/>
                    <a:pt x="10" y="11"/>
                  </a:cubicBezTo>
                  <a:cubicBezTo>
                    <a:pt x="14" y="7"/>
                    <a:pt x="19" y="4"/>
                    <a:pt x="25" y="4"/>
                  </a:cubicBezTo>
                  <a:cubicBezTo>
                    <a:pt x="26" y="4"/>
                    <a:pt x="27" y="4"/>
                    <a:pt x="27" y="2"/>
                  </a:cubicBezTo>
                  <a:cubicBezTo>
                    <a:pt x="27" y="1"/>
                    <a:pt x="26" y="0"/>
                    <a:pt x="25" y="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74" name="Freeform 1481"/>
          <p:cNvSpPr>
            <a:spLocks noEditPoints="1"/>
          </p:cNvSpPr>
          <p:nvPr/>
        </p:nvSpPr>
        <p:spPr bwMode="auto">
          <a:xfrm>
            <a:off x="4177936" y="2965326"/>
            <a:ext cx="183870" cy="296829"/>
          </a:xfrm>
          <a:custGeom>
            <a:avLst/>
            <a:gdLst>
              <a:gd name="T0" fmla="*/ 0 w 62"/>
              <a:gd name="T1" fmla="*/ 32 h 122"/>
              <a:gd name="T2" fmla="*/ 13 w 62"/>
              <a:gd name="T3" fmla="*/ 122 h 122"/>
              <a:gd name="T4" fmla="*/ 62 w 62"/>
              <a:gd name="T5" fmla="*/ 109 h 122"/>
              <a:gd name="T6" fmla="*/ 55 w 62"/>
              <a:gd name="T7" fmla="*/ 21 h 122"/>
              <a:gd name="T8" fmla="*/ 50 w 62"/>
              <a:gd name="T9" fmla="*/ 0 h 122"/>
              <a:gd name="T10" fmla="*/ 46 w 62"/>
              <a:gd name="T11" fmla="*/ 16 h 122"/>
              <a:gd name="T12" fmla="*/ 15 w 62"/>
              <a:gd name="T13" fmla="*/ 114 h 122"/>
              <a:gd name="T14" fmla="*/ 15 w 62"/>
              <a:gd name="T15" fmla="*/ 103 h 122"/>
              <a:gd name="T16" fmla="*/ 15 w 62"/>
              <a:gd name="T17" fmla="*/ 114 h 122"/>
              <a:gd name="T18" fmla="*/ 10 w 62"/>
              <a:gd name="T19" fmla="*/ 94 h 122"/>
              <a:gd name="T20" fmla="*/ 21 w 62"/>
              <a:gd name="T21" fmla="*/ 94 h 122"/>
              <a:gd name="T22" fmla="*/ 15 w 62"/>
              <a:gd name="T23" fmla="*/ 86 h 122"/>
              <a:gd name="T24" fmla="*/ 15 w 62"/>
              <a:gd name="T25" fmla="*/ 75 h 122"/>
              <a:gd name="T26" fmla="*/ 15 w 62"/>
              <a:gd name="T27" fmla="*/ 86 h 122"/>
              <a:gd name="T28" fmla="*/ 25 w 62"/>
              <a:gd name="T29" fmla="*/ 108 h 122"/>
              <a:gd name="T30" fmla="*/ 36 w 62"/>
              <a:gd name="T31" fmla="*/ 108 h 122"/>
              <a:gd name="T32" fmla="*/ 31 w 62"/>
              <a:gd name="T33" fmla="*/ 100 h 122"/>
              <a:gd name="T34" fmla="*/ 31 w 62"/>
              <a:gd name="T35" fmla="*/ 89 h 122"/>
              <a:gd name="T36" fmla="*/ 31 w 62"/>
              <a:gd name="T37" fmla="*/ 100 h 122"/>
              <a:gd name="T38" fmla="*/ 25 w 62"/>
              <a:gd name="T39" fmla="*/ 80 h 122"/>
              <a:gd name="T40" fmla="*/ 36 w 62"/>
              <a:gd name="T41" fmla="*/ 80 h 122"/>
              <a:gd name="T42" fmla="*/ 46 w 62"/>
              <a:gd name="T43" fmla="*/ 114 h 122"/>
              <a:gd name="T44" fmla="*/ 46 w 62"/>
              <a:gd name="T45" fmla="*/ 103 h 122"/>
              <a:gd name="T46" fmla="*/ 46 w 62"/>
              <a:gd name="T47" fmla="*/ 114 h 122"/>
              <a:gd name="T48" fmla="*/ 40 w 62"/>
              <a:gd name="T49" fmla="*/ 94 h 122"/>
              <a:gd name="T50" fmla="*/ 52 w 62"/>
              <a:gd name="T51" fmla="*/ 94 h 122"/>
              <a:gd name="T52" fmla="*/ 46 w 62"/>
              <a:gd name="T53" fmla="*/ 86 h 122"/>
              <a:gd name="T54" fmla="*/ 46 w 62"/>
              <a:gd name="T55" fmla="*/ 75 h 122"/>
              <a:gd name="T56" fmla="*/ 46 w 62"/>
              <a:gd name="T57" fmla="*/ 86 h 122"/>
              <a:gd name="T58" fmla="*/ 40 w 62"/>
              <a:gd name="T59" fmla="*/ 66 h 122"/>
              <a:gd name="T60" fmla="*/ 9 w 62"/>
              <a:gd name="T61" fmla="*/ 53 h 122"/>
              <a:gd name="T62" fmla="*/ 22 w 62"/>
              <a:gd name="T63" fmla="*/ 27 h 122"/>
              <a:gd name="T64" fmla="*/ 53 w 62"/>
              <a:gd name="T65" fmla="*/ 4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122">
                <a:moveTo>
                  <a:pt x="30" y="8"/>
                </a:moveTo>
                <a:cubicBezTo>
                  <a:pt x="23" y="8"/>
                  <a:pt x="0" y="25"/>
                  <a:pt x="0" y="32"/>
                </a:cubicBezTo>
                <a:cubicBezTo>
                  <a:pt x="0" y="109"/>
                  <a:pt x="0" y="109"/>
                  <a:pt x="0" y="109"/>
                </a:cubicBezTo>
                <a:cubicBezTo>
                  <a:pt x="0" y="116"/>
                  <a:pt x="6" y="122"/>
                  <a:pt x="13" y="122"/>
                </a:cubicBezTo>
                <a:cubicBezTo>
                  <a:pt x="49" y="122"/>
                  <a:pt x="49" y="122"/>
                  <a:pt x="49" y="122"/>
                </a:cubicBezTo>
                <a:cubicBezTo>
                  <a:pt x="56" y="122"/>
                  <a:pt x="62" y="116"/>
                  <a:pt x="62" y="109"/>
                </a:cubicBezTo>
                <a:cubicBezTo>
                  <a:pt x="62" y="32"/>
                  <a:pt x="62" y="32"/>
                  <a:pt x="62" y="32"/>
                </a:cubicBezTo>
                <a:cubicBezTo>
                  <a:pt x="62" y="27"/>
                  <a:pt x="59" y="23"/>
                  <a:pt x="55" y="21"/>
                </a:cubicBezTo>
                <a:cubicBezTo>
                  <a:pt x="55" y="3"/>
                  <a:pt x="55" y="3"/>
                  <a:pt x="55" y="3"/>
                </a:cubicBezTo>
                <a:cubicBezTo>
                  <a:pt x="55" y="1"/>
                  <a:pt x="53" y="0"/>
                  <a:pt x="50" y="0"/>
                </a:cubicBezTo>
                <a:cubicBezTo>
                  <a:pt x="48" y="0"/>
                  <a:pt x="46" y="1"/>
                  <a:pt x="46" y="3"/>
                </a:cubicBezTo>
                <a:cubicBezTo>
                  <a:pt x="46" y="16"/>
                  <a:pt x="46" y="16"/>
                  <a:pt x="46" y="16"/>
                </a:cubicBezTo>
                <a:cubicBezTo>
                  <a:pt x="46" y="16"/>
                  <a:pt x="37" y="8"/>
                  <a:pt x="30" y="8"/>
                </a:cubicBezTo>
                <a:moveTo>
                  <a:pt x="15" y="114"/>
                </a:moveTo>
                <a:cubicBezTo>
                  <a:pt x="12" y="114"/>
                  <a:pt x="10" y="111"/>
                  <a:pt x="10" y="108"/>
                </a:cubicBezTo>
                <a:cubicBezTo>
                  <a:pt x="10" y="105"/>
                  <a:pt x="12" y="103"/>
                  <a:pt x="15" y="103"/>
                </a:cubicBezTo>
                <a:cubicBezTo>
                  <a:pt x="18" y="103"/>
                  <a:pt x="21" y="105"/>
                  <a:pt x="21" y="108"/>
                </a:cubicBezTo>
                <a:cubicBezTo>
                  <a:pt x="21" y="111"/>
                  <a:pt x="18" y="114"/>
                  <a:pt x="15" y="114"/>
                </a:cubicBezTo>
                <a:close/>
                <a:moveTo>
                  <a:pt x="15" y="100"/>
                </a:moveTo>
                <a:cubicBezTo>
                  <a:pt x="12" y="100"/>
                  <a:pt x="10" y="98"/>
                  <a:pt x="10" y="94"/>
                </a:cubicBezTo>
                <a:cubicBezTo>
                  <a:pt x="10" y="91"/>
                  <a:pt x="12" y="89"/>
                  <a:pt x="15" y="89"/>
                </a:cubicBezTo>
                <a:cubicBezTo>
                  <a:pt x="18" y="89"/>
                  <a:pt x="21" y="91"/>
                  <a:pt x="21" y="94"/>
                </a:cubicBezTo>
                <a:cubicBezTo>
                  <a:pt x="21" y="98"/>
                  <a:pt x="18" y="100"/>
                  <a:pt x="15" y="100"/>
                </a:cubicBezTo>
                <a:close/>
                <a:moveTo>
                  <a:pt x="15" y="86"/>
                </a:moveTo>
                <a:cubicBezTo>
                  <a:pt x="12" y="86"/>
                  <a:pt x="10" y="84"/>
                  <a:pt x="10" y="80"/>
                </a:cubicBezTo>
                <a:cubicBezTo>
                  <a:pt x="10" y="77"/>
                  <a:pt x="12" y="75"/>
                  <a:pt x="15" y="75"/>
                </a:cubicBezTo>
                <a:cubicBezTo>
                  <a:pt x="18" y="75"/>
                  <a:pt x="21" y="77"/>
                  <a:pt x="21" y="80"/>
                </a:cubicBezTo>
                <a:cubicBezTo>
                  <a:pt x="21" y="84"/>
                  <a:pt x="18" y="86"/>
                  <a:pt x="15" y="86"/>
                </a:cubicBezTo>
                <a:close/>
                <a:moveTo>
                  <a:pt x="31" y="114"/>
                </a:moveTo>
                <a:cubicBezTo>
                  <a:pt x="27" y="114"/>
                  <a:pt x="25" y="111"/>
                  <a:pt x="25" y="108"/>
                </a:cubicBezTo>
                <a:cubicBezTo>
                  <a:pt x="25" y="105"/>
                  <a:pt x="27" y="103"/>
                  <a:pt x="31" y="103"/>
                </a:cubicBezTo>
                <a:cubicBezTo>
                  <a:pt x="34" y="103"/>
                  <a:pt x="36" y="105"/>
                  <a:pt x="36" y="108"/>
                </a:cubicBezTo>
                <a:cubicBezTo>
                  <a:pt x="36" y="111"/>
                  <a:pt x="34" y="114"/>
                  <a:pt x="31" y="114"/>
                </a:cubicBezTo>
                <a:close/>
                <a:moveTo>
                  <a:pt x="31" y="100"/>
                </a:moveTo>
                <a:cubicBezTo>
                  <a:pt x="27" y="100"/>
                  <a:pt x="25" y="98"/>
                  <a:pt x="25" y="94"/>
                </a:cubicBezTo>
                <a:cubicBezTo>
                  <a:pt x="25" y="91"/>
                  <a:pt x="27" y="89"/>
                  <a:pt x="31" y="89"/>
                </a:cubicBezTo>
                <a:cubicBezTo>
                  <a:pt x="34" y="89"/>
                  <a:pt x="36" y="91"/>
                  <a:pt x="36" y="94"/>
                </a:cubicBezTo>
                <a:cubicBezTo>
                  <a:pt x="36" y="98"/>
                  <a:pt x="34" y="100"/>
                  <a:pt x="31" y="100"/>
                </a:cubicBezTo>
                <a:close/>
                <a:moveTo>
                  <a:pt x="31" y="86"/>
                </a:moveTo>
                <a:cubicBezTo>
                  <a:pt x="27" y="86"/>
                  <a:pt x="25" y="84"/>
                  <a:pt x="25" y="80"/>
                </a:cubicBezTo>
                <a:cubicBezTo>
                  <a:pt x="25" y="77"/>
                  <a:pt x="27" y="75"/>
                  <a:pt x="31" y="75"/>
                </a:cubicBezTo>
                <a:cubicBezTo>
                  <a:pt x="34" y="75"/>
                  <a:pt x="36" y="77"/>
                  <a:pt x="36" y="80"/>
                </a:cubicBezTo>
                <a:cubicBezTo>
                  <a:pt x="36" y="84"/>
                  <a:pt x="34" y="86"/>
                  <a:pt x="31" y="86"/>
                </a:cubicBezTo>
                <a:close/>
                <a:moveTo>
                  <a:pt x="46" y="114"/>
                </a:moveTo>
                <a:cubicBezTo>
                  <a:pt x="43" y="114"/>
                  <a:pt x="40" y="111"/>
                  <a:pt x="40" y="108"/>
                </a:cubicBezTo>
                <a:cubicBezTo>
                  <a:pt x="40" y="105"/>
                  <a:pt x="43" y="103"/>
                  <a:pt x="46" y="103"/>
                </a:cubicBezTo>
                <a:cubicBezTo>
                  <a:pt x="49" y="103"/>
                  <a:pt x="52" y="105"/>
                  <a:pt x="52" y="108"/>
                </a:cubicBezTo>
                <a:cubicBezTo>
                  <a:pt x="52" y="111"/>
                  <a:pt x="49" y="114"/>
                  <a:pt x="46" y="114"/>
                </a:cubicBezTo>
                <a:close/>
                <a:moveTo>
                  <a:pt x="46" y="100"/>
                </a:moveTo>
                <a:cubicBezTo>
                  <a:pt x="43" y="100"/>
                  <a:pt x="40" y="98"/>
                  <a:pt x="40" y="94"/>
                </a:cubicBezTo>
                <a:cubicBezTo>
                  <a:pt x="40" y="91"/>
                  <a:pt x="43" y="89"/>
                  <a:pt x="46" y="89"/>
                </a:cubicBezTo>
                <a:cubicBezTo>
                  <a:pt x="49" y="89"/>
                  <a:pt x="52" y="91"/>
                  <a:pt x="52" y="94"/>
                </a:cubicBezTo>
                <a:cubicBezTo>
                  <a:pt x="52" y="98"/>
                  <a:pt x="49" y="100"/>
                  <a:pt x="46" y="100"/>
                </a:cubicBezTo>
                <a:close/>
                <a:moveTo>
                  <a:pt x="46" y="86"/>
                </a:moveTo>
                <a:cubicBezTo>
                  <a:pt x="43" y="86"/>
                  <a:pt x="40" y="84"/>
                  <a:pt x="40" y="80"/>
                </a:cubicBezTo>
                <a:cubicBezTo>
                  <a:pt x="40" y="77"/>
                  <a:pt x="43" y="75"/>
                  <a:pt x="46" y="75"/>
                </a:cubicBezTo>
                <a:cubicBezTo>
                  <a:pt x="49" y="75"/>
                  <a:pt x="52" y="77"/>
                  <a:pt x="52" y="80"/>
                </a:cubicBezTo>
                <a:cubicBezTo>
                  <a:pt x="52" y="84"/>
                  <a:pt x="49" y="86"/>
                  <a:pt x="46" y="86"/>
                </a:cubicBezTo>
                <a:close/>
                <a:moveTo>
                  <a:pt x="53" y="53"/>
                </a:moveTo>
                <a:cubicBezTo>
                  <a:pt x="53" y="60"/>
                  <a:pt x="47" y="66"/>
                  <a:pt x="40" y="66"/>
                </a:cubicBezTo>
                <a:cubicBezTo>
                  <a:pt x="22" y="66"/>
                  <a:pt x="22" y="66"/>
                  <a:pt x="22" y="66"/>
                </a:cubicBezTo>
                <a:cubicBezTo>
                  <a:pt x="14" y="66"/>
                  <a:pt x="9" y="60"/>
                  <a:pt x="9" y="53"/>
                </a:cubicBezTo>
                <a:cubicBezTo>
                  <a:pt x="9" y="40"/>
                  <a:pt x="9" y="40"/>
                  <a:pt x="9" y="40"/>
                </a:cubicBezTo>
                <a:cubicBezTo>
                  <a:pt x="9" y="32"/>
                  <a:pt x="14" y="27"/>
                  <a:pt x="22" y="27"/>
                </a:cubicBezTo>
                <a:cubicBezTo>
                  <a:pt x="40" y="27"/>
                  <a:pt x="40" y="27"/>
                  <a:pt x="40" y="27"/>
                </a:cubicBezTo>
                <a:cubicBezTo>
                  <a:pt x="47" y="27"/>
                  <a:pt x="53" y="32"/>
                  <a:pt x="53" y="40"/>
                </a:cubicBezTo>
                <a:lnTo>
                  <a:pt x="53" y="53"/>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nvGrpSpPr>
          <p:cNvPr id="192" name="组合 191"/>
          <p:cNvGrpSpPr/>
          <p:nvPr/>
        </p:nvGrpSpPr>
        <p:grpSpPr>
          <a:xfrm>
            <a:off x="3407743" y="2949163"/>
            <a:ext cx="180332" cy="329154"/>
            <a:chOff x="4363463" y="3135553"/>
            <a:chExt cx="384170" cy="701215"/>
          </a:xfrm>
          <a:solidFill>
            <a:schemeClr val="bg1"/>
          </a:solidFill>
        </p:grpSpPr>
        <p:sp>
          <p:nvSpPr>
            <p:cNvPr id="75" name="Freeform 1549"/>
            <p:cNvSpPr>
              <a:spLocks noEditPoints="1"/>
            </p:cNvSpPr>
            <p:nvPr/>
          </p:nvSpPr>
          <p:spPr bwMode="auto">
            <a:xfrm>
              <a:off x="4363463" y="3135553"/>
              <a:ext cx="384170" cy="701215"/>
            </a:xfrm>
            <a:custGeom>
              <a:avLst/>
              <a:gdLst>
                <a:gd name="T0" fmla="*/ 55 w 62"/>
                <a:gd name="T1" fmla="*/ 4 h 134"/>
                <a:gd name="T2" fmla="*/ 46 w 62"/>
                <a:gd name="T3" fmla="*/ 4 h 134"/>
                <a:gd name="T4" fmla="*/ 13 w 62"/>
                <a:gd name="T5" fmla="*/ 31 h 134"/>
                <a:gd name="T6" fmla="*/ 0 w 62"/>
                <a:gd name="T7" fmla="*/ 121 h 134"/>
                <a:gd name="T8" fmla="*/ 49 w 62"/>
                <a:gd name="T9" fmla="*/ 134 h 134"/>
                <a:gd name="T10" fmla="*/ 62 w 62"/>
                <a:gd name="T11" fmla="*/ 44 h 134"/>
                <a:gd name="T12" fmla="*/ 16 w 62"/>
                <a:gd name="T13" fmla="*/ 126 h 134"/>
                <a:gd name="T14" fmla="*/ 16 w 62"/>
                <a:gd name="T15" fmla="*/ 114 h 134"/>
                <a:gd name="T16" fmla="*/ 16 w 62"/>
                <a:gd name="T17" fmla="*/ 126 h 134"/>
                <a:gd name="T18" fmla="*/ 10 w 62"/>
                <a:gd name="T19" fmla="*/ 106 h 134"/>
                <a:gd name="T20" fmla="*/ 21 w 62"/>
                <a:gd name="T21" fmla="*/ 106 h 134"/>
                <a:gd name="T22" fmla="*/ 16 w 62"/>
                <a:gd name="T23" fmla="*/ 98 h 134"/>
                <a:gd name="T24" fmla="*/ 16 w 62"/>
                <a:gd name="T25" fmla="*/ 87 h 134"/>
                <a:gd name="T26" fmla="*/ 16 w 62"/>
                <a:gd name="T27" fmla="*/ 98 h 134"/>
                <a:gd name="T28" fmla="*/ 25 w 62"/>
                <a:gd name="T29" fmla="*/ 120 h 134"/>
                <a:gd name="T30" fmla="*/ 37 w 62"/>
                <a:gd name="T31" fmla="*/ 120 h 134"/>
                <a:gd name="T32" fmla="*/ 31 w 62"/>
                <a:gd name="T33" fmla="*/ 112 h 134"/>
                <a:gd name="T34" fmla="*/ 31 w 62"/>
                <a:gd name="T35" fmla="*/ 101 h 134"/>
                <a:gd name="T36" fmla="*/ 31 w 62"/>
                <a:gd name="T37" fmla="*/ 112 h 134"/>
                <a:gd name="T38" fmla="*/ 25 w 62"/>
                <a:gd name="T39" fmla="*/ 92 h 134"/>
                <a:gd name="T40" fmla="*/ 37 w 62"/>
                <a:gd name="T41" fmla="*/ 92 h 134"/>
                <a:gd name="T42" fmla="*/ 46 w 62"/>
                <a:gd name="T43" fmla="*/ 126 h 134"/>
                <a:gd name="T44" fmla="*/ 46 w 62"/>
                <a:gd name="T45" fmla="*/ 114 h 134"/>
                <a:gd name="T46" fmla="*/ 46 w 62"/>
                <a:gd name="T47" fmla="*/ 126 h 134"/>
                <a:gd name="T48" fmla="*/ 41 w 62"/>
                <a:gd name="T49" fmla="*/ 106 h 134"/>
                <a:gd name="T50" fmla="*/ 52 w 62"/>
                <a:gd name="T51" fmla="*/ 106 h 134"/>
                <a:gd name="T52" fmla="*/ 46 w 62"/>
                <a:gd name="T53" fmla="*/ 98 h 134"/>
                <a:gd name="T54" fmla="*/ 46 w 62"/>
                <a:gd name="T55" fmla="*/ 87 h 134"/>
                <a:gd name="T56" fmla="*/ 46 w 62"/>
                <a:gd name="T57" fmla="*/ 98 h 134"/>
                <a:gd name="T58" fmla="*/ 40 w 62"/>
                <a:gd name="T59" fmla="*/ 77 h 134"/>
                <a:gd name="T60" fmla="*/ 9 w 62"/>
                <a:gd name="T61" fmla="*/ 64 h 134"/>
                <a:gd name="T62" fmla="*/ 22 w 62"/>
                <a:gd name="T63" fmla="*/ 39 h 134"/>
                <a:gd name="T64" fmla="*/ 53 w 62"/>
                <a:gd name="T65" fmla="*/ 5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134">
                  <a:moveTo>
                    <a:pt x="55" y="33"/>
                  </a:moveTo>
                  <a:cubicBezTo>
                    <a:pt x="55" y="4"/>
                    <a:pt x="55" y="4"/>
                    <a:pt x="55" y="4"/>
                  </a:cubicBezTo>
                  <a:cubicBezTo>
                    <a:pt x="55" y="2"/>
                    <a:pt x="53" y="0"/>
                    <a:pt x="51" y="0"/>
                  </a:cubicBezTo>
                  <a:cubicBezTo>
                    <a:pt x="48" y="0"/>
                    <a:pt x="46" y="2"/>
                    <a:pt x="46" y="4"/>
                  </a:cubicBezTo>
                  <a:cubicBezTo>
                    <a:pt x="46" y="31"/>
                    <a:pt x="46" y="31"/>
                    <a:pt x="46" y="31"/>
                  </a:cubicBezTo>
                  <a:cubicBezTo>
                    <a:pt x="13" y="31"/>
                    <a:pt x="13" y="31"/>
                    <a:pt x="13" y="31"/>
                  </a:cubicBezTo>
                  <a:cubicBezTo>
                    <a:pt x="6" y="31"/>
                    <a:pt x="0" y="37"/>
                    <a:pt x="0" y="44"/>
                  </a:cubicBezTo>
                  <a:cubicBezTo>
                    <a:pt x="0" y="121"/>
                    <a:pt x="0" y="121"/>
                    <a:pt x="0" y="121"/>
                  </a:cubicBezTo>
                  <a:cubicBezTo>
                    <a:pt x="0" y="128"/>
                    <a:pt x="6" y="134"/>
                    <a:pt x="13" y="134"/>
                  </a:cubicBezTo>
                  <a:cubicBezTo>
                    <a:pt x="49" y="134"/>
                    <a:pt x="49" y="134"/>
                    <a:pt x="49" y="134"/>
                  </a:cubicBezTo>
                  <a:cubicBezTo>
                    <a:pt x="56" y="134"/>
                    <a:pt x="62" y="128"/>
                    <a:pt x="62" y="121"/>
                  </a:cubicBezTo>
                  <a:cubicBezTo>
                    <a:pt x="62" y="44"/>
                    <a:pt x="62" y="44"/>
                    <a:pt x="62" y="44"/>
                  </a:cubicBezTo>
                  <a:cubicBezTo>
                    <a:pt x="62" y="39"/>
                    <a:pt x="59" y="35"/>
                    <a:pt x="55" y="33"/>
                  </a:cubicBezTo>
                  <a:close/>
                  <a:moveTo>
                    <a:pt x="16" y="126"/>
                  </a:moveTo>
                  <a:cubicBezTo>
                    <a:pt x="12" y="126"/>
                    <a:pt x="10" y="123"/>
                    <a:pt x="10" y="120"/>
                  </a:cubicBezTo>
                  <a:cubicBezTo>
                    <a:pt x="10" y="117"/>
                    <a:pt x="12" y="114"/>
                    <a:pt x="16" y="114"/>
                  </a:cubicBezTo>
                  <a:cubicBezTo>
                    <a:pt x="19" y="114"/>
                    <a:pt x="21" y="117"/>
                    <a:pt x="21" y="120"/>
                  </a:cubicBezTo>
                  <a:cubicBezTo>
                    <a:pt x="21" y="123"/>
                    <a:pt x="19" y="126"/>
                    <a:pt x="16" y="126"/>
                  </a:cubicBezTo>
                  <a:close/>
                  <a:moveTo>
                    <a:pt x="16" y="112"/>
                  </a:moveTo>
                  <a:cubicBezTo>
                    <a:pt x="12" y="112"/>
                    <a:pt x="10" y="109"/>
                    <a:pt x="10" y="106"/>
                  </a:cubicBezTo>
                  <a:cubicBezTo>
                    <a:pt x="10" y="103"/>
                    <a:pt x="12" y="101"/>
                    <a:pt x="16" y="101"/>
                  </a:cubicBezTo>
                  <a:cubicBezTo>
                    <a:pt x="19" y="101"/>
                    <a:pt x="21" y="103"/>
                    <a:pt x="21" y="106"/>
                  </a:cubicBezTo>
                  <a:cubicBezTo>
                    <a:pt x="21" y="109"/>
                    <a:pt x="19" y="112"/>
                    <a:pt x="16" y="112"/>
                  </a:cubicBezTo>
                  <a:close/>
                  <a:moveTo>
                    <a:pt x="16" y="98"/>
                  </a:moveTo>
                  <a:cubicBezTo>
                    <a:pt x="12" y="98"/>
                    <a:pt x="10" y="95"/>
                    <a:pt x="10" y="92"/>
                  </a:cubicBezTo>
                  <a:cubicBezTo>
                    <a:pt x="10" y="89"/>
                    <a:pt x="12" y="87"/>
                    <a:pt x="16" y="87"/>
                  </a:cubicBezTo>
                  <a:cubicBezTo>
                    <a:pt x="19" y="87"/>
                    <a:pt x="21" y="89"/>
                    <a:pt x="21" y="92"/>
                  </a:cubicBezTo>
                  <a:cubicBezTo>
                    <a:pt x="21" y="95"/>
                    <a:pt x="19" y="98"/>
                    <a:pt x="16" y="98"/>
                  </a:cubicBezTo>
                  <a:close/>
                  <a:moveTo>
                    <a:pt x="31" y="126"/>
                  </a:moveTo>
                  <a:cubicBezTo>
                    <a:pt x="28" y="126"/>
                    <a:pt x="25" y="123"/>
                    <a:pt x="25" y="120"/>
                  </a:cubicBezTo>
                  <a:cubicBezTo>
                    <a:pt x="25" y="117"/>
                    <a:pt x="28" y="114"/>
                    <a:pt x="31" y="114"/>
                  </a:cubicBezTo>
                  <a:cubicBezTo>
                    <a:pt x="34" y="114"/>
                    <a:pt x="37" y="117"/>
                    <a:pt x="37" y="120"/>
                  </a:cubicBezTo>
                  <a:cubicBezTo>
                    <a:pt x="37" y="123"/>
                    <a:pt x="34" y="126"/>
                    <a:pt x="31" y="126"/>
                  </a:cubicBezTo>
                  <a:close/>
                  <a:moveTo>
                    <a:pt x="31" y="112"/>
                  </a:moveTo>
                  <a:cubicBezTo>
                    <a:pt x="28" y="112"/>
                    <a:pt x="25" y="109"/>
                    <a:pt x="25" y="106"/>
                  </a:cubicBezTo>
                  <a:cubicBezTo>
                    <a:pt x="25" y="103"/>
                    <a:pt x="28" y="101"/>
                    <a:pt x="31" y="101"/>
                  </a:cubicBezTo>
                  <a:cubicBezTo>
                    <a:pt x="34" y="101"/>
                    <a:pt x="37" y="103"/>
                    <a:pt x="37" y="106"/>
                  </a:cubicBezTo>
                  <a:cubicBezTo>
                    <a:pt x="37" y="109"/>
                    <a:pt x="34" y="112"/>
                    <a:pt x="31" y="112"/>
                  </a:cubicBezTo>
                  <a:close/>
                  <a:moveTo>
                    <a:pt x="31" y="98"/>
                  </a:moveTo>
                  <a:cubicBezTo>
                    <a:pt x="28" y="98"/>
                    <a:pt x="25" y="95"/>
                    <a:pt x="25" y="92"/>
                  </a:cubicBezTo>
                  <a:cubicBezTo>
                    <a:pt x="25" y="89"/>
                    <a:pt x="28" y="87"/>
                    <a:pt x="31" y="87"/>
                  </a:cubicBezTo>
                  <a:cubicBezTo>
                    <a:pt x="34" y="87"/>
                    <a:pt x="37" y="89"/>
                    <a:pt x="37" y="92"/>
                  </a:cubicBezTo>
                  <a:cubicBezTo>
                    <a:pt x="37" y="95"/>
                    <a:pt x="34" y="98"/>
                    <a:pt x="31" y="98"/>
                  </a:cubicBezTo>
                  <a:close/>
                  <a:moveTo>
                    <a:pt x="46" y="126"/>
                  </a:moveTo>
                  <a:cubicBezTo>
                    <a:pt x="43" y="126"/>
                    <a:pt x="41" y="123"/>
                    <a:pt x="41" y="120"/>
                  </a:cubicBezTo>
                  <a:cubicBezTo>
                    <a:pt x="41" y="117"/>
                    <a:pt x="43" y="114"/>
                    <a:pt x="46" y="114"/>
                  </a:cubicBezTo>
                  <a:cubicBezTo>
                    <a:pt x="50" y="114"/>
                    <a:pt x="52" y="117"/>
                    <a:pt x="52" y="120"/>
                  </a:cubicBezTo>
                  <a:cubicBezTo>
                    <a:pt x="52" y="123"/>
                    <a:pt x="50" y="126"/>
                    <a:pt x="46" y="126"/>
                  </a:cubicBezTo>
                  <a:close/>
                  <a:moveTo>
                    <a:pt x="46" y="112"/>
                  </a:moveTo>
                  <a:cubicBezTo>
                    <a:pt x="43" y="112"/>
                    <a:pt x="41" y="109"/>
                    <a:pt x="41" y="106"/>
                  </a:cubicBezTo>
                  <a:cubicBezTo>
                    <a:pt x="41" y="103"/>
                    <a:pt x="43" y="101"/>
                    <a:pt x="46" y="101"/>
                  </a:cubicBezTo>
                  <a:cubicBezTo>
                    <a:pt x="50" y="101"/>
                    <a:pt x="52" y="103"/>
                    <a:pt x="52" y="106"/>
                  </a:cubicBezTo>
                  <a:cubicBezTo>
                    <a:pt x="52" y="109"/>
                    <a:pt x="50" y="112"/>
                    <a:pt x="46" y="112"/>
                  </a:cubicBezTo>
                  <a:close/>
                  <a:moveTo>
                    <a:pt x="46" y="98"/>
                  </a:moveTo>
                  <a:cubicBezTo>
                    <a:pt x="43" y="98"/>
                    <a:pt x="41" y="95"/>
                    <a:pt x="41" y="92"/>
                  </a:cubicBezTo>
                  <a:cubicBezTo>
                    <a:pt x="41" y="89"/>
                    <a:pt x="43" y="87"/>
                    <a:pt x="46" y="87"/>
                  </a:cubicBezTo>
                  <a:cubicBezTo>
                    <a:pt x="50" y="87"/>
                    <a:pt x="52" y="89"/>
                    <a:pt x="52" y="92"/>
                  </a:cubicBezTo>
                  <a:cubicBezTo>
                    <a:pt x="52" y="95"/>
                    <a:pt x="50" y="98"/>
                    <a:pt x="46" y="98"/>
                  </a:cubicBezTo>
                  <a:close/>
                  <a:moveTo>
                    <a:pt x="53" y="64"/>
                  </a:moveTo>
                  <a:cubicBezTo>
                    <a:pt x="53" y="72"/>
                    <a:pt x="47" y="77"/>
                    <a:pt x="40" y="77"/>
                  </a:cubicBezTo>
                  <a:cubicBezTo>
                    <a:pt x="22" y="77"/>
                    <a:pt x="22" y="77"/>
                    <a:pt x="22" y="77"/>
                  </a:cubicBezTo>
                  <a:cubicBezTo>
                    <a:pt x="15" y="77"/>
                    <a:pt x="9" y="72"/>
                    <a:pt x="9" y="64"/>
                  </a:cubicBezTo>
                  <a:cubicBezTo>
                    <a:pt x="9" y="52"/>
                    <a:pt x="9" y="52"/>
                    <a:pt x="9" y="52"/>
                  </a:cubicBezTo>
                  <a:cubicBezTo>
                    <a:pt x="9" y="44"/>
                    <a:pt x="15" y="39"/>
                    <a:pt x="22" y="39"/>
                  </a:cubicBezTo>
                  <a:cubicBezTo>
                    <a:pt x="40" y="39"/>
                    <a:pt x="40" y="39"/>
                    <a:pt x="40" y="39"/>
                  </a:cubicBezTo>
                  <a:cubicBezTo>
                    <a:pt x="47" y="39"/>
                    <a:pt x="53" y="44"/>
                    <a:pt x="53" y="52"/>
                  </a:cubicBezTo>
                  <a:lnTo>
                    <a:pt x="53" y="64"/>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76" name="Freeform 1550"/>
            <p:cNvSpPr>
              <a:spLocks noEditPoints="1"/>
            </p:cNvSpPr>
            <p:nvPr/>
          </p:nvSpPr>
          <p:spPr bwMode="auto">
            <a:xfrm>
              <a:off x="4431256" y="3379728"/>
              <a:ext cx="248580" cy="131481"/>
            </a:xfrm>
            <a:custGeom>
              <a:avLst/>
              <a:gdLst>
                <a:gd name="T0" fmla="*/ 32 w 40"/>
                <a:gd name="T1" fmla="*/ 0 h 26"/>
                <a:gd name="T2" fmla="*/ 8 w 40"/>
                <a:gd name="T3" fmla="*/ 0 h 26"/>
                <a:gd name="T4" fmla="*/ 0 w 40"/>
                <a:gd name="T5" fmla="*/ 7 h 26"/>
                <a:gd name="T6" fmla="*/ 0 w 40"/>
                <a:gd name="T7" fmla="*/ 18 h 26"/>
                <a:gd name="T8" fmla="*/ 8 w 40"/>
                <a:gd name="T9" fmla="*/ 26 h 26"/>
                <a:gd name="T10" fmla="*/ 32 w 40"/>
                <a:gd name="T11" fmla="*/ 26 h 26"/>
                <a:gd name="T12" fmla="*/ 40 w 40"/>
                <a:gd name="T13" fmla="*/ 18 h 26"/>
                <a:gd name="T14" fmla="*/ 40 w 40"/>
                <a:gd name="T15" fmla="*/ 7 h 26"/>
                <a:gd name="T16" fmla="*/ 32 w 40"/>
                <a:gd name="T17" fmla="*/ 0 h 26"/>
                <a:gd name="T18" fmla="*/ 38 w 40"/>
                <a:gd name="T19" fmla="*/ 22 h 26"/>
                <a:gd name="T20" fmla="*/ 38 w 40"/>
                <a:gd name="T21" fmla="*/ 22 h 26"/>
                <a:gd name="T22" fmla="*/ 38 w 40"/>
                <a:gd name="T23" fmla="*/ 22 h 26"/>
                <a:gd name="T24" fmla="*/ 37 w 40"/>
                <a:gd name="T25" fmla="*/ 22 h 26"/>
                <a:gd name="T26" fmla="*/ 26 w 40"/>
                <a:gd name="T27" fmla="*/ 12 h 26"/>
                <a:gd name="T28" fmla="*/ 21 w 40"/>
                <a:gd name="T29" fmla="*/ 17 h 26"/>
                <a:gd name="T30" fmla="*/ 20 w 40"/>
                <a:gd name="T31" fmla="*/ 17 h 26"/>
                <a:gd name="T32" fmla="*/ 19 w 40"/>
                <a:gd name="T33" fmla="*/ 17 h 26"/>
                <a:gd name="T34" fmla="*/ 13 w 40"/>
                <a:gd name="T35" fmla="*/ 12 h 26"/>
                <a:gd name="T36" fmla="*/ 3 w 40"/>
                <a:gd name="T37" fmla="*/ 21 h 26"/>
                <a:gd name="T38" fmla="*/ 3 w 40"/>
                <a:gd name="T39" fmla="*/ 22 h 26"/>
                <a:gd name="T40" fmla="*/ 3 w 40"/>
                <a:gd name="T41" fmla="*/ 22 h 26"/>
                <a:gd name="T42" fmla="*/ 2 w 40"/>
                <a:gd name="T43" fmla="*/ 21 h 26"/>
                <a:gd name="T44" fmla="*/ 2 w 40"/>
                <a:gd name="T45" fmla="*/ 21 h 26"/>
                <a:gd name="T46" fmla="*/ 2 w 40"/>
                <a:gd name="T47" fmla="*/ 21 h 26"/>
                <a:gd name="T48" fmla="*/ 2 w 40"/>
                <a:gd name="T49" fmla="*/ 20 h 26"/>
                <a:gd name="T50" fmla="*/ 12 w 40"/>
                <a:gd name="T51" fmla="*/ 11 h 26"/>
                <a:gd name="T52" fmla="*/ 3 w 40"/>
                <a:gd name="T53" fmla="*/ 4 h 26"/>
                <a:gd name="T54" fmla="*/ 3 w 40"/>
                <a:gd name="T55" fmla="*/ 2 h 26"/>
                <a:gd name="T56" fmla="*/ 4 w 40"/>
                <a:gd name="T57" fmla="*/ 2 h 26"/>
                <a:gd name="T58" fmla="*/ 5 w 40"/>
                <a:gd name="T59" fmla="*/ 3 h 26"/>
                <a:gd name="T60" fmla="*/ 20 w 40"/>
                <a:gd name="T61" fmla="*/ 16 h 26"/>
                <a:gd name="T62" fmla="*/ 35 w 40"/>
                <a:gd name="T63" fmla="*/ 3 h 26"/>
                <a:gd name="T64" fmla="*/ 36 w 40"/>
                <a:gd name="T65" fmla="*/ 2 h 26"/>
                <a:gd name="T66" fmla="*/ 37 w 40"/>
                <a:gd name="T67" fmla="*/ 2 h 26"/>
                <a:gd name="T68" fmla="*/ 37 w 40"/>
                <a:gd name="T69" fmla="*/ 4 h 26"/>
                <a:gd name="T70" fmla="*/ 28 w 40"/>
                <a:gd name="T71" fmla="*/ 11 h 26"/>
                <a:gd name="T72" fmla="*/ 38 w 40"/>
                <a:gd name="T73" fmla="*/ 21 h 26"/>
                <a:gd name="T74" fmla="*/ 38 w 40"/>
                <a:gd name="T75" fmla="*/ 21 h 26"/>
                <a:gd name="T76" fmla="*/ 38 w 40"/>
                <a:gd name="T77" fmla="*/ 21 h 26"/>
                <a:gd name="T78" fmla="*/ 38 w 40"/>
                <a:gd name="T79"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26">
                  <a:moveTo>
                    <a:pt x="32" y="0"/>
                  </a:moveTo>
                  <a:cubicBezTo>
                    <a:pt x="8" y="0"/>
                    <a:pt x="8" y="0"/>
                    <a:pt x="8" y="0"/>
                  </a:cubicBezTo>
                  <a:cubicBezTo>
                    <a:pt x="3" y="0"/>
                    <a:pt x="0" y="3"/>
                    <a:pt x="0" y="7"/>
                  </a:cubicBezTo>
                  <a:cubicBezTo>
                    <a:pt x="0" y="18"/>
                    <a:pt x="0" y="18"/>
                    <a:pt x="0" y="18"/>
                  </a:cubicBezTo>
                  <a:cubicBezTo>
                    <a:pt x="0" y="22"/>
                    <a:pt x="3" y="26"/>
                    <a:pt x="8" y="26"/>
                  </a:cubicBezTo>
                  <a:cubicBezTo>
                    <a:pt x="32" y="26"/>
                    <a:pt x="32" y="26"/>
                    <a:pt x="32" y="26"/>
                  </a:cubicBezTo>
                  <a:cubicBezTo>
                    <a:pt x="37" y="26"/>
                    <a:pt x="40" y="22"/>
                    <a:pt x="40" y="18"/>
                  </a:cubicBezTo>
                  <a:cubicBezTo>
                    <a:pt x="40" y="7"/>
                    <a:pt x="40" y="7"/>
                    <a:pt x="40" y="7"/>
                  </a:cubicBezTo>
                  <a:cubicBezTo>
                    <a:pt x="40" y="3"/>
                    <a:pt x="37" y="0"/>
                    <a:pt x="32" y="0"/>
                  </a:cubicBezTo>
                  <a:close/>
                  <a:moveTo>
                    <a:pt x="38" y="22"/>
                  </a:moveTo>
                  <a:cubicBezTo>
                    <a:pt x="38" y="22"/>
                    <a:pt x="38" y="22"/>
                    <a:pt x="38" y="22"/>
                  </a:cubicBezTo>
                  <a:cubicBezTo>
                    <a:pt x="38" y="22"/>
                    <a:pt x="38" y="22"/>
                    <a:pt x="38" y="22"/>
                  </a:cubicBezTo>
                  <a:cubicBezTo>
                    <a:pt x="37" y="22"/>
                    <a:pt x="37" y="22"/>
                    <a:pt x="37" y="22"/>
                  </a:cubicBezTo>
                  <a:cubicBezTo>
                    <a:pt x="26" y="12"/>
                    <a:pt x="26" y="12"/>
                    <a:pt x="26" y="12"/>
                  </a:cubicBezTo>
                  <a:cubicBezTo>
                    <a:pt x="21" y="17"/>
                    <a:pt x="21" y="17"/>
                    <a:pt x="21" y="17"/>
                  </a:cubicBezTo>
                  <a:cubicBezTo>
                    <a:pt x="20" y="17"/>
                    <a:pt x="20" y="17"/>
                    <a:pt x="20" y="17"/>
                  </a:cubicBezTo>
                  <a:cubicBezTo>
                    <a:pt x="19" y="17"/>
                    <a:pt x="19" y="17"/>
                    <a:pt x="19" y="17"/>
                  </a:cubicBezTo>
                  <a:cubicBezTo>
                    <a:pt x="13" y="12"/>
                    <a:pt x="13" y="12"/>
                    <a:pt x="13" y="12"/>
                  </a:cubicBezTo>
                  <a:cubicBezTo>
                    <a:pt x="3" y="21"/>
                    <a:pt x="3" y="21"/>
                    <a:pt x="3" y="21"/>
                  </a:cubicBezTo>
                  <a:cubicBezTo>
                    <a:pt x="3" y="22"/>
                    <a:pt x="3" y="22"/>
                    <a:pt x="3" y="22"/>
                  </a:cubicBezTo>
                  <a:cubicBezTo>
                    <a:pt x="3" y="22"/>
                    <a:pt x="3" y="22"/>
                    <a:pt x="3" y="22"/>
                  </a:cubicBezTo>
                  <a:cubicBezTo>
                    <a:pt x="2" y="21"/>
                    <a:pt x="2" y="21"/>
                    <a:pt x="2" y="21"/>
                  </a:cubicBezTo>
                  <a:cubicBezTo>
                    <a:pt x="2" y="21"/>
                    <a:pt x="2" y="21"/>
                    <a:pt x="2" y="21"/>
                  </a:cubicBezTo>
                  <a:cubicBezTo>
                    <a:pt x="2" y="21"/>
                    <a:pt x="2" y="21"/>
                    <a:pt x="2" y="21"/>
                  </a:cubicBezTo>
                  <a:cubicBezTo>
                    <a:pt x="2" y="20"/>
                    <a:pt x="2" y="20"/>
                    <a:pt x="2" y="20"/>
                  </a:cubicBezTo>
                  <a:cubicBezTo>
                    <a:pt x="12" y="11"/>
                    <a:pt x="12" y="11"/>
                    <a:pt x="12" y="11"/>
                  </a:cubicBezTo>
                  <a:cubicBezTo>
                    <a:pt x="3" y="4"/>
                    <a:pt x="3" y="4"/>
                    <a:pt x="3" y="4"/>
                  </a:cubicBezTo>
                  <a:cubicBezTo>
                    <a:pt x="3" y="3"/>
                    <a:pt x="3" y="3"/>
                    <a:pt x="3" y="2"/>
                  </a:cubicBezTo>
                  <a:cubicBezTo>
                    <a:pt x="3" y="2"/>
                    <a:pt x="4" y="2"/>
                    <a:pt x="4" y="2"/>
                  </a:cubicBezTo>
                  <a:cubicBezTo>
                    <a:pt x="5" y="3"/>
                    <a:pt x="5" y="3"/>
                    <a:pt x="5" y="3"/>
                  </a:cubicBezTo>
                  <a:cubicBezTo>
                    <a:pt x="20" y="16"/>
                    <a:pt x="20" y="16"/>
                    <a:pt x="20" y="16"/>
                  </a:cubicBezTo>
                  <a:cubicBezTo>
                    <a:pt x="35" y="3"/>
                    <a:pt x="35" y="3"/>
                    <a:pt x="35" y="3"/>
                  </a:cubicBezTo>
                  <a:cubicBezTo>
                    <a:pt x="36" y="2"/>
                    <a:pt x="36" y="2"/>
                    <a:pt x="36" y="2"/>
                  </a:cubicBezTo>
                  <a:cubicBezTo>
                    <a:pt x="36" y="2"/>
                    <a:pt x="37" y="2"/>
                    <a:pt x="37" y="2"/>
                  </a:cubicBezTo>
                  <a:cubicBezTo>
                    <a:pt x="37" y="3"/>
                    <a:pt x="37" y="3"/>
                    <a:pt x="37" y="4"/>
                  </a:cubicBezTo>
                  <a:cubicBezTo>
                    <a:pt x="28" y="11"/>
                    <a:pt x="28" y="11"/>
                    <a:pt x="28" y="11"/>
                  </a:cubicBezTo>
                  <a:cubicBezTo>
                    <a:pt x="38" y="21"/>
                    <a:pt x="38" y="21"/>
                    <a:pt x="38" y="21"/>
                  </a:cubicBezTo>
                  <a:cubicBezTo>
                    <a:pt x="38" y="21"/>
                    <a:pt x="38" y="21"/>
                    <a:pt x="38" y="21"/>
                  </a:cubicBezTo>
                  <a:cubicBezTo>
                    <a:pt x="38" y="21"/>
                    <a:pt x="38" y="21"/>
                    <a:pt x="38" y="21"/>
                  </a:cubicBezTo>
                  <a:lnTo>
                    <a:pt x="38" y="22"/>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81" name="组合 180"/>
          <p:cNvGrpSpPr/>
          <p:nvPr/>
        </p:nvGrpSpPr>
        <p:grpSpPr>
          <a:xfrm>
            <a:off x="5706407" y="3003531"/>
            <a:ext cx="198014" cy="220419"/>
            <a:chOff x="7450796" y="3198161"/>
            <a:chExt cx="421836" cy="469567"/>
          </a:xfrm>
          <a:solidFill>
            <a:schemeClr val="bg1"/>
          </a:solidFill>
        </p:grpSpPr>
        <p:sp>
          <p:nvSpPr>
            <p:cNvPr id="77" name="Freeform 1582"/>
            <p:cNvSpPr>
              <a:spLocks noEditPoints="1"/>
            </p:cNvSpPr>
            <p:nvPr/>
          </p:nvSpPr>
          <p:spPr bwMode="auto">
            <a:xfrm>
              <a:off x="7450796" y="3392250"/>
              <a:ext cx="421836" cy="275478"/>
            </a:xfrm>
            <a:custGeom>
              <a:avLst/>
              <a:gdLst>
                <a:gd name="T0" fmla="*/ 34 w 68"/>
                <a:gd name="T1" fmla="*/ 0 h 53"/>
                <a:gd name="T2" fmla="*/ 33 w 68"/>
                <a:gd name="T3" fmla="*/ 0 h 53"/>
                <a:gd name="T4" fmla="*/ 0 w 68"/>
                <a:gd name="T5" fmla="*/ 33 h 53"/>
                <a:gd name="T6" fmla="*/ 0 w 68"/>
                <a:gd name="T7" fmla="*/ 41 h 53"/>
                <a:gd name="T8" fmla="*/ 34 w 68"/>
                <a:gd name="T9" fmla="*/ 53 h 53"/>
                <a:gd name="T10" fmla="*/ 68 w 68"/>
                <a:gd name="T11" fmla="*/ 41 h 53"/>
                <a:gd name="T12" fmla="*/ 68 w 68"/>
                <a:gd name="T13" fmla="*/ 33 h 53"/>
                <a:gd name="T14" fmla="*/ 34 w 68"/>
                <a:gd name="T15" fmla="*/ 0 h 53"/>
                <a:gd name="T16" fmla="*/ 39 w 68"/>
                <a:gd name="T17" fmla="*/ 36 h 53"/>
                <a:gd name="T18" fmla="*/ 34 w 68"/>
                <a:gd name="T19" fmla="*/ 41 h 53"/>
                <a:gd name="T20" fmla="*/ 30 w 68"/>
                <a:gd name="T21" fmla="*/ 36 h 53"/>
                <a:gd name="T22" fmla="*/ 31 w 68"/>
                <a:gd name="T23" fmla="*/ 18 h 53"/>
                <a:gd name="T24" fmla="*/ 28 w 68"/>
                <a:gd name="T25" fmla="*/ 13 h 53"/>
                <a:gd name="T26" fmla="*/ 29 w 68"/>
                <a:gd name="T27" fmla="*/ 11 h 53"/>
                <a:gd name="T28" fmla="*/ 34 w 68"/>
                <a:gd name="T29" fmla="*/ 11 h 53"/>
                <a:gd name="T30" fmla="*/ 40 w 68"/>
                <a:gd name="T31" fmla="*/ 10 h 53"/>
                <a:gd name="T32" fmla="*/ 41 w 68"/>
                <a:gd name="T33" fmla="*/ 13 h 53"/>
                <a:gd name="T34" fmla="*/ 38 w 68"/>
                <a:gd name="T35" fmla="*/ 18 h 53"/>
                <a:gd name="T36" fmla="*/ 39 w 68"/>
                <a:gd name="T37"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53">
                  <a:moveTo>
                    <a:pt x="34" y="0"/>
                  </a:moveTo>
                  <a:cubicBezTo>
                    <a:pt x="33" y="0"/>
                    <a:pt x="33" y="0"/>
                    <a:pt x="33" y="0"/>
                  </a:cubicBezTo>
                  <a:cubicBezTo>
                    <a:pt x="15" y="0"/>
                    <a:pt x="0" y="15"/>
                    <a:pt x="0" y="33"/>
                  </a:cubicBezTo>
                  <a:cubicBezTo>
                    <a:pt x="0" y="41"/>
                    <a:pt x="0" y="41"/>
                    <a:pt x="0" y="41"/>
                  </a:cubicBezTo>
                  <a:cubicBezTo>
                    <a:pt x="9" y="49"/>
                    <a:pt x="21" y="53"/>
                    <a:pt x="34" y="53"/>
                  </a:cubicBezTo>
                  <a:cubicBezTo>
                    <a:pt x="47" y="53"/>
                    <a:pt x="59" y="49"/>
                    <a:pt x="68" y="41"/>
                  </a:cubicBezTo>
                  <a:cubicBezTo>
                    <a:pt x="68" y="33"/>
                    <a:pt x="68" y="33"/>
                    <a:pt x="68" y="33"/>
                  </a:cubicBezTo>
                  <a:cubicBezTo>
                    <a:pt x="68" y="15"/>
                    <a:pt x="53" y="0"/>
                    <a:pt x="34" y="0"/>
                  </a:cubicBezTo>
                  <a:close/>
                  <a:moveTo>
                    <a:pt x="39" y="36"/>
                  </a:moveTo>
                  <a:cubicBezTo>
                    <a:pt x="34" y="41"/>
                    <a:pt x="34" y="41"/>
                    <a:pt x="34" y="41"/>
                  </a:cubicBezTo>
                  <a:cubicBezTo>
                    <a:pt x="30" y="36"/>
                    <a:pt x="30" y="36"/>
                    <a:pt x="30" y="36"/>
                  </a:cubicBezTo>
                  <a:cubicBezTo>
                    <a:pt x="31" y="18"/>
                    <a:pt x="31" y="18"/>
                    <a:pt x="31" y="18"/>
                  </a:cubicBezTo>
                  <a:cubicBezTo>
                    <a:pt x="30" y="17"/>
                    <a:pt x="28" y="15"/>
                    <a:pt x="28" y="13"/>
                  </a:cubicBezTo>
                  <a:cubicBezTo>
                    <a:pt x="28" y="12"/>
                    <a:pt x="29" y="11"/>
                    <a:pt x="29" y="11"/>
                  </a:cubicBezTo>
                  <a:cubicBezTo>
                    <a:pt x="30" y="11"/>
                    <a:pt x="32" y="11"/>
                    <a:pt x="34" y="11"/>
                  </a:cubicBezTo>
                  <a:cubicBezTo>
                    <a:pt x="36" y="11"/>
                    <a:pt x="38" y="11"/>
                    <a:pt x="40" y="10"/>
                  </a:cubicBezTo>
                  <a:cubicBezTo>
                    <a:pt x="40" y="11"/>
                    <a:pt x="41" y="12"/>
                    <a:pt x="41" y="13"/>
                  </a:cubicBezTo>
                  <a:cubicBezTo>
                    <a:pt x="41" y="15"/>
                    <a:pt x="39" y="17"/>
                    <a:pt x="38" y="18"/>
                  </a:cubicBezTo>
                  <a:lnTo>
                    <a:pt x="39" y="3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78" name="Freeform 1583"/>
            <p:cNvSpPr>
              <a:spLocks/>
            </p:cNvSpPr>
            <p:nvPr/>
          </p:nvSpPr>
          <p:spPr bwMode="auto">
            <a:xfrm>
              <a:off x="7526123" y="3198161"/>
              <a:ext cx="263645" cy="256697"/>
            </a:xfrm>
            <a:custGeom>
              <a:avLst/>
              <a:gdLst>
                <a:gd name="T0" fmla="*/ 21 w 42"/>
                <a:gd name="T1" fmla="*/ 0 h 50"/>
                <a:gd name="T2" fmla="*/ 0 w 42"/>
                <a:gd name="T3" fmla="*/ 19 h 50"/>
                <a:gd name="T4" fmla="*/ 0 w 42"/>
                <a:gd name="T5" fmla="*/ 31 h 50"/>
                <a:gd name="T6" fmla="*/ 16 w 42"/>
                <a:gd name="T7" fmla="*/ 49 h 50"/>
                <a:gd name="T8" fmla="*/ 21 w 42"/>
                <a:gd name="T9" fmla="*/ 50 h 50"/>
                <a:gd name="T10" fmla="*/ 27 w 42"/>
                <a:gd name="T11" fmla="*/ 49 h 50"/>
                <a:gd name="T12" fmla="*/ 42 w 42"/>
                <a:gd name="T13" fmla="*/ 31 h 50"/>
                <a:gd name="T14" fmla="*/ 42 w 42"/>
                <a:gd name="T15" fmla="*/ 19 h 50"/>
                <a:gd name="T16" fmla="*/ 21 w 42"/>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0">
                  <a:moveTo>
                    <a:pt x="21" y="0"/>
                  </a:moveTo>
                  <a:cubicBezTo>
                    <a:pt x="10" y="0"/>
                    <a:pt x="0" y="8"/>
                    <a:pt x="0" y="19"/>
                  </a:cubicBezTo>
                  <a:cubicBezTo>
                    <a:pt x="0" y="31"/>
                    <a:pt x="0" y="31"/>
                    <a:pt x="0" y="31"/>
                  </a:cubicBezTo>
                  <a:cubicBezTo>
                    <a:pt x="0" y="40"/>
                    <a:pt x="7" y="47"/>
                    <a:pt x="16" y="49"/>
                  </a:cubicBezTo>
                  <a:cubicBezTo>
                    <a:pt x="17" y="50"/>
                    <a:pt x="19" y="50"/>
                    <a:pt x="21" y="50"/>
                  </a:cubicBezTo>
                  <a:cubicBezTo>
                    <a:pt x="23" y="50"/>
                    <a:pt x="25" y="49"/>
                    <a:pt x="27" y="49"/>
                  </a:cubicBezTo>
                  <a:cubicBezTo>
                    <a:pt x="36" y="47"/>
                    <a:pt x="42" y="40"/>
                    <a:pt x="42" y="31"/>
                  </a:cubicBezTo>
                  <a:cubicBezTo>
                    <a:pt x="42" y="19"/>
                    <a:pt x="42" y="19"/>
                    <a:pt x="42" y="19"/>
                  </a:cubicBezTo>
                  <a:cubicBezTo>
                    <a:pt x="42" y="8"/>
                    <a:pt x="32" y="0"/>
                    <a:pt x="21"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79" name="Freeform 1584"/>
            <p:cNvSpPr>
              <a:spLocks noEditPoints="1"/>
            </p:cNvSpPr>
            <p:nvPr/>
          </p:nvSpPr>
          <p:spPr bwMode="auto">
            <a:xfrm>
              <a:off x="7548720" y="3298335"/>
              <a:ext cx="225984" cy="62608"/>
            </a:xfrm>
            <a:custGeom>
              <a:avLst/>
              <a:gdLst>
                <a:gd name="T0" fmla="*/ 31 w 36"/>
                <a:gd name="T1" fmla="*/ 0 h 12"/>
                <a:gd name="T2" fmla="*/ 23 w 36"/>
                <a:gd name="T3" fmla="*/ 0 h 12"/>
                <a:gd name="T4" fmla="*/ 19 w 36"/>
                <a:gd name="T5" fmla="*/ 5 h 12"/>
                <a:gd name="T6" fmla="*/ 17 w 36"/>
                <a:gd name="T7" fmla="*/ 5 h 12"/>
                <a:gd name="T8" fmla="*/ 13 w 36"/>
                <a:gd name="T9" fmla="*/ 0 h 12"/>
                <a:gd name="T10" fmla="*/ 4 w 36"/>
                <a:gd name="T11" fmla="*/ 0 h 12"/>
                <a:gd name="T12" fmla="*/ 0 w 36"/>
                <a:gd name="T13" fmla="*/ 5 h 12"/>
                <a:gd name="T14" fmla="*/ 0 w 36"/>
                <a:gd name="T15" fmla="*/ 8 h 12"/>
                <a:gd name="T16" fmla="*/ 4 w 36"/>
                <a:gd name="T17" fmla="*/ 12 h 12"/>
                <a:gd name="T18" fmla="*/ 13 w 36"/>
                <a:gd name="T19" fmla="*/ 12 h 12"/>
                <a:gd name="T20" fmla="*/ 17 w 36"/>
                <a:gd name="T21" fmla="*/ 8 h 12"/>
                <a:gd name="T22" fmla="*/ 19 w 36"/>
                <a:gd name="T23" fmla="*/ 8 h 12"/>
                <a:gd name="T24" fmla="*/ 23 w 36"/>
                <a:gd name="T25" fmla="*/ 12 h 12"/>
                <a:gd name="T26" fmla="*/ 31 w 36"/>
                <a:gd name="T27" fmla="*/ 12 h 12"/>
                <a:gd name="T28" fmla="*/ 36 w 36"/>
                <a:gd name="T29" fmla="*/ 8 h 12"/>
                <a:gd name="T30" fmla="*/ 36 w 36"/>
                <a:gd name="T31" fmla="*/ 5 h 12"/>
                <a:gd name="T32" fmla="*/ 31 w 36"/>
                <a:gd name="T33" fmla="*/ 0 h 12"/>
                <a:gd name="T34" fmla="*/ 15 w 36"/>
                <a:gd name="T35" fmla="*/ 8 h 12"/>
                <a:gd name="T36" fmla="*/ 13 w 36"/>
                <a:gd name="T37" fmla="*/ 10 h 12"/>
                <a:gd name="T38" fmla="*/ 4 w 36"/>
                <a:gd name="T39" fmla="*/ 10 h 12"/>
                <a:gd name="T40" fmla="*/ 2 w 36"/>
                <a:gd name="T41" fmla="*/ 8 h 12"/>
                <a:gd name="T42" fmla="*/ 2 w 36"/>
                <a:gd name="T43" fmla="*/ 5 h 12"/>
                <a:gd name="T44" fmla="*/ 4 w 36"/>
                <a:gd name="T45" fmla="*/ 3 h 12"/>
                <a:gd name="T46" fmla="*/ 13 w 36"/>
                <a:gd name="T47" fmla="*/ 3 h 12"/>
                <a:gd name="T48" fmla="*/ 15 w 36"/>
                <a:gd name="T49" fmla="*/ 5 h 12"/>
                <a:gd name="T50" fmla="*/ 15 w 36"/>
                <a:gd name="T51" fmla="*/ 6 h 12"/>
                <a:gd name="T52" fmla="*/ 15 w 36"/>
                <a:gd name="T53" fmla="*/ 6 h 12"/>
                <a:gd name="T54" fmla="*/ 15 w 36"/>
                <a:gd name="T55" fmla="*/ 7 h 12"/>
                <a:gd name="T56" fmla="*/ 15 w 36"/>
                <a:gd name="T57" fmla="*/ 8 h 12"/>
                <a:gd name="T58" fmla="*/ 34 w 36"/>
                <a:gd name="T59" fmla="*/ 8 h 12"/>
                <a:gd name="T60" fmla="*/ 31 w 36"/>
                <a:gd name="T61" fmla="*/ 10 h 12"/>
                <a:gd name="T62" fmla="*/ 23 w 36"/>
                <a:gd name="T63" fmla="*/ 10 h 12"/>
                <a:gd name="T64" fmla="*/ 21 w 36"/>
                <a:gd name="T65" fmla="*/ 8 h 12"/>
                <a:gd name="T66" fmla="*/ 21 w 36"/>
                <a:gd name="T67" fmla="*/ 7 h 12"/>
                <a:gd name="T68" fmla="*/ 21 w 36"/>
                <a:gd name="T69" fmla="*/ 7 h 12"/>
                <a:gd name="T70" fmla="*/ 21 w 36"/>
                <a:gd name="T71" fmla="*/ 6 h 12"/>
                <a:gd name="T72" fmla="*/ 21 w 36"/>
                <a:gd name="T73" fmla="*/ 5 h 12"/>
                <a:gd name="T74" fmla="*/ 23 w 36"/>
                <a:gd name="T75" fmla="*/ 3 h 12"/>
                <a:gd name="T76" fmla="*/ 31 w 36"/>
                <a:gd name="T77" fmla="*/ 3 h 12"/>
                <a:gd name="T78" fmla="*/ 34 w 36"/>
                <a:gd name="T79" fmla="*/ 5 h 12"/>
                <a:gd name="T80" fmla="*/ 34 w 36"/>
                <a:gd name="T8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12">
                  <a:moveTo>
                    <a:pt x="31" y="0"/>
                  </a:moveTo>
                  <a:cubicBezTo>
                    <a:pt x="23" y="0"/>
                    <a:pt x="23" y="0"/>
                    <a:pt x="23" y="0"/>
                  </a:cubicBezTo>
                  <a:cubicBezTo>
                    <a:pt x="21" y="0"/>
                    <a:pt x="19" y="2"/>
                    <a:pt x="19" y="5"/>
                  </a:cubicBezTo>
                  <a:cubicBezTo>
                    <a:pt x="17" y="5"/>
                    <a:pt x="17" y="5"/>
                    <a:pt x="17" y="5"/>
                  </a:cubicBezTo>
                  <a:cubicBezTo>
                    <a:pt x="17" y="2"/>
                    <a:pt x="15" y="0"/>
                    <a:pt x="13" y="0"/>
                  </a:cubicBezTo>
                  <a:cubicBezTo>
                    <a:pt x="4" y="0"/>
                    <a:pt x="4" y="0"/>
                    <a:pt x="4" y="0"/>
                  </a:cubicBezTo>
                  <a:cubicBezTo>
                    <a:pt x="2" y="0"/>
                    <a:pt x="0" y="2"/>
                    <a:pt x="0" y="5"/>
                  </a:cubicBezTo>
                  <a:cubicBezTo>
                    <a:pt x="0" y="8"/>
                    <a:pt x="0" y="8"/>
                    <a:pt x="0" y="8"/>
                  </a:cubicBezTo>
                  <a:cubicBezTo>
                    <a:pt x="0" y="10"/>
                    <a:pt x="2" y="12"/>
                    <a:pt x="4" y="12"/>
                  </a:cubicBezTo>
                  <a:cubicBezTo>
                    <a:pt x="13" y="12"/>
                    <a:pt x="13" y="12"/>
                    <a:pt x="13" y="12"/>
                  </a:cubicBezTo>
                  <a:cubicBezTo>
                    <a:pt x="15" y="12"/>
                    <a:pt x="17" y="10"/>
                    <a:pt x="17" y="8"/>
                  </a:cubicBezTo>
                  <a:cubicBezTo>
                    <a:pt x="19" y="8"/>
                    <a:pt x="19" y="8"/>
                    <a:pt x="19" y="8"/>
                  </a:cubicBezTo>
                  <a:cubicBezTo>
                    <a:pt x="19" y="10"/>
                    <a:pt x="21" y="12"/>
                    <a:pt x="23" y="12"/>
                  </a:cubicBezTo>
                  <a:cubicBezTo>
                    <a:pt x="31" y="12"/>
                    <a:pt x="31" y="12"/>
                    <a:pt x="31" y="12"/>
                  </a:cubicBezTo>
                  <a:cubicBezTo>
                    <a:pt x="34" y="12"/>
                    <a:pt x="36" y="10"/>
                    <a:pt x="36" y="8"/>
                  </a:cubicBezTo>
                  <a:cubicBezTo>
                    <a:pt x="36" y="5"/>
                    <a:pt x="36" y="5"/>
                    <a:pt x="36" y="5"/>
                  </a:cubicBezTo>
                  <a:cubicBezTo>
                    <a:pt x="36" y="2"/>
                    <a:pt x="34" y="0"/>
                    <a:pt x="31" y="0"/>
                  </a:cubicBezTo>
                  <a:close/>
                  <a:moveTo>
                    <a:pt x="15" y="8"/>
                  </a:moveTo>
                  <a:cubicBezTo>
                    <a:pt x="15" y="9"/>
                    <a:pt x="14" y="10"/>
                    <a:pt x="13" y="10"/>
                  </a:cubicBezTo>
                  <a:cubicBezTo>
                    <a:pt x="4" y="10"/>
                    <a:pt x="4" y="10"/>
                    <a:pt x="4" y="10"/>
                  </a:cubicBezTo>
                  <a:cubicBezTo>
                    <a:pt x="3" y="10"/>
                    <a:pt x="2" y="9"/>
                    <a:pt x="2" y="8"/>
                  </a:cubicBezTo>
                  <a:cubicBezTo>
                    <a:pt x="2" y="5"/>
                    <a:pt x="2" y="5"/>
                    <a:pt x="2" y="5"/>
                  </a:cubicBezTo>
                  <a:cubicBezTo>
                    <a:pt x="2" y="4"/>
                    <a:pt x="3" y="3"/>
                    <a:pt x="4" y="3"/>
                  </a:cubicBezTo>
                  <a:cubicBezTo>
                    <a:pt x="13" y="3"/>
                    <a:pt x="13" y="3"/>
                    <a:pt x="13" y="3"/>
                  </a:cubicBezTo>
                  <a:cubicBezTo>
                    <a:pt x="14" y="3"/>
                    <a:pt x="15" y="4"/>
                    <a:pt x="15" y="5"/>
                  </a:cubicBezTo>
                  <a:cubicBezTo>
                    <a:pt x="15" y="6"/>
                    <a:pt x="15" y="6"/>
                    <a:pt x="15" y="6"/>
                  </a:cubicBezTo>
                  <a:cubicBezTo>
                    <a:pt x="15" y="6"/>
                    <a:pt x="15" y="6"/>
                    <a:pt x="15" y="6"/>
                  </a:cubicBezTo>
                  <a:cubicBezTo>
                    <a:pt x="15" y="7"/>
                    <a:pt x="15" y="7"/>
                    <a:pt x="15" y="7"/>
                  </a:cubicBezTo>
                  <a:lnTo>
                    <a:pt x="15" y="8"/>
                  </a:lnTo>
                  <a:close/>
                  <a:moveTo>
                    <a:pt x="34" y="8"/>
                  </a:moveTo>
                  <a:cubicBezTo>
                    <a:pt x="34" y="9"/>
                    <a:pt x="33" y="10"/>
                    <a:pt x="31" y="10"/>
                  </a:cubicBezTo>
                  <a:cubicBezTo>
                    <a:pt x="23" y="10"/>
                    <a:pt x="23" y="10"/>
                    <a:pt x="23" y="10"/>
                  </a:cubicBezTo>
                  <a:cubicBezTo>
                    <a:pt x="22" y="10"/>
                    <a:pt x="21" y="9"/>
                    <a:pt x="21" y="8"/>
                  </a:cubicBezTo>
                  <a:cubicBezTo>
                    <a:pt x="21" y="7"/>
                    <a:pt x="21" y="7"/>
                    <a:pt x="21" y="7"/>
                  </a:cubicBezTo>
                  <a:cubicBezTo>
                    <a:pt x="21" y="7"/>
                    <a:pt x="21" y="7"/>
                    <a:pt x="21" y="7"/>
                  </a:cubicBezTo>
                  <a:cubicBezTo>
                    <a:pt x="21" y="6"/>
                    <a:pt x="21" y="6"/>
                    <a:pt x="21" y="6"/>
                  </a:cubicBezTo>
                  <a:cubicBezTo>
                    <a:pt x="21" y="5"/>
                    <a:pt x="21" y="5"/>
                    <a:pt x="21" y="5"/>
                  </a:cubicBezTo>
                  <a:cubicBezTo>
                    <a:pt x="21" y="4"/>
                    <a:pt x="22" y="3"/>
                    <a:pt x="23" y="3"/>
                  </a:cubicBezTo>
                  <a:cubicBezTo>
                    <a:pt x="31" y="3"/>
                    <a:pt x="31" y="3"/>
                    <a:pt x="31" y="3"/>
                  </a:cubicBezTo>
                  <a:cubicBezTo>
                    <a:pt x="33" y="3"/>
                    <a:pt x="34" y="4"/>
                    <a:pt x="34" y="5"/>
                  </a:cubicBezTo>
                  <a:lnTo>
                    <a:pt x="34" y="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93" name="组合 192"/>
          <p:cNvGrpSpPr/>
          <p:nvPr/>
        </p:nvGrpSpPr>
        <p:grpSpPr>
          <a:xfrm>
            <a:off x="2517025" y="2963856"/>
            <a:ext cx="289949" cy="299769"/>
            <a:chOff x="3218481" y="3148075"/>
            <a:chExt cx="617689" cy="638610"/>
          </a:xfrm>
          <a:solidFill>
            <a:schemeClr val="bg1"/>
          </a:solidFill>
        </p:grpSpPr>
        <p:sp>
          <p:nvSpPr>
            <p:cNvPr id="80" name="Freeform 1605"/>
            <p:cNvSpPr>
              <a:spLocks noEditPoints="1"/>
            </p:cNvSpPr>
            <p:nvPr/>
          </p:nvSpPr>
          <p:spPr bwMode="auto">
            <a:xfrm>
              <a:off x="3218481" y="3148075"/>
              <a:ext cx="323908" cy="294263"/>
            </a:xfrm>
            <a:custGeom>
              <a:avLst/>
              <a:gdLst>
                <a:gd name="T0" fmla="*/ 50 w 51"/>
                <a:gd name="T1" fmla="*/ 1 h 56"/>
                <a:gd name="T2" fmla="*/ 46 w 51"/>
                <a:gd name="T3" fmla="*/ 0 h 56"/>
                <a:gd name="T4" fmla="*/ 6 w 51"/>
                <a:gd name="T5" fmla="*/ 0 h 56"/>
                <a:gd name="T6" fmla="*/ 2 w 51"/>
                <a:gd name="T7" fmla="*/ 1 h 56"/>
                <a:gd name="T8" fmla="*/ 0 w 51"/>
                <a:gd name="T9" fmla="*/ 5 h 56"/>
                <a:gd name="T10" fmla="*/ 0 w 51"/>
                <a:gd name="T11" fmla="*/ 36 h 56"/>
                <a:gd name="T12" fmla="*/ 2 w 51"/>
                <a:gd name="T13" fmla="*/ 40 h 56"/>
                <a:gd name="T14" fmla="*/ 6 w 51"/>
                <a:gd name="T15" fmla="*/ 42 h 56"/>
                <a:gd name="T16" fmla="*/ 46 w 51"/>
                <a:gd name="T17" fmla="*/ 42 h 56"/>
                <a:gd name="T18" fmla="*/ 50 w 51"/>
                <a:gd name="T19" fmla="*/ 40 h 56"/>
                <a:gd name="T20" fmla="*/ 51 w 51"/>
                <a:gd name="T21" fmla="*/ 36 h 56"/>
                <a:gd name="T22" fmla="*/ 51 w 51"/>
                <a:gd name="T23" fmla="*/ 5 h 56"/>
                <a:gd name="T24" fmla="*/ 50 w 51"/>
                <a:gd name="T25" fmla="*/ 1 h 56"/>
                <a:gd name="T26" fmla="*/ 49 w 51"/>
                <a:gd name="T27" fmla="*/ 36 h 56"/>
                <a:gd name="T28" fmla="*/ 48 w 51"/>
                <a:gd name="T29" fmla="*/ 38 h 56"/>
                <a:gd name="T30" fmla="*/ 46 w 51"/>
                <a:gd name="T31" fmla="*/ 39 h 56"/>
                <a:gd name="T32" fmla="*/ 6 w 51"/>
                <a:gd name="T33" fmla="*/ 39 h 56"/>
                <a:gd name="T34" fmla="*/ 4 w 51"/>
                <a:gd name="T35" fmla="*/ 38 h 56"/>
                <a:gd name="T36" fmla="*/ 3 w 51"/>
                <a:gd name="T37" fmla="*/ 36 h 56"/>
                <a:gd name="T38" fmla="*/ 3 w 51"/>
                <a:gd name="T39" fmla="*/ 5 h 56"/>
                <a:gd name="T40" fmla="*/ 4 w 51"/>
                <a:gd name="T41" fmla="*/ 3 h 56"/>
                <a:gd name="T42" fmla="*/ 6 w 51"/>
                <a:gd name="T43" fmla="*/ 2 h 56"/>
                <a:gd name="T44" fmla="*/ 46 w 51"/>
                <a:gd name="T45" fmla="*/ 2 h 56"/>
                <a:gd name="T46" fmla="*/ 48 w 51"/>
                <a:gd name="T47" fmla="*/ 3 h 56"/>
                <a:gd name="T48" fmla="*/ 49 w 51"/>
                <a:gd name="T49" fmla="*/ 5 h 56"/>
                <a:gd name="T50" fmla="*/ 49 w 51"/>
                <a:gd name="T51" fmla="*/ 36 h 56"/>
                <a:gd name="T52" fmla="*/ 49 w 51"/>
                <a:gd name="T53" fmla="*/ 43 h 56"/>
                <a:gd name="T54" fmla="*/ 2 w 51"/>
                <a:gd name="T55" fmla="*/ 43 h 56"/>
                <a:gd name="T56" fmla="*/ 1 w 51"/>
                <a:gd name="T57" fmla="*/ 43 h 56"/>
                <a:gd name="T58" fmla="*/ 1 w 51"/>
                <a:gd name="T59" fmla="*/ 44 h 56"/>
                <a:gd name="T60" fmla="*/ 1 w 51"/>
                <a:gd name="T61" fmla="*/ 54 h 56"/>
                <a:gd name="T62" fmla="*/ 1 w 51"/>
                <a:gd name="T63" fmla="*/ 55 h 56"/>
                <a:gd name="T64" fmla="*/ 2 w 51"/>
                <a:gd name="T65" fmla="*/ 56 h 56"/>
                <a:gd name="T66" fmla="*/ 49 w 51"/>
                <a:gd name="T67" fmla="*/ 56 h 56"/>
                <a:gd name="T68" fmla="*/ 51 w 51"/>
                <a:gd name="T69" fmla="*/ 55 h 56"/>
                <a:gd name="T70" fmla="*/ 51 w 51"/>
                <a:gd name="T71" fmla="*/ 54 h 56"/>
                <a:gd name="T72" fmla="*/ 51 w 51"/>
                <a:gd name="T73" fmla="*/ 44 h 56"/>
                <a:gd name="T74" fmla="*/ 51 w 51"/>
                <a:gd name="T75" fmla="*/ 43 h 56"/>
                <a:gd name="T76" fmla="*/ 49 w 51"/>
                <a:gd name="T77" fmla="*/ 43 h 56"/>
                <a:gd name="T78" fmla="*/ 48 w 51"/>
                <a:gd name="T79" fmla="*/ 53 h 56"/>
                <a:gd name="T80" fmla="*/ 4 w 51"/>
                <a:gd name="T81" fmla="*/ 53 h 56"/>
                <a:gd name="T82" fmla="*/ 4 w 51"/>
                <a:gd name="T83" fmla="*/ 46 h 56"/>
                <a:gd name="T84" fmla="*/ 48 w 51"/>
                <a:gd name="T85" fmla="*/ 46 h 56"/>
                <a:gd name="T86" fmla="*/ 48 w 51"/>
                <a:gd name="T87" fmla="*/ 53 h 56"/>
                <a:gd name="T88" fmla="*/ 6 w 51"/>
                <a:gd name="T89" fmla="*/ 52 h 56"/>
                <a:gd name="T90" fmla="*/ 28 w 51"/>
                <a:gd name="T91" fmla="*/ 52 h 56"/>
                <a:gd name="T92" fmla="*/ 29 w 51"/>
                <a:gd name="T93" fmla="*/ 51 h 56"/>
                <a:gd name="T94" fmla="*/ 30 w 51"/>
                <a:gd name="T95" fmla="*/ 50 h 56"/>
                <a:gd name="T96" fmla="*/ 30 w 51"/>
                <a:gd name="T97" fmla="*/ 48 h 56"/>
                <a:gd name="T98" fmla="*/ 29 w 51"/>
                <a:gd name="T99" fmla="*/ 47 h 56"/>
                <a:gd name="T100" fmla="*/ 28 w 51"/>
                <a:gd name="T101" fmla="*/ 47 h 56"/>
                <a:gd name="T102" fmla="*/ 6 w 51"/>
                <a:gd name="T103" fmla="*/ 47 h 56"/>
                <a:gd name="T104" fmla="*/ 5 w 51"/>
                <a:gd name="T105" fmla="*/ 47 h 56"/>
                <a:gd name="T106" fmla="*/ 5 w 51"/>
                <a:gd name="T107" fmla="*/ 48 h 56"/>
                <a:gd name="T108" fmla="*/ 5 w 51"/>
                <a:gd name="T109" fmla="*/ 50 h 56"/>
                <a:gd name="T110" fmla="*/ 5 w 51"/>
                <a:gd name="T111" fmla="*/ 51 h 56"/>
                <a:gd name="T112" fmla="*/ 6 w 51"/>
                <a:gd name="T113"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 h="56">
                  <a:moveTo>
                    <a:pt x="50" y="1"/>
                  </a:moveTo>
                  <a:cubicBezTo>
                    <a:pt x="49" y="0"/>
                    <a:pt x="47" y="0"/>
                    <a:pt x="46" y="0"/>
                  </a:cubicBezTo>
                  <a:cubicBezTo>
                    <a:pt x="6" y="0"/>
                    <a:pt x="6" y="0"/>
                    <a:pt x="6" y="0"/>
                  </a:cubicBezTo>
                  <a:cubicBezTo>
                    <a:pt x="4" y="0"/>
                    <a:pt x="3" y="0"/>
                    <a:pt x="2" y="1"/>
                  </a:cubicBezTo>
                  <a:cubicBezTo>
                    <a:pt x="1" y="2"/>
                    <a:pt x="0" y="4"/>
                    <a:pt x="0" y="5"/>
                  </a:cubicBezTo>
                  <a:cubicBezTo>
                    <a:pt x="0" y="36"/>
                    <a:pt x="0" y="36"/>
                    <a:pt x="0" y="36"/>
                  </a:cubicBezTo>
                  <a:cubicBezTo>
                    <a:pt x="0" y="38"/>
                    <a:pt x="1" y="39"/>
                    <a:pt x="2" y="40"/>
                  </a:cubicBezTo>
                  <a:cubicBezTo>
                    <a:pt x="3" y="41"/>
                    <a:pt x="4" y="42"/>
                    <a:pt x="6" y="42"/>
                  </a:cubicBezTo>
                  <a:cubicBezTo>
                    <a:pt x="46" y="42"/>
                    <a:pt x="46" y="42"/>
                    <a:pt x="46" y="42"/>
                  </a:cubicBezTo>
                  <a:cubicBezTo>
                    <a:pt x="47" y="42"/>
                    <a:pt x="49" y="41"/>
                    <a:pt x="50" y="40"/>
                  </a:cubicBezTo>
                  <a:cubicBezTo>
                    <a:pt x="51" y="39"/>
                    <a:pt x="51" y="38"/>
                    <a:pt x="51" y="36"/>
                  </a:cubicBezTo>
                  <a:cubicBezTo>
                    <a:pt x="51" y="5"/>
                    <a:pt x="51" y="5"/>
                    <a:pt x="51" y="5"/>
                  </a:cubicBezTo>
                  <a:cubicBezTo>
                    <a:pt x="51" y="4"/>
                    <a:pt x="51" y="2"/>
                    <a:pt x="50" y="1"/>
                  </a:cubicBezTo>
                  <a:close/>
                  <a:moveTo>
                    <a:pt x="49" y="36"/>
                  </a:moveTo>
                  <a:cubicBezTo>
                    <a:pt x="49" y="37"/>
                    <a:pt x="48" y="38"/>
                    <a:pt x="48" y="38"/>
                  </a:cubicBezTo>
                  <a:cubicBezTo>
                    <a:pt x="47" y="39"/>
                    <a:pt x="46" y="39"/>
                    <a:pt x="46" y="39"/>
                  </a:cubicBezTo>
                  <a:cubicBezTo>
                    <a:pt x="6" y="39"/>
                    <a:pt x="6" y="39"/>
                    <a:pt x="6" y="39"/>
                  </a:cubicBezTo>
                  <a:cubicBezTo>
                    <a:pt x="5" y="39"/>
                    <a:pt x="4" y="39"/>
                    <a:pt x="4" y="38"/>
                  </a:cubicBezTo>
                  <a:cubicBezTo>
                    <a:pt x="3" y="38"/>
                    <a:pt x="3" y="37"/>
                    <a:pt x="3" y="36"/>
                  </a:cubicBezTo>
                  <a:cubicBezTo>
                    <a:pt x="3" y="5"/>
                    <a:pt x="3" y="5"/>
                    <a:pt x="3" y="5"/>
                  </a:cubicBezTo>
                  <a:cubicBezTo>
                    <a:pt x="3" y="4"/>
                    <a:pt x="3" y="4"/>
                    <a:pt x="4" y="3"/>
                  </a:cubicBezTo>
                  <a:cubicBezTo>
                    <a:pt x="4" y="3"/>
                    <a:pt x="5" y="2"/>
                    <a:pt x="6" y="2"/>
                  </a:cubicBezTo>
                  <a:cubicBezTo>
                    <a:pt x="46" y="2"/>
                    <a:pt x="46" y="2"/>
                    <a:pt x="46" y="2"/>
                  </a:cubicBezTo>
                  <a:cubicBezTo>
                    <a:pt x="46" y="2"/>
                    <a:pt x="47" y="3"/>
                    <a:pt x="48" y="3"/>
                  </a:cubicBezTo>
                  <a:cubicBezTo>
                    <a:pt x="48" y="4"/>
                    <a:pt x="49" y="4"/>
                    <a:pt x="49" y="5"/>
                  </a:cubicBezTo>
                  <a:lnTo>
                    <a:pt x="49" y="36"/>
                  </a:lnTo>
                  <a:close/>
                  <a:moveTo>
                    <a:pt x="49" y="43"/>
                  </a:moveTo>
                  <a:cubicBezTo>
                    <a:pt x="2" y="43"/>
                    <a:pt x="2" y="43"/>
                    <a:pt x="2" y="43"/>
                  </a:cubicBezTo>
                  <a:cubicBezTo>
                    <a:pt x="2" y="43"/>
                    <a:pt x="2" y="43"/>
                    <a:pt x="1" y="43"/>
                  </a:cubicBezTo>
                  <a:cubicBezTo>
                    <a:pt x="1" y="43"/>
                    <a:pt x="1" y="44"/>
                    <a:pt x="1" y="44"/>
                  </a:cubicBezTo>
                  <a:cubicBezTo>
                    <a:pt x="1" y="54"/>
                    <a:pt x="1" y="54"/>
                    <a:pt x="1" y="54"/>
                  </a:cubicBezTo>
                  <a:cubicBezTo>
                    <a:pt x="1" y="54"/>
                    <a:pt x="1" y="55"/>
                    <a:pt x="1" y="55"/>
                  </a:cubicBezTo>
                  <a:cubicBezTo>
                    <a:pt x="2" y="55"/>
                    <a:pt x="2" y="56"/>
                    <a:pt x="2" y="56"/>
                  </a:cubicBezTo>
                  <a:cubicBezTo>
                    <a:pt x="49" y="56"/>
                    <a:pt x="49" y="56"/>
                    <a:pt x="49" y="56"/>
                  </a:cubicBezTo>
                  <a:cubicBezTo>
                    <a:pt x="50" y="56"/>
                    <a:pt x="50" y="55"/>
                    <a:pt x="51" y="55"/>
                  </a:cubicBezTo>
                  <a:cubicBezTo>
                    <a:pt x="51" y="55"/>
                    <a:pt x="51" y="54"/>
                    <a:pt x="51" y="54"/>
                  </a:cubicBezTo>
                  <a:cubicBezTo>
                    <a:pt x="51" y="44"/>
                    <a:pt x="51" y="44"/>
                    <a:pt x="51" y="44"/>
                  </a:cubicBezTo>
                  <a:cubicBezTo>
                    <a:pt x="51" y="44"/>
                    <a:pt x="51" y="43"/>
                    <a:pt x="51" y="43"/>
                  </a:cubicBezTo>
                  <a:cubicBezTo>
                    <a:pt x="50" y="43"/>
                    <a:pt x="50" y="43"/>
                    <a:pt x="49" y="43"/>
                  </a:cubicBezTo>
                  <a:close/>
                  <a:moveTo>
                    <a:pt x="48" y="53"/>
                  </a:moveTo>
                  <a:cubicBezTo>
                    <a:pt x="4" y="53"/>
                    <a:pt x="4" y="53"/>
                    <a:pt x="4" y="53"/>
                  </a:cubicBezTo>
                  <a:cubicBezTo>
                    <a:pt x="4" y="46"/>
                    <a:pt x="4" y="46"/>
                    <a:pt x="4" y="46"/>
                  </a:cubicBezTo>
                  <a:cubicBezTo>
                    <a:pt x="48" y="46"/>
                    <a:pt x="48" y="46"/>
                    <a:pt x="48" y="46"/>
                  </a:cubicBezTo>
                  <a:lnTo>
                    <a:pt x="48" y="53"/>
                  </a:lnTo>
                  <a:close/>
                  <a:moveTo>
                    <a:pt x="6" y="52"/>
                  </a:moveTo>
                  <a:cubicBezTo>
                    <a:pt x="28" y="52"/>
                    <a:pt x="28" y="52"/>
                    <a:pt x="28" y="52"/>
                  </a:cubicBezTo>
                  <a:cubicBezTo>
                    <a:pt x="29" y="52"/>
                    <a:pt x="29" y="51"/>
                    <a:pt x="29" y="51"/>
                  </a:cubicBezTo>
                  <a:cubicBezTo>
                    <a:pt x="30" y="51"/>
                    <a:pt x="30" y="50"/>
                    <a:pt x="30" y="50"/>
                  </a:cubicBezTo>
                  <a:cubicBezTo>
                    <a:pt x="30" y="48"/>
                    <a:pt x="30" y="48"/>
                    <a:pt x="30" y="48"/>
                  </a:cubicBezTo>
                  <a:cubicBezTo>
                    <a:pt x="30" y="48"/>
                    <a:pt x="30" y="48"/>
                    <a:pt x="29" y="47"/>
                  </a:cubicBezTo>
                  <a:cubicBezTo>
                    <a:pt x="29" y="47"/>
                    <a:pt x="29" y="47"/>
                    <a:pt x="28" y="47"/>
                  </a:cubicBezTo>
                  <a:cubicBezTo>
                    <a:pt x="6" y="47"/>
                    <a:pt x="6" y="47"/>
                    <a:pt x="6" y="47"/>
                  </a:cubicBezTo>
                  <a:cubicBezTo>
                    <a:pt x="6" y="47"/>
                    <a:pt x="6" y="47"/>
                    <a:pt x="5" y="47"/>
                  </a:cubicBezTo>
                  <a:cubicBezTo>
                    <a:pt x="5" y="48"/>
                    <a:pt x="5" y="48"/>
                    <a:pt x="5" y="48"/>
                  </a:cubicBezTo>
                  <a:cubicBezTo>
                    <a:pt x="5" y="50"/>
                    <a:pt x="5" y="50"/>
                    <a:pt x="5" y="50"/>
                  </a:cubicBezTo>
                  <a:cubicBezTo>
                    <a:pt x="5" y="50"/>
                    <a:pt x="5" y="51"/>
                    <a:pt x="5" y="51"/>
                  </a:cubicBezTo>
                  <a:cubicBezTo>
                    <a:pt x="6" y="51"/>
                    <a:pt x="6" y="52"/>
                    <a:pt x="6" y="5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81" name="Rectangle 1606"/>
            <p:cNvSpPr>
              <a:spLocks noChangeArrowheads="1"/>
            </p:cNvSpPr>
            <p:nvPr/>
          </p:nvSpPr>
          <p:spPr bwMode="auto">
            <a:xfrm>
              <a:off x="3595119" y="3204425"/>
              <a:ext cx="52727" cy="18785"/>
            </a:xfrm>
            <a:prstGeom prst="rect">
              <a:avLst/>
            </a:pr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82" name="Rectangle 1607"/>
            <p:cNvSpPr>
              <a:spLocks noChangeArrowheads="1"/>
            </p:cNvSpPr>
            <p:nvPr/>
          </p:nvSpPr>
          <p:spPr bwMode="auto">
            <a:xfrm>
              <a:off x="3700579" y="3204425"/>
              <a:ext cx="52727" cy="18785"/>
            </a:xfrm>
            <a:prstGeom prst="rect">
              <a:avLst/>
            </a:pr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83" name="Freeform 1608"/>
            <p:cNvSpPr>
              <a:spLocks noEditPoints="1"/>
            </p:cNvSpPr>
            <p:nvPr/>
          </p:nvSpPr>
          <p:spPr bwMode="auto">
            <a:xfrm>
              <a:off x="3806037" y="3204425"/>
              <a:ext cx="30131" cy="206610"/>
            </a:xfrm>
            <a:custGeom>
              <a:avLst/>
              <a:gdLst>
                <a:gd name="T0" fmla="*/ 0 w 4"/>
                <a:gd name="T1" fmla="*/ 0 h 33"/>
                <a:gd name="T2" fmla="*/ 0 w 4"/>
                <a:gd name="T3" fmla="*/ 3 h 33"/>
                <a:gd name="T4" fmla="*/ 1 w 4"/>
                <a:gd name="T5" fmla="*/ 3 h 33"/>
                <a:gd name="T6" fmla="*/ 1 w 4"/>
                <a:gd name="T7" fmla="*/ 5 h 33"/>
                <a:gd name="T8" fmla="*/ 4 w 4"/>
                <a:gd name="T9" fmla="*/ 5 h 33"/>
                <a:gd name="T10" fmla="*/ 4 w 4"/>
                <a:gd name="T11" fmla="*/ 0 h 33"/>
                <a:gd name="T12" fmla="*/ 0 w 4"/>
                <a:gd name="T13" fmla="*/ 0 h 33"/>
                <a:gd name="T14" fmla="*/ 1 w 4"/>
                <a:gd name="T15" fmla="*/ 33 h 33"/>
                <a:gd name="T16" fmla="*/ 4 w 4"/>
                <a:gd name="T17" fmla="*/ 33 h 33"/>
                <a:gd name="T18" fmla="*/ 4 w 4"/>
                <a:gd name="T19" fmla="*/ 25 h 33"/>
                <a:gd name="T20" fmla="*/ 1 w 4"/>
                <a:gd name="T21" fmla="*/ 25 h 33"/>
                <a:gd name="T22" fmla="*/ 1 w 4"/>
                <a:gd name="T23" fmla="*/ 33 h 33"/>
                <a:gd name="T24" fmla="*/ 1 w 4"/>
                <a:gd name="T25" fmla="*/ 19 h 33"/>
                <a:gd name="T26" fmla="*/ 4 w 4"/>
                <a:gd name="T27" fmla="*/ 19 h 33"/>
                <a:gd name="T28" fmla="*/ 4 w 4"/>
                <a:gd name="T29" fmla="*/ 12 h 33"/>
                <a:gd name="T30" fmla="*/ 1 w 4"/>
                <a:gd name="T31" fmla="*/ 12 h 33"/>
                <a:gd name="T32" fmla="*/ 1 w 4"/>
                <a:gd name="T33"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3">
                  <a:moveTo>
                    <a:pt x="0" y="0"/>
                  </a:moveTo>
                  <a:lnTo>
                    <a:pt x="0" y="3"/>
                  </a:lnTo>
                  <a:lnTo>
                    <a:pt x="1" y="3"/>
                  </a:lnTo>
                  <a:lnTo>
                    <a:pt x="1" y="5"/>
                  </a:lnTo>
                  <a:lnTo>
                    <a:pt x="4" y="5"/>
                  </a:lnTo>
                  <a:lnTo>
                    <a:pt x="4" y="0"/>
                  </a:lnTo>
                  <a:lnTo>
                    <a:pt x="0" y="0"/>
                  </a:lnTo>
                  <a:close/>
                  <a:moveTo>
                    <a:pt x="1" y="33"/>
                  </a:moveTo>
                  <a:lnTo>
                    <a:pt x="4" y="33"/>
                  </a:lnTo>
                  <a:lnTo>
                    <a:pt x="4" y="25"/>
                  </a:lnTo>
                  <a:lnTo>
                    <a:pt x="1" y="25"/>
                  </a:lnTo>
                  <a:lnTo>
                    <a:pt x="1" y="33"/>
                  </a:lnTo>
                  <a:close/>
                  <a:moveTo>
                    <a:pt x="1" y="19"/>
                  </a:moveTo>
                  <a:lnTo>
                    <a:pt x="4" y="19"/>
                  </a:lnTo>
                  <a:lnTo>
                    <a:pt x="4" y="12"/>
                  </a:lnTo>
                  <a:lnTo>
                    <a:pt x="1" y="12"/>
                  </a:lnTo>
                  <a:lnTo>
                    <a:pt x="1" y="1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84" name="Rectangle 1609"/>
            <p:cNvSpPr>
              <a:spLocks noChangeArrowheads="1"/>
            </p:cNvSpPr>
            <p:nvPr/>
          </p:nvSpPr>
          <p:spPr bwMode="auto">
            <a:xfrm>
              <a:off x="3436929" y="3711551"/>
              <a:ext cx="60263" cy="12522"/>
            </a:xfrm>
            <a:prstGeom prst="rect">
              <a:avLst/>
            </a:pr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85" name="Rectangle 1610"/>
            <p:cNvSpPr>
              <a:spLocks noChangeArrowheads="1"/>
            </p:cNvSpPr>
            <p:nvPr/>
          </p:nvSpPr>
          <p:spPr bwMode="auto">
            <a:xfrm>
              <a:off x="3331469" y="3711551"/>
              <a:ext cx="60263" cy="12522"/>
            </a:xfrm>
            <a:prstGeom prst="rect">
              <a:avLst/>
            </a:pr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86" name="Freeform 1611"/>
            <p:cNvSpPr>
              <a:spLocks noEditPoints="1"/>
            </p:cNvSpPr>
            <p:nvPr/>
          </p:nvSpPr>
          <p:spPr bwMode="auto">
            <a:xfrm>
              <a:off x="3248611" y="3517467"/>
              <a:ext cx="30131" cy="206610"/>
            </a:xfrm>
            <a:custGeom>
              <a:avLst/>
              <a:gdLst>
                <a:gd name="T0" fmla="*/ 4 w 4"/>
                <a:gd name="T1" fmla="*/ 33 h 33"/>
                <a:gd name="T2" fmla="*/ 4 w 4"/>
                <a:gd name="T3" fmla="*/ 31 h 33"/>
                <a:gd name="T4" fmla="*/ 2 w 4"/>
                <a:gd name="T5" fmla="*/ 31 h 33"/>
                <a:gd name="T6" fmla="*/ 2 w 4"/>
                <a:gd name="T7" fmla="*/ 28 h 33"/>
                <a:gd name="T8" fmla="*/ 0 w 4"/>
                <a:gd name="T9" fmla="*/ 28 h 33"/>
                <a:gd name="T10" fmla="*/ 0 w 4"/>
                <a:gd name="T11" fmla="*/ 33 h 33"/>
                <a:gd name="T12" fmla="*/ 4 w 4"/>
                <a:gd name="T13" fmla="*/ 33 h 33"/>
                <a:gd name="T14" fmla="*/ 2 w 4"/>
                <a:gd name="T15" fmla="*/ 0 h 33"/>
                <a:gd name="T16" fmla="*/ 0 w 4"/>
                <a:gd name="T17" fmla="*/ 0 h 33"/>
                <a:gd name="T18" fmla="*/ 0 w 4"/>
                <a:gd name="T19" fmla="*/ 8 h 33"/>
                <a:gd name="T20" fmla="*/ 2 w 4"/>
                <a:gd name="T21" fmla="*/ 8 h 33"/>
                <a:gd name="T22" fmla="*/ 2 w 4"/>
                <a:gd name="T23" fmla="*/ 0 h 33"/>
                <a:gd name="T24" fmla="*/ 2 w 4"/>
                <a:gd name="T25" fmla="*/ 14 h 33"/>
                <a:gd name="T26" fmla="*/ 0 w 4"/>
                <a:gd name="T27" fmla="*/ 14 h 33"/>
                <a:gd name="T28" fmla="*/ 0 w 4"/>
                <a:gd name="T29" fmla="*/ 22 h 33"/>
                <a:gd name="T30" fmla="*/ 2 w 4"/>
                <a:gd name="T31" fmla="*/ 22 h 33"/>
                <a:gd name="T32" fmla="*/ 2 w 4"/>
                <a:gd name="T33"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3">
                  <a:moveTo>
                    <a:pt x="4" y="33"/>
                  </a:moveTo>
                  <a:lnTo>
                    <a:pt x="4" y="31"/>
                  </a:lnTo>
                  <a:lnTo>
                    <a:pt x="2" y="31"/>
                  </a:lnTo>
                  <a:lnTo>
                    <a:pt x="2" y="28"/>
                  </a:lnTo>
                  <a:lnTo>
                    <a:pt x="0" y="28"/>
                  </a:lnTo>
                  <a:lnTo>
                    <a:pt x="0" y="33"/>
                  </a:lnTo>
                  <a:lnTo>
                    <a:pt x="4" y="33"/>
                  </a:lnTo>
                  <a:close/>
                  <a:moveTo>
                    <a:pt x="2" y="0"/>
                  </a:moveTo>
                  <a:lnTo>
                    <a:pt x="0" y="0"/>
                  </a:lnTo>
                  <a:lnTo>
                    <a:pt x="0" y="8"/>
                  </a:lnTo>
                  <a:lnTo>
                    <a:pt x="2" y="8"/>
                  </a:lnTo>
                  <a:lnTo>
                    <a:pt x="2" y="0"/>
                  </a:lnTo>
                  <a:close/>
                  <a:moveTo>
                    <a:pt x="2" y="14"/>
                  </a:moveTo>
                  <a:lnTo>
                    <a:pt x="0" y="14"/>
                  </a:lnTo>
                  <a:lnTo>
                    <a:pt x="0" y="22"/>
                  </a:lnTo>
                  <a:lnTo>
                    <a:pt x="2" y="22"/>
                  </a:lnTo>
                  <a:lnTo>
                    <a:pt x="2" y="14"/>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87" name="Freeform 1612"/>
            <p:cNvSpPr>
              <a:spLocks noEditPoints="1"/>
            </p:cNvSpPr>
            <p:nvPr/>
          </p:nvSpPr>
          <p:spPr bwMode="auto">
            <a:xfrm>
              <a:off x="3564989" y="3442336"/>
              <a:ext cx="271181" cy="344349"/>
            </a:xfrm>
            <a:custGeom>
              <a:avLst/>
              <a:gdLst>
                <a:gd name="T0" fmla="*/ 29 w 43"/>
                <a:gd name="T1" fmla="*/ 9 h 66"/>
                <a:gd name="T2" fmla="*/ 29 w 43"/>
                <a:gd name="T3" fmla="*/ 1 h 66"/>
                <a:gd name="T4" fmla="*/ 28 w 43"/>
                <a:gd name="T5" fmla="*/ 0 h 66"/>
                <a:gd name="T6" fmla="*/ 27 w 43"/>
                <a:gd name="T7" fmla="*/ 1 h 66"/>
                <a:gd name="T8" fmla="*/ 27 w 43"/>
                <a:gd name="T9" fmla="*/ 9 h 66"/>
                <a:gd name="T10" fmla="*/ 10 w 43"/>
                <a:gd name="T11" fmla="*/ 9 h 66"/>
                <a:gd name="T12" fmla="*/ 0 w 43"/>
                <a:gd name="T13" fmla="*/ 19 h 66"/>
                <a:gd name="T14" fmla="*/ 0 w 43"/>
                <a:gd name="T15" fmla="*/ 57 h 66"/>
                <a:gd name="T16" fmla="*/ 10 w 43"/>
                <a:gd name="T17" fmla="*/ 66 h 66"/>
                <a:gd name="T18" fmla="*/ 28 w 43"/>
                <a:gd name="T19" fmla="*/ 66 h 66"/>
                <a:gd name="T20" fmla="*/ 38 w 43"/>
                <a:gd name="T21" fmla="*/ 57 h 66"/>
                <a:gd name="T22" fmla="*/ 38 w 43"/>
                <a:gd name="T23" fmla="*/ 19 h 66"/>
                <a:gd name="T24" fmla="*/ 29 w 43"/>
                <a:gd name="T25" fmla="*/ 9 h 66"/>
                <a:gd name="T26" fmla="*/ 10 w 43"/>
                <a:gd name="T27" fmla="*/ 61 h 66"/>
                <a:gd name="T28" fmla="*/ 7 w 43"/>
                <a:gd name="T29" fmla="*/ 57 h 66"/>
                <a:gd name="T30" fmla="*/ 10 w 43"/>
                <a:gd name="T31" fmla="*/ 53 h 66"/>
                <a:gd name="T32" fmla="*/ 14 w 43"/>
                <a:gd name="T33" fmla="*/ 57 h 66"/>
                <a:gd name="T34" fmla="*/ 10 w 43"/>
                <a:gd name="T35" fmla="*/ 61 h 66"/>
                <a:gd name="T36" fmla="*/ 28 w 43"/>
                <a:gd name="T37" fmla="*/ 61 h 66"/>
                <a:gd name="T38" fmla="*/ 24 w 43"/>
                <a:gd name="T39" fmla="*/ 57 h 66"/>
                <a:gd name="T40" fmla="*/ 28 w 43"/>
                <a:gd name="T41" fmla="*/ 53 h 66"/>
                <a:gd name="T42" fmla="*/ 31 w 43"/>
                <a:gd name="T43" fmla="*/ 57 h 66"/>
                <a:gd name="T44" fmla="*/ 28 w 43"/>
                <a:gd name="T45" fmla="*/ 61 h 66"/>
                <a:gd name="T46" fmla="*/ 36 w 43"/>
                <a:gd name="T47" fmla="*/ 45 h 66"/>
                <a:gd name="T48" fmla="*/ 27 w 43"/>
                <a:gd name="T49" fmla="*/ 52 h 66"/>
                <a:gd name="T50" fmla="*/ 11 w 43"/>
                <a:gd name="T51" fmla="*/ 52 h 66"/>
                <a:gd name="T52" fmla="*/ 2 w 43"/>
                <a:gd name="T53" fmla="*/ 45 h 66"/>
                <a:gd name="T54" fmla="*/ 2 w 43"/>
                <a:gd name="T55" fmla="*/ 19 h 66"/>
                <a:gd name="T56" fmla="*/ 11 w 43"/>
                <a:gd name="T57" fmla="*/ 12 h 66"/>
                <a:gd name="T58" fmla="*/ 27 w 43"/>
                <a:gd name="T59" fmla="*/ 12 h 66"/>
                <a:gd name="T60" fmla="*/ 36 w 43"/>
                <a:gd name="T61" fmla="*/ 19 h 66"/>
                <a:gd name="T62" fmla="*/ 36 w 43"/>
                <a:gd name="T63" fmla="*/ 45 h 66"/>
                <a:gd name="T64" fmla="*/ 40 w 43"/>
                <a:gd name="T65" fmla="*/ 8 h 66"/>
                <a:gd name="T66" fmla="*/ 40 w 43"/>
                <a:gd name="T67" fmla="*/ 48 h 66"/>
                <a:gd name="T68" fmla="*/ 41 w 43"/>
                <a:gd name="T69" fmla="*/ 48 h 66"/>
                <a:gd name="T70" fmla="*/ 41 w 43"/>
                <a:gd name="T71" fmla="*/ 66 h 66"/>
                <a:gd name="T72" fmla="*/ 43 w 43"/>
                <a:gd name="T73" fmla="*/ 66 h 66"/>
                <a:gd name="T74" fmla="*/ 43 w 43"/>
                <a:gd name="T75" fmla="*/ 48 h 66"/>
                <a:gd name="T76" fmla="*/ 43 w 43"/>
                <a:gd name="T77" fmla="*/ 44 h 66"/>
                <a:gd name="T78" fmla="*/ 43 w 43"/>
                <a:gd name="T79" fmla="*/ 8 h 66"/>
                <a:gd name="T80" fmla="*/ 40 w 43"/>
                <a:gd name="T81"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66">
                  <a:moveTo>
                    <a:pt x="29" y="9"/>
                  </a:moveTo>
                  <a:cubicBezTo>
                    <a:pt x="29" y="1"/>
                    <a:pt x="29" y="1"/>
                    <a:pt x="29" y="1"/>
                  </a:cubicBezTo>
                  <a:cubicBezTo>
                    <a:pt x="29" y="0"/>
                    <a:pt x="28" y="0"/>
                    <a:pt x="28" y="0"/>
                  </a:cubicBezTo>
                  <a:cubicBezTo>
                    <a:pt x="27" y="0"/>
                    <a:pt x="27" y="0"/>
                    <a:pt x="27" y="1"/>
                  </a:cubicBezTo>
                  <a:cubicBezTo>
                    <a:pt x="27" y="9"/>
                    <a:pt x="27" y="9"/>
                    <a:pt x="27" y="9"/>
                  </a:cubicBezTo>
                  <a:cubicBezTo>
                    <a:pt x="10" y="9"/>
                    <a:pt x="10" y="9"/>
                    <a:pt x="10" y="9"/>
                  </a:cubicBezTo>
                  <a:cubicBezTo>
                    <a:pt x="4" y="9"/>
                    <a:pt x="0" y="13"/>
                    <a:pt x="0" y="19"/>
                  </a:cubicBezTo>
                  <a:cubicBezTo>
                    <a:pt x="0" y="57"/>
                    <a:pt x="0" y="57"/>
                    <a:pt x="0" y="57"/>
                  </a:cubicBezTo>
                  <a:cubicBezTo>
                    <a:pt x="0" y="62"/>
                    <a:pt x="4" y="66"/>
                    <a:pt x="10" y="66"/>
                  </a:cubicBezTo>
                  <a:cubicBezTo>
                    <a:pt x="28" y="66"/>
                    <a:pt x="28" y="66"/>
                    <a:pt x="28" y="66"/>
                  </a:cubicBezTo>
                  <a:cubicBezTo>
                    <a:pt x="34" y="66"/>
                    <a:pt x="38" y="62"/>
                    <a:pt x="38" y="57"/>
                  </a:cubicBezTo>
                  <a:cubicBezTo>
                    <a:pt x="38" y="19"/>
                    <a:pt x="38" y="19"/>
                    <a:pt x="38" y="19"/>
                  </a:cubicBezTo>
                  <a:cubicBezTo>
                    <a:pt x="38" y="13"/>
                    <a:pt x="34" y="9"/>
                    <a:pt x="29" y="9"/>
                  </a:cubicBezTo>
                  <a:close/>
                  <a:moveTo>
                    <a:pt x="10" y="61"/>
                  </a:moveTo>
                  <a:cubicBezTo>
                    <a:pt x="8" y="61"/>
                    <a:pt x="7" y="59"/>
                    <a:pt x="7" y="57"/>
                  </a:cubicBezTo>
                  <a:cubicBezTo>
                    <a:pt x="7" y="55"/>
                    <a:pt x="8" y="53"/>
                    <a:pt x="10" y="53"/>
                  </a:cubicBezTo>
                  <a:cubicBezTo>
                    <a:pt x="12" y="53"/>
                    <a:pt x="14" y="55"/>
                    <a:pt x="14" y="57"/>
                  </a:cubicBezTo>
                  <a:cubicBezTo>
                    <a:pt x="14" y="59"/>
                    <a:pt x="12" y="61"/>
                    <a:pt x="10" y="61"/>
                  </a:cubicBezTo>
                  <a:close/>
                  <a:moveTo>
                    <a:pt x="28" y="61"/>
                  </a:moveTo>
                  <a:cubicBezTo>
                    <a:pt x="26" y="61"/>
                    <a:pt x="24" y="59"/>
                    <a:pt x="24" y="57"/>
                  </a:cubicBezTo>
                  <a:cubicBezTo>
                    <a:pt x="24" y="55"/>
                    <a:pt x="26" y="53"/>
                    <a:pt x="28" y="53"/>
                  </a:cubicBezTo>
                  <a:cubicBezTo>
                    <a:pt x="30" y="53"/>
                    <a:pt x="31" y="55"/>
                    <a:pt x="31" y="57"/>
                  </a:cubicBezTo>
                  <a:cubicBezTo>
                    <a:pt x="31" y="59"/>
                    <a:pt x="30" y="61"/>
                    <a:pt x="28" y="61"/>
                  </a:cubicBezTo>
                  <a:close/>
                  <a:moveTo>
                    <a:pt x="36" y="45"/>
                  </a:moveTo>
                  <a:cubicBezTo>
                    <a:pt x="36" y="49"/>
                    <a:pt x="32" y="52"/>
                    <a:pt x="27" y="52"/>
                  </a:cubicBezTo>
                  <a:cubicBezTo>
                    <a:pt x="11" y="52"/>
                    <a:pt x="11" y="52"/>
                    <a:pt x="11" y="52"/>
                  </a:cubicBezTo>
                  <a:cubicBezTo>
                    <a:pt x="6" y="52"/>
                    <a:pt x="2" y="49"/>
                    <a:pt x="2" y="45"/>
                  </a:cubicBezTo>
                  <a:cubicBezTo>
                    <a:pt x="2" y="19"/>
                    <a:pt x="2" y="19"/>
                    <a:pt x="2" y="19"/>
                  </a:cubicBezTo>
                  <a:cubicBezTo>
                    <a:pt x="2" y="15"/>
                    <a:pt x="6" y="12"/>
                    <a:pt x="11" y="12"/>
                  </a:cubicBezTo>
                  <a:cubicBezTo>
                    <a:pt x="27" y="12"/>
                    <a:pt x="27" y="12"/>
                    <a:pt x="27" y="12"/>
                  </a:cubicBezTo>
                  <a:cubicBezTo>
                    <a:pt x="32" y="12"/>
                    <a:pt x="36" y="15"/>
                    <a:pt x="36" y="19"/>
                  </a:cubicBezTo>
                  <a:lnTo>
                    <a:pt x="36" y="45"/>
                  </a:lnTo>
                  <a:close/>
                  <a:moveTo>
                    <a:pt x="40" y="8"/>
                  </a:moveTo>
                  <a:cubicBezTo>
                    <a:pt x="40" y="48"/>
                    <a:pt x="40" y="48"/>
                    <a:pt x="40" y="48"/>
                  </a:cubicBezTo>
                  <a:cubicBezTo>
                    <a:pt x="41" y="48"/>
                    <a:pt x="41" y="48"/>
                    <a:pt x="41" y="48"/>
                  </a:cubicBezTo>
                  <a:cubicBezTo>
                    <a:pt x="41" y="66"/>
                    <a:pt x="41" y="66"/>
                    <a:pt x="41" y="66"/>
                  </a:cubicBezTo>
                  <a:cubicBezTo>
                    <a:pt x="43" y="66"/>
                    <a:pt x="43" y="66"/>
                    <a:pt x="43" y="66"/>
                  </a:cubicBezTo>
                  <a:cubicBezTo>
                    <a:pt x="43" y="48"/>
                    <a:pt x="43" y="48"/>
                    <a:pt x="43" y="48"/>
                  </a:cubicBezTo>
                  <a:cubicBezTo>
                    <a:pt x="43" y="44"/>
                    <a:pt x="43" y="44"/>
                    <a:pt x="43" y="44"/>
                  </a:cubicBezTo>
                  <a:cubicBezTo>
                    <a:pt x="43" y="8"/>
                    <a:pt x="43" y="8"/>
                    <a:pt x="43" y="8"/>
                  </a:cubicBezTo>
                  <a:lnTo>
                    <a:pt x="40" y="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88" name="Freeform 1640"/>
          <p:cNvSpPr>
            <a:spLocks noEditPoints="1"/>
          </p:cNvSpPr>
          <p:nvPr/>
        </p:nvSpPr>
        <p:spPr bwMode="auto">
          <a:xfrm>
            <a:off x="7878091" y="2991775"/>
            <a:ext cx="289949" cy="243930"/>
          </a:xfrm>
          <a:custGeom>
            <a:avLst/>
            <a:gdLst>
              <a:gd name="T0" fmla="*/ 50 w 98"/>
              <a:gd name="T1" fmla="*/ 0 h 99"/>
              <a:gd name="T2" fmla="*/ 8 w 98"/>
              <a:gd name="T3" fmla="*/ 35 h 99"/>
              <a:gd name="T4" fmla="*/ 4 w 98"/>
              <a:gd name="T5" fmla="*/ 38 h 99"/>
              <a:gd name="T6" fmla="*/ 0 w 98"/>
              <a:gd name="T7" fmla="*/ 49 h 99"/>
              <a:gd name="T8" fmla="*/ 17 w 98"/>
              <a:gd name="T9" fmla="*/ 99 h 99"/>
              <a:gd name="T10" fmla="*/ 98 w 98"/>
              <a:gd name="T11" fmla="*/ 82 h 99"/>
              <a:gd name="T12" fmla="*/ 89 w 98"/>
              <a:gd name="T13" fmla="*/ 34 h 99"/>
              <a:gd name="T14" fmla="*/ 14 w 98"/>
              <a:gd name="T15" fmla="*/ 34 h 99"/>
              <a:gd name="T16" fmla="*/ 49 w 98"/>
              <a:gd name="T17" fmla="*/ 4 h 99"/>
              <a:gd name="T18" fmla="*/ 84 w 98"/>
              <a:gd name="T19" fmla="*/ 34 h 99"/>
              <a:gd name="T20" fmla="*/ 91 w 98"/>
              <a:gd name="T21" fmla="*/ 40 h 99"/>
              <a:gd name="T22" fmla="*/ 77 w 98"/>
              <a:gd name="T23" fmla="*/ 53 h 99"/>
              <a:gd name="T24" fmla="*/ 75 w 98"/>
              <a:gd name="T25" fmla="*/ 38 h 99"/>
              <a:gd name="T26" fmla="*/ 22 w 98"/>
              <a:gd name="T27" fmla="*/ 38 h 99"/>
              <a:gd name="T28" fmla="*/ 20 w 98"/>
              <a:gd name="T29" fmla="*/ 51 h 99"/>
              <a:gd name="T30" fmla="*/ 10 w 98"/>
              <a:gd name="T31" fmla="*/ 38 h 99"/>
              <a:gd name="T32" fmla="*/ 74 w 98"/>
              <a:gd name="T33" fmla="*/ 56 h 99"/>
              <a:gd name="T34" fmla="*/ 23 w 98"/>
              <a:gd name="T35" fmla="*/ 54 h 99"/>
              <a:gd name="T36" fmla="*/ 74 w 98"/>
              <a:gd name="T37" fmla="*/ 41 h 99"/>
              <a:gd name="T38" fmla="*/ 81 w 98"/>
              <a:gd name="T39" fmla="*/ 95 h 99"/>
              <a:gd name="T40" fmla="*/ 3 w 98"/>
              <a:gd name="T41" fmla="*/ 82 h 99"/>
              <a:gd name="T42" fmla="*/ 5 w 98"/>
              <a:gd name="T43" fmla="*/ 42 h 99"/>
              <a:gd name="T44" fmla="*/ 21 w 98"/>
              <a:gd name="T45" fmla="*/ 56 h 99"/>
              <a:gd name="T46" fmla="*/ 49 w 98"/>
              <a:gd name="T47" fmla="*/ 80 h 99"/>
              <a:gd name="T48" fmla="*/ 77 w 98"/>
              <a:gd name="T49" fmla="*/ 58 h 99"/>
              <a:gd name="T50" fmla="*/ 77 w 98"/>
              <a:gd name="T51" fmla="*/ 57 h 99"/>
              <a:gd name="T52" fmla="*/ 93 w 98"/>
              <a:gd name="T53" fmla="*/ 43 h 99"/>
              <a:gd name="T54" fmla="*/ 95 w 98"/>
              <a:gd name="T55" fmla="*/ 82 h 99"/>
              <a:gd name="T56" fmla="*/ 70 w 98"/>
              <a:gd name="T57" fmla="*/ 68 h 99"/>
              <a:gd name="T58" fmla="*/ 70 w 98"/>
              <a:gd name="T59" fmla="*/ 70 h 99"/>
              <a:gd name="T60" fmla="*/ 91 w 98"/>
              <a:gd name="T61" fmla="*/ 90 h 99"/>
              <a:gd name="T62" fmla="*/ 92 w 98"/>
              <a:gd name="T63" fmla="*/ 87 h 99"/>
              <a:gd name="T64" fmla="*/ 26 w 98"/>
              <a:gd name="T65" fmla="*/ 68 h 99"/>
              <a:gd name="T66" fmla="*/ 8 w 98"/>
              <a:gd name="T67" fmla="*/ 89 h 99"/>
              <a:gd name="T68" fmla="*/ 10 w 98"/>
              <a:gd name="T69" fmla="*/ 89 h 99"/>
              <a:gd name="T70" fmla="*/ 28 w 98"/>
              <a:gd name="T71"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99">
                <a:moveTo>
                  <a:pt x="89" y="34"/>
                </a:moveTo>
                <a:cubicBezTo>
                  <a:pt x="50" y="0"/>
                  <a:pt x="50" y="0"/>
                  <a:pt x="50" y="0"/>
                </a:cubicBezTo>
                <a:cubicBezTo>
                  <a:pt x="47" y="1"/>
                  <a:pt x="47" y="1"/>
                  <a:pt x="47" y="1"/>
                </a:cubicBezTo>
                <a:cubicBezTo>
                  <a:pt x="8" y="35"/>
                  <a:pt x="8" y="35"/>
                  <a:pt x="8" y="35"/>
                </a:cubicBezTo>
                <a:cubicBezTo>
                  <a:pt x="6" y="36"/>
                  <a:pt x="5" y="37"/>
                  <a:pt x="4" y="38"/>
                </a:cubicBezTo>
                <a:cubicBezTo>
                  <a:pt x="4" y="38"/>
                  <a:pt x="4" y="38"/>
                  <a:pt x="4" y="38"/>
                </a:cubicBezTo>
                <a:cubicBezTo>
                  <a:pt x="4" y="38"/>
                  <a:pt x="4" y="38"/>
                  <a:pt x="4" y="38"/>
                </a:cubicBezTo>
                <a:cubicBezTo>
                  <a:pt x="1" y="41"/>
                  <a:pt x="0" y="45"/>
                  <a:pt x="0" y="49"/>
                </a:cubicBezTo>
                <a:cubicBezTo>
                  <a:pt x="0" y="82"/>
                  <a:pt x="0" y="82"/>
                  <a:pt x="0" y="82"/>
                </a:cubicBezTo>
                <a:cubicBezTo>
                  <a:pt x="0" y="91"/>
                  <a:pt x="7" y="99"/>
                  <a:pt x="17" y="99"/>
                </a:cubicBezTo>
                <a:cubicBezTo>
                  <a:pt x="81" y="99"/>
                  <a:pt x="81" y="99"/>
                  <a:pt x="81" y="99"/>
                </a:cubicBezTo>
                <a:cubicBezTo>
                  <a:pt x="91" y="99"/>
                  <a:pt x="98" y="91"/>
                  <a:pt x="98" y="82"/>
                </a:cubicBezTo>
                <a:cubicBezTo>
                  <a:pt x="98" y="49"/>
                  <a:pt x="98" y="49"/>
                  <a:pt x="98" y="49"/>
                </a:cubicBezTo>
                <a:cubicBezTo>
                  <a:pt x="98" y="43"/>
                  <a:pt x="94" y="37"/>
                  <a:pt x="89" y="34"/>
                </a:cubicBezTo>
                <a:close/>
                <a:moveTo>
                  <a:pt x="10" y="38"/>
                </a:moveTo>
                <a:cubicBezTo>
                  <a:pt x="14" y="34"/>
                  <a:pt x="14" y="34"/>
                  <a:pt x="14" y="34"/>
                </a:cubicBezTo>
                <a:cubicBezTo>
                  <a:pt x="16" y="32"/>
                  <a:pt x="16" y="32"/>
                  <a:pt x="16" y="32"/>
                </a:cubicBezTo>
                <a:cubicBezTo>
                  <a:pt x="49" y="4"/>
                  <a:pt x="49" y="4"/>
                  <a:pt x="49" y="4"/>
                </a:cubicBezTo>
                <a:cubicBezTo>
                  <a:pt x="82" y="32"/>
                  <a:pt x="82" y="32"/>
                  <a:pt x="82" y="32"/>
                </a:cubicBezTo>
                <a:cubicBezTo>
                  <a:pt x="84" y="34"/>
                  <a:pt x="84" y="34"/>
                  <a:pt x="84" y="34"/>
                </a:cubicBezTo>
                <a:cubicBezTo>
                  <a:pt x="87" y="37"/>
                  <a:pt x="87" y="37"/>
                  <a:pt x="87" y="37"/>
                </a:cubicBezTo>
                <a:cubicBezTo>
                  <a:pt x="91" y="40"/>
                  <a:pt x="91" y="40"/>
                  <a:pt x="91" y="40"/>
                </a:cubicBezTo>
                <a:cubicBezTo>
                  <a:pt x="78" y="52"/>
                  <a:pt x="78" y="52"/>
                  <a:pt x="78" y="52"/>
                </a:cubicBezTo>
                <a:cubicBezTo>
                  <a:pt x="77" y="53"/>
                  <a:pt x="77" y="53"/>
                  <a:pt x="77" y="53"/>
                </a:cubicBezTo>
                <a:cubicBezTo>
                  <a:pt x="77" y="39"/>
                  <a:pt x="77" y="39"/>
                  <a:pt x="77" y="39"/>
                </a:cubicBezTo>
                <a:cubicBezTo>
                  <a:pt x="75" y="38"/>
                  <a:pt x="75" y="38"/>
                  <a:pt x="75" y="38"/>
                </a:cubicBezTo>
                <a:cubicBezTo>
                  <a:pt x="22" y="38"/>
                  <a:pt x="22" y="38"/>
                  <a:pt x="22" y="38"/>
                </a:cubicBezTo>
                <a:cubicBezTo>
                  <a:pt x="22" y="38"/>
                  <a:pt x="22" y="38"/>
                  <a:pt x="22" y="38"/>
                </a:cubicBezTo>
                <a:cubicBezTo>
                  <a:pt x="20" y="39"/>
                  <a:pt x="20" y="39"/>
                  <a:pt x="20" y="39"/>
                </a:cubicBezTo>
                <a:cubicBezTo>
                  <a:pt x="20" y="51"/>
                  <a:pt x="20" y="51"/>
                  <a:pt x="20" y="51"/>
                </a:cubicBezTo>
                <a:cubicBezTo>
                  <a:pt x="7" y="40"/>
                  <a:pt x="7" y="40"/>
                  <a:pt x="7" y="40"/>
                </a:cubicBezTo>
                <a:lnTo>
                  <a:pt x="10" y="38"/>
                </a:lnTo>
                <a:close/>
                <a:moveTo>
                  <a:pt x="74" y="41"/>
                </a:moveTo>
                <a:cubicBezTo>
                  <a:pt x="74" y="56"/>
                  <a:pt x="74" y="56"/>
                  <a:pt x="74" y="56"/>
                </a:cubicBezTo>
                <a:cubicBezTo>
                  <a:pt x="50" y="77"/>
                  <a:pt x="50" y="77"/>
                  <a:pt x="50" y="77"/>
                </a:cubicBezTo>
                <a:cubicBezTo>
                  <a:pt x="23" y="54"/>
                  <a:pt x="23" y="54"/>
                  <a:pt x="23" y="54"/>
                </a:cubicBezTo>
                <a:cubicBezTo>
                  <a:pt x="23" y="41"/>
                  <a:pt x="23" y="41"/>
                  <a:pt x="23" y="41"/>
                </a:cubicBezTo>
                <a:lnTo>
                  <a:pt x="74" y="41"/>
                </a:lnTo>
                <a:close/>
                <a:moveTo>
                  <a:pt x="95" y="82"/>
                </a:moveTo>
                <a:cubicBezTo>
                  <a:pt x="95" y="89"/>
                  <a:pt x="89" y="95"/>
                  <a:pt x="81" y="95"/>
                </a:cubicBezTo>
                <a:cubicBezTo>
                  <a:pt x="17" y="95"/>
                  <a:pt x="17" y="95"/>
                  <a:pt x="17" y="95"/>
                </a:cubicBezTo>
                <a:cubicBezTo>
                  <a:pt x="9" y="95"/>
                  <a:pt x="3" y="89"/>
                  <a:pt x="3" y="82"/>
                </a:cubicBezTo>
                <a:cubicBezTo>
                  <a:pt x="3" y="49"/>
                  <a:pt x="3" y="49"/>
                  <a:pt x="3" y="49"/>
                </a:cubicBezTo>
                <a:cubicBezTo>
                  <a:pt x="3" y="47"/>
                  <a:pt x="4" y="44"/>
                  <a:pt x="5" y="42"/>
                </a:cubicBezTo>
                <a:cubicBezTo>
                  <a:pt x="21" y="56"/>
                  <a:pt x="21" y="56"/>
                  <a:pt x="21" y="56"/>
                </a:cubicBezTo>
                <a:cubicBezTo>
                  <a:pt x="21" y="56"/>
                  <a:pt x="21" y="56"/>
                  <a:pt x="21" y="56"/>
                </a:cubicBezTo>
                <a:cubicBezTo>
                  <a:pt x="21" y="56"/>
                  <a:pt x="21" y="56"/>
                  <a:pt x="21" y="56"/>
                </a:cubicBezTo>
                <a:cubicBezTo>
                  <a:pt x="49" y="80"/>
                  <a:pt x="49" y="80"/>
                  <a:pt x="49" y="80"/>
                </a:cubicBezTo>
                <a:cubicBezTo>
                  <a:pt x="51" y="80"/>
                  <a:pt x="51" y="80"/>
                  <a:pt x="51" y="80"/>
                </a:cubicBezTo>
                <a:cubicBezTo>
                  <a:pt x="77" y="58"/>
                  <a:pt x="77" y="58"/>
                  <a:pt x="77" y="58"/>
                </a:cubicBezTo>
                <a:cubicBezTo>
                  <a:pt x="77" y="58"/>
                  <a:pt x="77" y="58"/>
                  <a:pt x="77" y="58"/>
                </a:cubicBezTo>
                <a:cubicBezTo>
                  <a:pt x="77" y="57"/>
                  <a:pt x="77" y="57"/>
                  <a:pt x="77" y="57"/>
                </a:cubicBezTo>
                <a:cubicBezTo>
                  <a:pt x="77" y="57"/>
                  <a:pt x="77" y="57"/>
                  <a:pt x="77" y="57"/>
                </a:cubicBezTo>
                <a:cubicBezTo>
                  <a:pt x="93" y="43"/>
                  <a:pt x="93" y="43"/>
                  <a:pt x="93" y="43"/>
                </a:cubicBezTo>
                <a:cubicBezTo>
                  <a:pt x="94" y="45"/>
                  <a:pt x="95" y="47"/>
                  <a:pt x="95" y="49"/>
                </a:cubicBezTo>
                <a:lnTo>
                  <a:pt x="95" y="82"/>
                </a:lnTo>
                <a:close/>
                <a:moveTo>
                  <a:pt x="73" y="68"/>
                </a:moveTo>
                <a:cubicBezTo>
                  <a:pt x="72" y="67"/>
                  <a:pt x="71" y="67"/>
                  <a:pt x="70" y="68"/>
                </a:cubicBezTo>
                <a:cubicBezTo>
                  <a:pt x="70" y="68"/>
                  <a:pt x="70" y="69"/>
                  <a:pt x="70" y="70"/>
                </a:cubicBezTo>
                <a:cubicBezTo>
                  <a:pt x="70" y="70"/>
                  <a:pt x="70" y="70"/>
                  <a:pt x="70" y="70"/>
                </a:cubicBezTo>
                <a:cubicBezTo>
                  <a:pt x="76" y="76"/>
                  <a:pt x="83" y="83"/>
                  <a:pt x="89" y="89"/>
                </a:cubicBezTo>
                <a:cubicBezTo>
                  <a:pt x="90" y="90"/>
                  <a:pt x="90" y="90"/>
                  <a:pt x="91" y="90"/>
                </a:cubicBezTo>
                <a:cubicBezTo>
                  <a:pt x="91" y="90"/>
                  <a:pt x="91" y="90"/>
                  <a:pt x="92" y="90"/>
                </a:cubicBezTo>
                <a:cubicBezTo>
                  <a:pt x="92" y="89"/>
                  <a:pt x="92" y="88"/>
                  <a:pt x="92" y="87"/>
                </a:cubicBezTo>
                <a:cubicBezTo>
                  <a:pt x="85" y="81"/>
                  <a:pt x="79" y="74"/>
                  <a:pt x="73" y="68"/>
                </a:cubicBezTo>
                <a:close/>
                <a:moveTo>
                  <a:pt x="26" y="68"/>
                </a:moveTo>
                <a:cubicBezTo>
                  <a:pt x="20" y="75"/>
                  <a:pt x="14" y="80"/>
                  <a:pt x="8" y="87"/>
                </a:cubicBezTo>
                <a:cubicBezTo>
                  <a:pt x="7" y="87"/>
                  <a:pt x="7" y="88"/>
                  <a:pt x="8" y="89"/>
                </a:cubicBezTo>
                <a:cubicBezTo>
                  <a:pt x="8" y="89"/>
                  <a:pt x="9" y="90"/>
                  <a:pt x="9" y="90"/>
                </a:cubicBezTo>
                <a:cubicBezTo>
                  <a:pt x="10" y="90"/>
                  <a:pt x="10" y="89"/>
                  <a:pt x="10" y="89"/>
                </a:cubicBezTo>
                <a:cubicBezTo>
                  <a:pt x="17" y="83"/>
                  <a:pt x="22" y="77"/>
                  <a:pt x="28" y="71"/>
                </a:cubicBezTo>
                <a:cubicBezTo>
                  <a:pt x="29" y="70"/>
                  <a:pt x="29" y="69"/>
                  <a:pt x="28" y="68"/>
                </a:cubicBezTo>
                <a:cubicBezTo>
                  <a:pt x="28" y="68"/>
                  <a:pt x="27" y="68"/>
                  <a:pt x="26" y="6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nvGrpSpPr>
          <p:cNvPr id="176" name="组合 175"/>
          <p:cNvGrpSpPr/>
          <p:nvPr/>
        </p:nvGrpSpPr>
        <p:grpSpPr>
          <a:xfrm>
            <a:off x="6407924" y="2980020"/>
            <a:ext cx="233373" cy="267441"/>
            <a:chOff x="8466617" y="3185639"/>
            <a:chExt cx="497165" cy="569741"/>
          </a:xfrm>
          <a:solidFill>
            <a:schemeClr val="bg1"/>
          </a:solidFill>
        </p:grpSpPr>
        <p:sp>
          <p:nvSpPr>
            <p:cNvPr id="89" name="Freeform 1670"/>
            <p:cNvSpPr>
              <a:spLocks/>
            </p:cNvSpPr>
            <p:nvPr/>
          </p:nvSpPr>
          <p:spPr bwMode="auto">
            <a:xfrm>
              <a:off x="8466617" y="3216946"/>
              <a:ext cx="497165" cy="75131"/>
            </a:xfrm>
            <a:custGeom>
              <a:avLst/>
              <a:gdLst>
                <a:gd name="T0" fmla="*/ 0 w 79"/>
                <a:gd name="T1" fmla="*/ 14 h 14"/>
                <a:gd name="T2" fmla="*/ 0 w 79"/>
                <a:gd name="T3" fmla="*/ 14 h 14"/>
                <a:gd name="T4" fmla="*/ 11 w 79"/>
                <a:gd name="T5" fmla="*/ 0 h 14"/>
                <a:gd name="T6" fmla="*/ 68 w 79"/>
                <a:gd name="T7" fmla="*/ 0 h 14"/>
                <a:gd name="T8" fmla="*/ 79 w 79"/>
                <a:gd name="T9" fmla="*/ 14 h 14"/>
                <a:gd name="T10" fmla="*/ 0 w 79"/>
                <a:gd name="T11" fmla="*/ 14 h 14"/>
              </a:gdLst>
              <a:ahLst/>
              <a:cxnLst>
                <a:cxn ang="0">
                  <a:pos x="T0" y="T1"/>
                </a:cxn>
                <a:cxn ang="0">
                  <a:pos x="T2" y="T3"/>
                </a:cxn>
                <a:cxn ang="0">
                  <a:pos x="T4" y="T5"/>
                </a:cxn>
                <a:cxn ang="0">
                  <a:pos x="T6" y="T7"/>
                </a:cxn>
                <a:cxn ang="0">
                  <a:pos x="T8" y="T9"/>
                </a:cxn>
                <a:cxn ang="0">
                  <a:pos x="T10" y="T11"/>
                </a:cxn>
              </a:cxnLst>
              <a:rect l="0" t="0" r="r" b="b"/>
              <a:pathLst>
                <a:path w="79" h="14">
                  <a:moveTo>
                    <a:pt x="0" y="14"/>
                  </a:moveTo>
                  <a:cubicBezTo>
                    <a:pt x="0" y="14"/>
                    <a:pt x="0" y="14"/>
                    <a:pt x="0" y="14"/>
                  </a:cubicBezTo>
                  <a:cubicBezTo>
                    <a:pt x="0" y="6"/>
                    <a:pt x="5" y="0"/>
                    <a:pt x="11" y="0"/>
                  </a:cubicBezTo>
                  <a:cubicBezTo>
                    <a:pt x="68" y="0"/>
                    <a:pt x="68" y="0"/>
                    <a:pt x="68" y="0"/>
                  </a:cubicBezTo>
                  <a:cubicBezTo>
                    <a:pt x="75" y="0"/>
                    <a:pt x="79" y="6"/>
                    <a:pt x="79" y="14"/>
                  </a:cubicBezTo>
                  <a:lnTo>
                    <a:pt x="0" y="14"/>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90" name="Freeform 1671"/>
            <p:cNvSpPr>
              <a:spLocks/>
            </p:cNvSpPr>
            <p:nvPr/>
          </p:nvSpPr>
          <p:spPr bwMode="auto">
            <a:xfrm>
              <a:off x="8639874" y="3185639"/>
              <a:ext cx="150656" cy="25043"/>
            </a:xfrm>
            <a:custGeom>
              <a:avLst/>
              <a:gdLst>
                <a:gd name="T0" fmla="*/ 0 w 24"/>
                <a:gd name="T1" fmla="*/ 5 h 5"/>
                <a:gd name="T2" fmla="*/ 0 w 24"/>
                <a:gd name="T3" fmla="*/ 5 h 5"/>
                <a:gd name="T4" fmla="*/ 4 w 24"/>
                <a:gd name="T5" fmla="*/ 0 h 5"/>
                <a:gd name="T6" fmla="*/ 19 w 24"/>
                <a:gd name="T7" fmla="*/ 0 h 5"/>
                <a:gd name="T8" fmla="*/ 24 w 24"/>
                <a:gd name="T9" fmla="*/ 5 h 5"/>
                <a:gd name="T10" fmla="*/ 0 w 24"/>
                <a:gd name="T11" fmla="*/ 5 h 5"/>
              </a:gdLst>
              <a:ahLst/>
              <a:cxnLst>
                <a:cxn ang="0">
                  <a:pos x="T0" y="T1"/>
                </a:cxn>
                <a:cxn ang="0">
                  <a:pos x="T2" y="T3"/>
                </a:cxn>
                <a:cxn ang="0">
                  <a:pos x="T4" y="T5"/>
                </a:cxn>
                <a:cxn ang="0">
                  <a:pos x="T6" y="T7"/>
                </a:cxn>
                <a:cxn ang="0">
                  <a:pos x="T8" y="T9"/>
                </a:cxn>
                <a:cxn ang="0">
                  <a:pos x="T10" y="T11"/>
                </a:cxn>
              </a:cxnLst>
              <a:rect l="0" t="0" r="r" b="b"/>
              <a:pathLst>
                <a:path w="24" h="5">
                  <a:moveTo>
                    <a:pt x="0" y="5"/>
                  </a:moveTo>
                  <a:cubicBezTo>
                    <a:pt x="0" y="5"/>
                    <a:pt x="0" y="5"/>
                    <a:pt x="0" y="5"/>
                  </a:cubicBezTo>
                  <a:cubicBezTo>
                    <a:pt x="0" y="2"/>
                    <a:pt x="2" y="0"/>
                    <a:pt x="4" y="0"/>
                  </a:cubicBezTo>
                  <a:cubicBezTo>
                    <a:pt x="19" y="0"/>
                    <a:pt x="19" y="0"/>
                    <a:pt x="19" y="0"/>
                  </a:cubicBezTo>
                  <a:cubicBezTo>
                    <a:pt x="22" y="0"/>
                    <a:pt x="24" y="2"/>
                    <a:pt x="24" y="5"/>
                  </a:cubicBez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91" name="Freeform 1672"/>
            <p:cNvSpPr>
              <a:spLocks noEditPoints="1"/>
            </p:cNvSpPr>
            <p:nvPr/>
          </p:nvSpPr>
          <p:spPr bwMode="auto">
            <a:xfrm>
              <a:off x="8481683" y="3317119"/>
              <a:ext cx="474563" cy="438261"/>
            </a:xfrm>
            <a:custGeom>
              <a:avLst/>
              <a:gdLst>
                <a:gd name="T0" fmla="*/ 73 w 76"/>
                <a:gd name="T1" fmla="*/ 0 h 85"/>
                <a:gd name="T2" fmla="*/ 2 w 76"/>
                <a:gd name="T3" fmla="*/ 0 h 85"/>
                <a:gd name="T4" fmla="*/ 0 w 76"/>
                <a:gd name="T5" fmla="*/ 10 h 85"/>
                <a:gd name="T6" fmla="*/ 0 w 76"/>
                <a:gd name="T7" fmla="*/ 66 h 85"/>
                <a:gd name="T8" fmla="*/ 19 w 76"/>
                <a:gd name="T9" fmla="*/ 85 h 85"/>
                <a:gd name="T10" fmla="*/ 56 w 76"/>
                <a:gd name="T11" fmla="*/ 85 h 85"/>
                <a:gd name="T12" fmla="*/ 76 w 76"/>
                <a:gd name="T13" fmla="*/ 66 h 85"/>
                <a:gd name="T14" fmla="*/ 76 w 76"/>
                <a:gd name="T15" fmla="*/ 10 h 85"/>
                <a:gd name="T16" fmla="*/ 73 w 76"/>
                <a:gd name="T17" fmla="*/ 0 h 85"/>
                <a:gd name="T18" fmla="*/ 19 w 76"/>
                <a:gd name="T19" fmla="*/ 61 h 85"/>
                <a:gd name="T20" fmla="*/ 14 w 76"/>
                <a:gd name="T21" fmla="*/ 66 h 85"/>
                <a:gd name="T22" fmla="*/ 10 w 76"/>
                <a:gd name="T23" fmla="*/ 61 h 85"/>
                <a:gd name="T24" fmla="*/ 10 w 76"/>
                <a:gd name="T25" fmla="*/ 41 h 85"/>
                <a:gd name="T26" fmla="*/ 14 w 76"/>
                <a:gd name="T27" fmla="*/ 36 h 85"/>
                <a:gd name="T28" fmla="*/ 19 w 76"/>
                <a:gd name="T29" fmla="*/ 41 h 85"/>
                <a:gd name="T30" fmla="*/ 19 w 76"/>
                <a:gd name="T31" fmla="*/ 61 h 85"/>
                <a:gd name="T32" fmla="*/ 34 w 76"/>
                <a:gd name="T33" fmla="*/ 62 h 85"/>
                <a:gd name="T34" fmla="*/ 30 w 76"/>
                <a:gd name="T35" fmla="*/ 66 h 85"/>
                <a:gd name="T36" fmla="*/ 26 w 76"/>
                <a:gd name="T37" fmla="*/ 62 h 85"/>
                <a:gd name="T38" fmla="*/ 26 w 76"/>
                <a:gd name="T39" fmla="*/ 19 h 85"/>
                <a:gd name="T40" fmla="*/ 30 w 76"/>
                <a:gd name="T41" fmla="*/ 15 h 85"/>
                <a:gd name="T42" fmla="*/ 34 w 76"/>
                <a:gd name="T43" fmla="*/ 19 h 85"/>
                <a:gd name="T44" fmla="*/ 34 w 76"/>
                <a:gd name="T45" fmla="*/ 62 h 85"/>
                <a:gd name="T46" fmla="*/ 50 w 76"/>
                <a:gd name="T47" fmla="*/ 62 h 85"/>
                <a:gd name="T48" fmla="*/ 45 w 76"/>
                <a:gd name="T49" fmla="*/ 66 h 85"/>
                <a:gd name="T50" fmla="*/ 41 w 76"/>
                <a:gd name="T51" fmla="*/ 62 h 85"/>
                <a:gd name="T52" fmla="*/ 41 w 76"/>
                <a:gd name="T53" fmla="*/ 19 h 85"/>
                <a:gd name="T54" fmla="*/ 45 w 76"/>
                <a:gd name="T55" fmla="*/ 15 h 85"/>
                <a:gd name="T56" fmla="*/ 50 w 76"/>
                <a:gd name="T57" fmla="*/ 19 h 85"/>
                <a:gd name="T58" fmla="*/ 50 w 76"/>
                <a:gd name="T59" fmla="*/ 62 h 85"/>
                <a:gd name="T60" fmla="*/ 66 w 76"/>
                <a:gd name="T61" fmla="*/ 61 h 85"/>
                <a:gd name="T62" fmla="*/ 61 w 76"/>
                <a:gd name="T63" fmla="*/ 66 h 85"/>
                <a:gd name="T64" fmla="*/ 56 w 76"/>
                <a:gd name="T65" fmla="*/ 61 h 85"/>
                <a:gd name="T66" fmla="*/ 56 w 76"/>
                <a:gd name="T67" fmla="*/ 41 h 85"/>
                <a:gd name="T68" fmla="*/ 61 w 76"/>
                <a:gd name="T69" fmla="*/ 36 h 85"/>
                <a:gd name="T70" fmla="*/ 66 w 76"/>
                <a:gd name="T71" fmla="*/ 41 h 85"/>
                <a:gd name="T72" fmla="*/ 66 w 76"/>
                <a:gd name="T73" fmla="*/ 6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5">
                  <a:moveTo>
                    <a:pt x="73" y="0"/>
                  </a:moveTo>
                  <a:cubicBezTo>
                    <a:pt x="2" y="0"/>
                    <a:pt x="2" y="0"/>
                    <a:pt x="2" y="0"/>
                  </a:cubicBezTo>
                  <a:cubicBezTo>
                    <a:pt x="1" y="3"/>
                    <a:pt x="0" y="6"/>
                    <a:pt x="0" y="10"/>
                  </a:cubicBezTo>
                  <a:cubicBezTo>
                    <a:pt x="0" y="66"/>
                    <a:pt x="0" y="66"/>
                    <a:pt x="0" y="66"/>
                  </a:cubicBezTo>
                  <a:cubicBezTo>
                    <a:pt x="0" y="77"/>
                    <a:pt x="8" y="85"/>
                    <a:pt x="19" y="85"/>
                  </a:cubicBezTo>
                  <a:cubicBezTo>
                    <a:pt x="56" y="85"/>
                    <a:pt x="56" y="85"/>
                    <a:pt x="56" y="85"/>
                  </a:cubicBezTo>
                  <a:cubicBezTo>
                    <a:pt x="67" y="85"/>
                    <a:pt x="76" y="77"/>
                    <a:pt x="76" y="66"/>
                  </a:cubicBezTo>
                  <a:cubicBezTo>
                    <a:pt x="76" y="10"/>
                    <a:pt x="76" y="10"/>
                    <a:pt x="76" y="10"/>
                  </a:cubicBezTo>
                  <a:cubicBezTo>
                    <a:pt x="76" y="6"/>
                    <a:pt x="75" y="3"/>
                    <a:pt x="73" y="0"/>
                  </a:cubicBezTo>
                  <a:close/>
                  <a:moveTo>
                    <a:pt x="19" y="61"/>
                  </a:moveTo>
                  <a:cubicBezTo>
                    <a:pt x="19" y="64"/>
                    <a:pt x="17" y="66"/>
                    <a:pt x="14" y="66"/>
                  </a:cubicBezTo>
                  <a:cubicBezTo>
                    <a:pt x="12" y="66"/>
                    <a:pt x="10" y="64"/>
                    <a:pt x="10" y="61"/>
                  </a:cubicBezTo>
                  <a:cubicBezTo>
                    <a:pt x="10" y="41"/>
                    <a:pt x="10" y="41"/>
                    <a:pt x="10" y="41"/>
                  </a:cubicBezTo>
                  <a:cubicBezTo>
                    <a:pt x="10" y="38"/>
                    <a:pt x="12" y="36"/>
                    <a:pt x="14" y="36"/>
                  </a:cubicBezTo>
                  <a:cubicBezTo>
                    <a:pt x="17" y="36"/>
                    <a:pt x="19" y="38"/>
                    <a:pt x="19" y="41"/>
                  </a:cubicBezTo>
                  <a:lnTo>
                    <a:pt x="19" y="61"/>
                  </a:lnTo>
                  <a:close/>
                  <a:moveTo>
                    <a:pt x="34" y="62"/>
                  </a:moveTo>
                  <a:cubicBezTo>
                    <a:pt x="34" y="64"/>
                    <a:pt x="32" y="66"/>
                    <a:pt x="30" y="66"/>
                  </a:cubicBezTo>
                  <a:cubicBezTo>
                    <a:pt x="28" y="66"/>
                    <a:pt x="26" y="64"/>
                    <a:pt x="26" y="62"/>
                  </a:cubicBezTo>
                  <a:cubicBezTo>
                    <a:pt x="26" y="19"/>
                    <a:pt x="26" y="19"/>
                    <a:pt x="26" y="19"/>
                  </a:cubicBezTo>
                  <a:cubicBezTo>
                    <a:pt x="26" y="17"/>
                    <a:pt x="28" y="15"/>
                    <a:pt x="30" y="15"/>
                  </a:cubicBezTo>
                  <a:cubicBezTo>
                    <a:pt x="32" y="15"/>
                    <a:pt x="34" y="17"/>
                    <a:pt x="34" y="19"/>
                  </a:cubicBezTo>
                  <a:lnTo>
                    <a:pt x="34" y="62"/>
                  </a:lnTo>
                  <a:close/>
                  <a:moveTo>
                    <a:pt x="50" y="62"/>
                  </a:moveTo>
                  <a:cubicBezTo>
                    <a:pt x="50" y="64"/>
                    <a:pt x="48" y="66"/>
                    <a:pt x="45" y="66"/>
                  </a:cubicBezTo>
                  <a:cubicBezTo>
                    <a:pt x="43" y="66"/>
                    <a:pt x="41" y="64"/>
                    <a:pt x="41" y="62"/>
                  </a:cubicBezTo>
                  <a:cubicBezTo>
                    <a:pt x="41" y="19"/>
                    <a:pt x="41" y="19"/>
                    <a:pt x="41" y="19"/>
                  </a:cubicBezTo>
                  <a:cubicBezTo>
                    <a:pt x="41" y="17"/>
                    <a:pt x="43" y="15"/>
                    <a:pt x="45" y="15"/>
                  </a:cubicBezTo>
                  <a:cubicBezTo>
                    <a:pt x="48" y="15"/>
                    <a:pt x="50" y="17"/>
                    <a:pt x="50" y="19"/>
                  </a:cubicBezTo>
                  <a:lnTo>
                    <a:pt x="50" y="62"/>
                  </a:lnTo>
                  <a:close/>
                  <a:moveTo>
                    <a:pt x="66" y="61"/>
                  </a:moveTo>
                  <a:cubicBezTo>
                    <a:pt x="66" y="64"/>
                    <a:pt x="64" y="66"/>
                    <a:pt x="61" y="66"/>
                  </a:cubicBezTo>
                  <a:cubicBezTo>
                    <a:pt x="59" y="66"/>
                    <a:pt x="56" y="64"/>
                    <a:pt x="56" y="61"/>
                  </a:cubicBezTo>
                  <a:cubicBezTo>
                    <a:pt x="56" y="41"/>
                    <a:pt x="56" y="41"/>
                    <a:pt x="56" y="41"/>
                  </a:cubicBezTo>
                  <a:cubicBezTo>
                    <a:pt x="56" y="38"/>
                    <a:pt x="59" y="36"/>
                    <a:pt x="61" y="36"/>
                  </a:cubicBezTo>
                  <a:cubicBezTo>
                    <a:pt x="64" y="36"/>
                    <a:pt x="66" y="38"/>
                    <a:pt x="66" y="41"/>
                  </a:cubicBezTo>
                  <a:lnTo>
                    <a:pt x="66" y="61"/>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84" name="组合 183"/>
          <p:cNvGrpSpPr/>
          <p:nvPr/>
        </p:nvGrpSpPr>
        <p:grpSpPr>
          <a:xfrm>
            <a:off x="4839027" y="3563664"/>
            <a:ext cx="282876" cy="227484"/>
            <a:chOff x="6309027" y="4264268"/>
            <a:chExt cx="602623" cy="484620"/>
          </a:xfrm>
          <a:solidFill>
            <a:schemeClr val="bg1"/>
          </a:solidFill>
        </p:grpSpPr>
        <p:sp>
          <p:nvSpPr>
            <p:cNvPr id="93" name="Freeform 1346"/>
            <p:cNvSpPr>
              <a:spLocks/>
            </p:cNvSpPr>
            <p:nvPr/>
          </p:nvSpPr>
          <p:spPr bwMode="auto">
            <a:xfrm>
              <a:off x="6309027" y="4534270"/>
              <a:ext cx="602623" cy="214618"/>
            </a:xfrm>
            <a:custGeom>
              <a:avLst/>
              <a:gdLst>
                <a:gd name="T0" fmla="*/ 97 w 97"/>
                <a:gd name="T1" fmla="*/ 0 h 38"/>
                <a:gd name="T2" fmla="*/ 84 w 97"/>
                <a:gd name="T3" fmla="*/ 0 h 38"/>
                <a:gd name="T4" fmla="*/ 84 w 97"/>
                <a:gd name="T5" fmla="*/ 20 h 38"/>
                <a:gd name="T6" fmla="*/ 79 w 97"/>
                <a:gd name="T7" fmla="*/ 25 h 38"/>
                <a:gd name="T8" fmla="*/ 17 w 97"/>
                <a:gd name="T9" fmla="*/ 25 h 38"/>
                <a:gd name="T10" fmla="*/ 12 w 97"/>
                <a:gd name="T11" fmla="*/ 20 h 38"/>
                <a:gd name="T12" fmla="*/ 12 w 97"/>
                <a:gd name="T13" fmla="*/ 0 h 38"/>
                <a:gd name="T14" fmla="*/ 0 w 97"/>
                <a:gd name="T15" fmla="*/ 0 h 38"/>
                <a:gd name="T16" fmla="*/ 0 w 97"/>
                <a:gd name="T17" fmla="*/ 20 h 38"/>
                <a:gd name="T18" fmla="*/ 17 w 97"/>
                <a:gd name="T19" fmla="*/ 38 h 38"/>
                <a:gd name="T20" fmla="*/ 79 w 97"/>
                <a:gd name="T21" fmla="*/ 38 h 38"/>
                <a:gd name="T22" fmla="*/ 97 w 97"/>
                <a:gd name="T23" fmla="*/ 20 h 38"/>
                <a:gd name="T24" fmla="*/ 97 w 9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38">
                  <a:moveTo>
                    <a:pt x="97" y="0"/>
                  </a:moveTo>
                  <a:cubicBezTo>
                    <a:pt x="84" y="0"/>
                    <a:pt x="84" y="0"/>
                    <a:pt x="84" y="0"/>
                  </a:cubicBezTo>
                  <a:cubicBezTo>
                    <a:pt x="84" y="20"/>
                    <a:pt x="84" y="20"/>
                    <a:pt x="84" y="20"/>
                  </a:cubicBezTo>
                  <a:cubicBezTo>
                    <a:pt x="84" y="23"/>
                    <a:pt x="82" y="25"/>
                    <a:pt x="79" y="25"/>
                  </a:cubicBezTo>
                  <a:cubicBezTo>
                    <a:pt x="17" y="25"/>
                    <a:pt x="17" y="25"/>
                    <a:pt x="17" y="25"/>
                  </a:cubicBezTo>
                  <a:cubicBezTo>
                    <a:pt x="15" y="25"/>
                    <a:pt x="12" y="23"/>
                    <a:pt x="12" y="20"/>
                  </a:cubicBezTo>
                  <a:cubicBezTo>
                    <a:pt x="12" y="0"/>
                    <a:pt x="12" y="0"/>
                    <a:pt x="12" y="0"/>
                  </a:cubicBezTo>
                  <a:cubicBezTo>
                    <a:pt x="0" y="0"/>
                    <a:pt x="0" y="0"/>
                    <a:pt x="0" y="0"/>
                  </a:cubicBezTo>
                  <a:cubicBezTo>
                    <a:pt x="0" y="20"/>
                    <a:pt x="0" y="20"/>
                    <a:pt x="0" y="20"/>
                  </a:cubicBezTo>
                  <a:cubicBezTo>
                    <a:pt x="0" y="30"/>
                    <a:pt x="8" y="38"/>
                    <a:pt x="17" y="38"/>
                  </a:cubicBezTo>
                  <a:cubicBezTo>
                    <a:pt x="79" y="38"/>
                    <a:pt x="79" y="38"/>
                    <a:pt x="79" y="38"/>
                  </a:cubicBezTo>
                  <a:cubicBezTo>
                    <a:pt x="89" y="38"/>
                    <a:pt x="97" y="30"/>
                    <a:pt x="97" y="20"/>
                  </a:cubicBezTo>
                  <a:lnTo>
                    <a:pt x="97"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94" name="Freeform 1347"/>
            <p:cNvSpPr>
              <a:spLocks/>
            </p:cNvSpPr>
            <p:nvPr/>
          </p:nvSpPr>
          <p:spPr bwMode="auto">
            <a:xfrm>
              <a:off x="6444617" y="4264268"/>
              <a:ext cx="331442" cy="373847"/>
            </a:xfrm>
            <a:custGeom>
              <a:avLst/>
              <a:gdLst>
                <a:gd name="T0" fmla="*/ 20 w 53"/>
                <a:gd name="T1" fmla="*/ 0 h 65"/>
                <a:gd name="T2" fmla="*/ 16 w 53"/>
                <a:gd name="T3" fmla="*/ 3 h 65"/>
                <a:gd name="T4" fmla="*/ 16 w 53"/>
                <a:gd name="T5" fmla="*/ 36 h 65"/>
                <a:gd name="T6" fmla="*/ 5 w 53"/>
                <a:gd name="T7" fmla="*/ 36 h 65"/>
                <a:gd name="T8" fmla="*/ 1 w 53"/>
                <a:gd name="T9" fmla="*/ 39 h 65"/>
                <a:gd name="T10" fmla="*/ 10 w 53"/>
                <a:gd name="T11" fmla="*/ 48 h 65"/>
                <a:gd name="T12" fmla="*/ 15 w 53"/>
                <a:gd name="T13" fmla="*/ 54 h 65"/>
                <a:gd name="T14" fmla="*/ 24 w 53"/>
                <a:gd name="T15" fmla="*/ 64 h 65"/>
                <a:gd name="T16" fmla="*/ 29 w 53"/>
                <a:gd name="T17" fmla="*/ 64 h 65"/>
                <a:gd name="T18" fmla="*/ 38 w 53"/>
                <a:gd name="T19" fmla="*/ 54 h 65"/>
                <a:gd name="T20" fmla="*/ 43 w 53"/>
                <a:gd name="T21" fmla="*/ 48 h 65"/>
                <a:gd name="T22" fmla="*/ 51 w 53"/>
                <a:gd name="T23" fmla="*/ 39 h 65"/>
                <a:gd name="T24" fmla="*/ 48 w 53"/>
                <a:gd name="T25" fmla="*/ 36 h 65"/>
                <a:gd name="T26" fmla="*/ 37 w 53"/>
                <a:gd name="T27" fmla="*/ 36 h 65"/>
                <a:gd name="T28" fmla="*/ 37 w 53"/>
                <a:gd name="T29" fmla="*/ 3 h 65"/>
                <a:gd name="T30" fmla="*/ 33 w 53"/>
                <a:gd name="T31" fmla="*/ 0 h 65"/>
                <a:gd name="T32" fmla="*/ 20 w 53"/>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5">
                  <a:moveTo>
                    <a:pt x="20" y="0"/>
                  </a:moveTo>
                  <a:cubicBezTo>
                    <a:pt x="17" y="0"/>
                    <a:pt x="16" y="1"/>
                    <a:pt x="16" y="3"/>
                  </a:cubicBezTo>
                  <a:cubicBezTo>
                    <a:pt x="16" y="36"/>
                    <a:pt x="16" y="36"/>
                    <a:pt x="16" y="36"/>
                  </a:cubicBezTo>
                  <a:cubicBezTo>
                    <a:pt x="5" y="36"/>
                    <a:pt x="5" y="36"/>
                    <a:pt x="5" y="36"/>
                  </a:cubicBezTo>
                  <a:cubicBezTo>
                    <a:pt x="1" y="36"/>
                    <a:pt x="0" y="37"/>
                    <a:pt x="1" y="39"/>
                  </a:cubicBezTo>
                  <a:cubicBezTo>
                    <a:pt x="10" y="48"/>
                    <a:pt x="10" y="48"/>
                    <a:pt x="10" y="48"/>
                  </a:cubicBezTo>
                  <a:cubicBezTo>
                    <a:pt x="11" y="50"/>
                    <a:pt x="14" y="53"/>
                    <a:pt x="15" y="54"/>
                  </a:cubicBezTo>
                  <a:cubicBezTo>
                    <a:pt x="24" y="64"/>
                    <a:pt x="24" y="64"/>
                    <a:pt x="24" y="64"/>
                  </a:cubicBezTo>
                  <a:cubicBezTo>
                    <a:pt x="25" y="65"/>
                    <a:pt x="28" y="65"/>
                    <a:pt x="29" y="64"/>
                  </a:cubicBezTo>
                  <a:cubicBezTo>
                    <a:pt x="38" y="54"/>
                    <a:pt x="38" y="54"/>
                    <a:pt x="38" y="54"/>
                  </a:cubicBezTo>
                  <a:cubicBezTo>
                    <a:pt x="39" y="53"/>
                    <a:pt x="42" y="50"/>
                    <a:pt x="43" y="48"/>
                  </a:cubicBezTo>
                  <a:cubicBezTo>
                    <a:pt x="51" y="39"/>
                    <a:pt x="51" y="39"/>
                    <a:pt x="51" y="39"/>
                  </a:cubicBezTo>
                  <a:cubicBezTo>
                    <a:pt x="53" y="37"/>
                    <a:pt x="51" y="36"/>
                    <a:pt x="48" y="36"/>
                  </a:cubicBezTo>
                  <a:cubicBezTo>
                    <a:pt x="37" y="36"/>
                    <a:pt x="37" y="36"/>
                    <a:pt x="37" y="36"/>
                  </a:cubicBezTo>
                  <a:cubicBezTo>
                    <a:pt x="37" y="3"/>
                    <a:pt x="37" y="3"/>
                    <a:pt x="37" y="3"/>
                  </a:cubicBezTo>
                  <a:cubicBezTo>
                    <a:pt x="37" y="1"/>
                    <a:pt x="35" y="0"/>
                    <a:pt x="33" y="0"/>
                  </a:cubicBezTo>
                  <a:lnTo>
                    <a:pt x="20"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72" name="组合 171"/>
          <p:cNvGrpSpPr/>
          <p:nvPr/>
        </p:nvGrpSpPr>
        <p:grpSpPr>
          <a:xfrm>
            <a:off x="7108039" y="3552291"/>
            <a:ext cx="332379" cy="250230"/>
            <a:chOff x="9329668" y="4257347"/>
            <a:chExt cx="708082" cy="533075"/>
          </a:xfrm>
          <a:solidFill>
            <a:schemeClr val="bg1"/>
          </a:solidFill>
        </p:grpSpPr>
        <p:sp>
          <p:nvSpPr>
            <p:cNvPr id="95" name="Freeform 1382"/>
            <p:cNvSpPr>
              <a:spLocks/>
            </p:cNvSpPr>
            <p:nvPr/>
          </p:nvSpPr>
          <p:spPr bwMode="auto">
            <a:xfrm>
              <a:off x="9329668" y="4361191"/>
              <a:ext cx="708082" cy="429231"/>
            </a:xfrm>
            <a:custGeom>
              <a:avLst/>
              <a:gdLst>
                <a:gd name="T0" fmla="*/ 89 w 113"/>
                <a:gd name="T1" fmla="*/ 0 h 75"/>
                <a:gd name="T2" fmla="*/ 86 w 113"/>
                <a:gd name="T3" fmla="*/ 0 h 75"/>
                <a:gd name="T4" fmla="*/ 86 w 113"/>
                <a:gd name="T5" fmla="*/ 5 h 75"/>
                <a:gd name="T6" fmla="*/ 86 w 113"/>
                <a:gd name="T7" fmla="*/ 6 h 75"/>
                <a:gd name="T8" fmla="*/ 78 w 113"/>
                <a:gd name="T9" fmla="*/ 6 h 75"/>
                <a:gd name="T10" fmla="*/ 78 w 113"/>
                <a:gd name="T11" fmla="*/ 5 h 75"/>
                <a:gd name="T12" fmla="*/ 77 w 113"/>
                <a:gd name="T13" fmla="*/ 0 h 75"/>
                <a:gd name="T14" fmla="*/ 36 w 113"/>
                <a:gd name="T15" fmla="*/ 0 h 75"/>
                <a:gd name="T16" fmla="*/ 35 w 113"/>
                <a:gd name="T17" fmla="*/ 5 h 75"/>
                <a:gd name="T18" fmla="*/ 35 w 113"/>
                <a:gd name="T19" fmla="*/ 6 h 75"/>
                <a:gd name="T20" fmla="*/ 26 w 113"/>
                <a:gd name="T21" fmla="*/ 6 h 75"/>
                <a:gd name="T22" fmla="*/ 26 w 113"/>
                <a:gd name="T23" fmla="*/ 5 h 75"/>
                <a:gd name="T24" fmla="*/ 27 w 113"/>
                <a:gd name="T25" fmla="*/ 0 h 75"/>
                <a:gd name="T26" fmla="*/ 23 w 113"/>
                <a:gd name="T27" fmla="*/ 0 h 75"/>
                <a:gd name="T28" fmla="*/ 0 w 113"/>
                <a:gd name="T29" fmla="*/ 23 h 75"/>
                <a:gd name="T30" fmla="*/ 0 w 113"/>
                <a:gd name="T31" fmla="*/ 51 h 75"/>
                <a:gd name="T32" fmla="*/ 23 w 113"/>
                <a:gd name="T33" fmla="*/ 75 h 75"/>
                <a:gd name="T34" fmla="*/ 89 w 113"/>
                <a:gd name="T35" fmla="*/ 75 h 75"/>
                <a:gd name="T36" fmla="*/ 113 w 113"/>
                <a:gd name="T37" fmla="*/ 51 h 75"/>
                <a:gd name="T38" fmla="*/ 113 w 113"/>
                <a:gd name="T39" fmla="*/ 23 h 75"/>
                <a:gd name="T40" fmla="*/ 89 w 113"/>
                <a:gd name="T4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75">
                  <a:moveTo>
                    <a:pt x="89" y="0"/>
                  </a:moveTo>
                  <a:cubicBezTo>
                    <a:pt x="86" y="0"/>
                    <a:pt x="86" y="0"/>
                    <a:pt x="86" y="0"/>
                  </a:cubicBezTo>
                  <a:cubicBezTo>
                    <a:pt x="86" y="1"/>
                    <a:pt x="86" y="3"/>
                    <a:pt x="86" y="5"/>
                  </a:cubicBezTo>
                  <a:cubicBezTo>
                    <a:pt x="86" y="6"/>
                    <a:pt x="86" y="6"/>
                    <a:pt x="86" y="6"/>
                  </a:cubicBezTo>
                  <a:cubicBezTo>
                    <a:pt x="78" y="6"/>
                    <a:pt x="78" y="6"/>
                    <a:pt x="78" y="6"/>
                  </a:cubicBezTo>
                  <a:cubicBezTo>
                    <a:pt x="78" y="5"/>
                    <a:pt x="78" y="5"/>
                    <a:pt x="78" y="5"/>
                  </a:cubicBezTo>
                  <a:cubicBezTo>
                    <a:pt x="78" y="3"/>
                    <a:pt x="77" y="1"/>
                    <a:pt x="77" y="0"/>
                  </a:cubicBezTo>
                  <a:cubicBezTo>
                    <a:pt x="36" y="0"/>
                    <a:pt x="36" y="0"/>
                    <a:pt x="36" y="0"/>
                  </a:cubicBezTo>
                  <a:cubicBezTo>
                    <a:pt x="35" y="1"/>
                    <a:pt x="35" y="3"/>
                    <a:pt x="35" y="5"/>
                  </a:cubicBezTo>
                  <a:cubicBezTo>
                    <a:pt x="35" y="6"/>
                    <a:pt x="35" y="6"/>
                    <a:pt x="35" y="6"/>
                  </a:cubicBezTo>
                  <a:cubicBezTo>
                    <a:pt x="26" y="6"/>
                    <a:pt x="26" y="6"/>
                    <a:pt x="26" y="6"/>
                  </a:cubicBezTo>
                  <a:cubicBezTo>
                    <a:pt x="26" y="5"/>
                    <a:pt x="26" y="5"/>
                    <a:pt x="26" y="5"/>
                  </a:cubicBezTo>
                  <a:cubicBezTo>
                    <a:pt x="26" y="3"/>
                    <a:pt x="27" y="1"/>
                    <a:pt x="27" y="0"/>
                  </a:cubicBezTo>
                  <a:cubicBezTo>
                    <a:pt x="23" y="0"/>
                    <a:pt x="23" y="0"/>
                    <a:pt x="23" y="0"/>
                  </a:cubicBezTo>
                  <a:cubicBezTo>
                    <a:pt x="10" y="0"/>
                    <a:pt x="0" y="10"/>
                    <a:pt x="0" y="23"/>
                  </a:cubicBezTo>
                  <a:cubicBezTo>
                    <a:pt x="0" y="51"/>
                    <a:pt x="0" y="51"/>
                    <a:pt x="0" y="51"/>
                  </a:cubicBezTo>
                  <a:cubicBezTo>
                    <a:pt x="0" y="64"/>
                    <a:pt x="10" y="75"/>
                    <a:pt x="23" y="75"/>
                  </a:cubicBezTo>
                  <a:cubicBezTo>
                    <a:pt x="89" y="75"/>
                    <a:pt x="89" y="75"/>
                    <a:pt x="89" y="75"/>
                  </a:cubicBezTo>
                  <a:cubicBezTo>
                    <a:pt x="102" y="75"/>
                    <a:pt x="113" y="64"/>
                    <a:pt x="113" y="51"/>
                  </a:cubicBezTo>
                  <a:cubicBezTo>
                    <a:pt x="113" y="23"/>
                    <a:pt x="113" y="23"/>
                    <a:pt x="113" y="23"/>
                  </a:cubicBezTo>
                  <a:cubicBezTo>
                    <a:pt x="113" y="10"/>
                    <a:pt x="102" y="0"/>
                    <a:pt x="89" y="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96" name="Freeform 1383"/>
            <p:cNvSpPr>
              <a:spLocks/>
            </p:cNvSpPr>
            <p:nvPr/>
          </p:nvSpPr>
          <p:spPr bwMode="auto">
            <a:xfrm>
              <a:off x="9502925" y="4257347"/>
              <a:ext cx="361574" cy="131541"/>
            </a:xfrm>
            <a:custGeom>
              <a:avLst/>
              <a:gdLst>
                <a:gd name="T0" fmla="*/ 6 w 57"/>
                <a:gd name="T1" fmla="*/ 18 h 23"/>
                <a:gd name="T2" fmla="*/ 19 w 57"/>
                <a:gd name="T3" fmla="*/ 5 h 23"/>
                <a:gd name="T4" fmla="*/ 38 w 57"/>
                <a:gd name="T5" fmla="*/ 5 h 23"/>
                <a:gd name="T6" fmla="*/ 50 w 57"/>
                <a:gd name="T7" fmla="*/ 18 h 23"/>
                <a:gd name="T8" fmla="*/ 51 w 57"/>
                <a:gd name="T9" fmla="*/ 23 h 23"/>
                <a:gd name="T10" fmla="*/ 57 w 57"/>
                <a:gd name="T11" fmla="*/ 23 h 23"/>
                <a:gd name="T12" fmla="*/ 56 w 57"/>
                <a:gd name="T13" fmla="*/ 18 h 23"/>
                <a:gd name="T14" fmla="*/ 41 w 57"/>
                <a:gd name="T15" fmla="*/ 0 h 23"/>
                <a:gd name="T16" fmla="*/ 16 w 57"/>
                <a:gd name="T17" fmla="*/ 0 h 23"/>
                <a:gd name="T18" fmla="*/ 0 w 57"/>
                <a:gd name="T19" fmla="*/ 18 h 23"/>
                <a:gd name="T20" fmla="*/ 0 w 57"/>
                <a:gd name="T21" fmla="*/ 23 h 23"/>
                <a:gd name="T22" fmla="*/ 6 w 57"/>
                <a:gd name="T23" fmla="*/ 23 h 23"/>
                <a:gd name="T24" fmla="*/ 6 w 57"/>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23">
                  <a:moveTo>
                    <a:pt x="6" y="18"/>
                  </a:moveTo>
                  <a:cubicBezTo>
                    <a:pt x="8" y="10"/>
                    <a:pt x="13" y="5"/>
                    <a:pt x="19" y="5"/>
                  </a:cubicBezTo>
                  <a:cubicBezTo>
                    <a:pt x="38" y="5"/>
                    <a:pt x="38" y="5"/>
                    <a:pt x="38" y="5"/>
                  </a:cubicBezTo>
                  <a:cubicBezTo>
                    <a:pt x="44" y="5"/>
                    <a:pt x="48" y="10"/>
                    <a:pt x="50" y="18"/>
                  </a:cubicBezTo>
                  <a:cubicBezTo>
                    <a:pt x="51" y="19"/>
                    <a:pt x="51" y="21"/>
                    <a:pt x="51" y="23"/>
                  </a:cubicBezTo>
                  <a:cubicBezTo>
                    <a:pt x="57" y="23"/>
                    <a:pt x="57" y="23"/>
                    <a:pt x="57" y="23"/>
                  </a:cubicBezTo>
                  <a:cubicBezTo>
                    <a:pt x="57" y="21"/>
                    <a:pt x="57" y="19"/>
                    <a:pt x="56" y="18"/>
                  </a:cubicBezTo>
                  <a:cubicBezTo>
                    <a:pt x="54" y="7"/>
                    <a:pt x="48" y="0"/>
                    <a:pt x="41" y="0"/>
                  </a:cubicBezTo>
                  <a:cubicBezTo>
                    <a:pt x="16" y="0"/>
                    <a:pt x="16" y="0"/>
                    <a:pt x="16" y="0"/>
                  </a:cubicBezTo>
                  <a:cubicBezTo>
                    <a:pt x="9" y="0"/>
                    <a:pt x="2" y="7"/>
                    <a:pt x="0" y="18"/>
                  </a:cubicBezTo>
                  <a:cubicBezTo>
                    <a:pt x="0" y="19"/>
                    <a:pt x="0" y="21"/>
                    <a:pt x="0" y="23"/>
                  </a:cubicBezTo>
                  <a:cubicBezTo>
                    <a:pt x="6" y="23"/>
                    <a:pt x="6" y="23"/>
                    <a:pt x="6" y="23"/>
                  </a:cubicBezTo>
                  <a:cubicBezTo>
                    <a:pt x="6" y="21"/>
                    <a:pt x="6" y="19"/>
                    <a:pt x="6" y="18"/>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97" name="Freeform 1414"/>
          <p:cNvSpPr>
            <a:spLocks noEditPoints="1"/>
          </p:cNvSpPr>
          <p:nvPr/>
        </p:nvSpPr>
        <p:spPr bwMode="auto">
          <a:xfrm>
            <a:off x="1841198" y="3527918"/>
            <a:ext cx="180332" cy="298976"/>
          </a:xfrm>
          <a:custGeom>
            <a:avLst/>
            <a:gdLst>
              <a:gd name="T0" fmla="*/ 55 w 62"/>
              <a:gd name="T1" fmla="*/ 3 h 111"/>
              <a:gd name="T2" fmla="*/ 46 w 62"/>
              <a:gd name="T3" fmla="*/ 3 h 111"/>
              <a:gd name="T4" fmla="*/ 13 w 62"/>
              <a:gd name="T5" fmla="*/ 8 h 111"/>
              <a:gd name="T6" fmla="*/ 0 w 62"/>
              <a:gd name="T7" fmla="*/ 98 h 111"/>
              <a:gd name="T8" fmla="*/ 49 w 62"/>
              <a:gd name="T9" fmla="*/ 111 h 111"/>
              <a:gd name="T10" fmla="*/ 62 w 62"/>
              <a:gd name="T11" fmla="*/ 21 h 111"/>
              <a:gd name="T12" fmla="*/ 15 w 62"/>
              <a:gd name="T13" fmla="*/ 103 h 111"/>
              <a:gd name="T14" fmla="*/ 15 w 62"/>
              <a:gd name="T15" fmla="*/ 92 h 111"/>
              <a:gd name="T16" fmla="*/ 15 w 62"/>
              <a:gd name="T17" fmla="*/ 103 h 111"/>
              <a:gd name="T18" fmla="*/ 10 w 62"/>
              <a:gd name="T19" fmla="*/ 83 h 111"/>
              <a:gd name="T20" fmla="*/ 21 w 62"/>
              <a:gd name="T21" fmla="*/ 83 h 111"/>
              <a:gd name="T22" fmla="*/ 15 w 62"/>
              <a:gd name="T23" fmla="*/ 75 h 111"/>
              <a:gd name="T24" fmla="*/ 15 w 62"/>
              <a:gd name="T25" fmla="*/ 64 h 111"/>
              <a:gd name="T26" fmla="*/ 15 w 62"/>
              <a:gd name="T27" fmla="*/ 75 h 111"/>
              <a:gd name="T28" fmla="*/ 25 w 62"/>
              <a:gd name="T29" fmla="*/ 97 h 111"/>
              <a:gd name="T30" fmla="*/ 36 w 62"/>
              <a:gd name="T31" fmla="*/ 97 h 111"/>
              <a:gd name="T32" fmla="*/ 31 w 62"/>
              <a:gd name="T33" fmla="*/ 89 h 111"/>
              <a:gd name="T34" fmla="*/ 31 w 62"/>
              <a:gd name="T35" fmla="*/ 78 h 111"/>
              <a:gd name="T36" fmla="*/ 31 w 62"/>
              <a:gd name="T37" fmla="*/ 89 h 111"/>
              <a:gd name="T38" fmla="*/ 25 w 62"/>
              <a:gd name="T39" fmla="*/ 69 h 111"/>
              <a:gd name="T40" fmla="*/ 36 w 62"/>
              <a:gd name="T41" fmla="*/ 69 h 111"/>
              <a:gd name="T42" fmla="*/ 46 w 62"/>
              <a:gd name="T43" fmla="*/ 103 h 111"/>
              <a:gd name="T44" fmla="*/ 46 w 62"/>
              <a:gd name="T45" fmla="*/ 92 h 111"/>
              <a:gd name="T46" fmla="*/ 46 w 62"/>
              <a:gd name="T47" fmla="*/ 103 h 111"/>
              <a:gd name="T48" fmla="*/ 40 w 62"/>
              <a:gd name="T49" fmla="*/ 83 h 111"/>
              <a:gd name="T50" fmla="*/ 52 w 62"/>
              <a:gd name="T51" fmla="*/ 83 h 111"/>
              <a:gd name="T52" fmla="*/ 46 w 62"/>
              <a:gd name="T53" fmla="*/ 75 h 111"/>
              <a:gd name="T54" fmla="*/ 46 w 62"/>
              <a:gd name="T55" fmla="*/ 64 h 111"/>
              <a:gd name="T56" fmla="*/ 46 w 62"/>
              <a:gd name="T57" fmla="*/ 75 h 111"/>
              <a:gd name="T58" fmla="*/ 40 w 62"/>
              <a:gd name="T59" fmla="*/ 54 h 111"/>
              <a:gd name="T60" fmla="*/ 9 w 62"/>
              <a:gd name="T61" fmla="*/ 42 h 111"/>
              <a:gd name="T62" fmla="*/ 22 w 62"/>
              <a:gd name="T63" fmla="*/ 16 h 111"/>
              <a:gd name="T64" fmla="*/ 53 w 62"/>
              <a:gd name="T65" fmla="*/ 2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111">
                <a:moveTo>
                  <a:pt x="55" y="10"/>
                </a:moveTo>
                <a:cubicBezTo>
                  <a:pt x="55" y="3"/>
                  <a:pt x="55" y="3"/>
                  <a:pt x="55" y="3"/>
                </a:cubicBezTo>
                <a:cubicBezTo>
                  <a:pt x="55" y="1"/>
                  <a:pt x="53" y="0"/>
                  <a:pt x="50" y="0"/>
                </a:cubicBezTo>
                <a:cubicBezTo>
                  <a:pt x="48" y="0"/>
                  <a:pt x="46" y="1"/>
                  <a:pt x="46" y="3"/>
                </a:cubicBezTo>
                <a:cubicBezTo>
                  <a:pt x="46" y="8"/>
                  <a:pt x="46" y="8"/>
                  <a:pt x="46" y="8"/>
                </a:cubicBezTo>
                <a:cubicBezTo>
                  <a:pt x="13" y="8"/>
                  <a:pt x="13" y="8"/>
                  <a:pt x="13" y="8"/>
                </a:cubicBezTo>
                <a:cubicBezTo>
                  <a:pt x="6" y="8"/>
                  <a:pt x="0" y="14"/>
                  <a:pt x="0" y="21"/>
                </a:cubicBezTo>
                <a:cubicBezTo>
                  <a:pt x="0" y="98"/>
                  <a:pt x="0" y="98"/>
                  <a:pt x="0" y="98"/>
                </a:cubicBezTo>
                <a:cubicBezTo>
                  <a:pt x="0" y="105"/>
                  <a:pt x="6" y="111"/>
                  <a:pt x="13" y="111"/>
                </a:cubicBezTo>
                <a:cubicBezTo>
                  <a:pt x="49" y="111"/>
                  <a:pt x="49" y="111"/>
                  <a:pt x="49" y="111"/>
                </a:cubicBezTo>
                <a:cubicBezTo>
                  <a:pt x="56" y="111"/>
                  <a:pt x="62" y="105"/>
                  <a:pt x="62" y="98"/>
                </a:cubicBezTo>
                <a:cubicBezTo>
                  <a:pt x="62" y="21"/>
                  <a:pt x="62" y="21"/>
                  <a:pt x="62" y="21"/>
                </a:cubicBezTo>
                <a:cubicBezTo>
                  <a:pt x="62" y="16"/>
                  <a:pt x="59" y="12"/>
                  <a:pt x="55" y="10"/>
                </a:cubicBezTo>
                <a:close/>
                <a:moveTo>
                  <a:pt x="15" y="103"/>
                </a:moveTo>
                <a:cubicBezTo>
                  <a:pt x="12" y="103"/>
                  <a:pt x="10" y="100"/>
                  <a:pt x="10" y="97"/>
                </a:cubicBezTo>
                <a:cubicBezTo>
                  <a:pt x="10" y="94"/>
                  <a:pt x="12" y="92"/>
                  <a:pt x="15" y="92"/>
                </a:cubicBezTo>
                <a:cubicBezTo>
                  <a:pt x="18" y="92"/>
                  <a:pt x="21" y="94"/>
                  <a:pt x="21" y="97"/>
                </a:cubicBezTo>
                <a:cubicBezTo>
                  <a:pt x="21" y="100"/>
                  <a:pt x="18" y="103"/>
                  <a:pt x="15" y="103"/>
                </a:cubicBezTo>
                <a:close/>
                <a:moveTo>
                  <a:pt x="15" y="89"/>
                </a:moveTo>
                <a:cubicBezTo>
                  <a:pt x="12" y="89"/>
                  <a:pt x="10" y="86"/>
                  <a:pt x="10" y="83"/>
                </a:cubicBezTo>
                <a:cubicBezTo>
                  <a:pt x="10" y="80"/>
                  <a:pt x="12" y="78"/>
                  <a:pt x="15" y="78"/>
                </a:cubicBezTo>
                <a:cubicBezTo>
                  <a:pt x="18" y="78"/>
                  <a:pt x="21" y="80"/>
                  <a:pt x="21" y="83"/>
                </a:cubicBezTo>
                <a:cubicBezTo>
                  <a:pt x="21" y="86"/>
                  <a:pt x="18" y="89"/>
                  <a:pt x="15" y="89"/>
                </a:cubicBezTo>
                <a:close/>
                <a:moveTo>
                  <a:pt x="15" y="75"/>
                </a:moveTo>
                <a:cubicBezTo>
                  <a:pt x="12" y="75"/>
                  <a:pt x="10" y="72"/>
                  <a:pt x="10" y="69"/>
                </a:cubicBezTo>
                <a:cubicBezTo>
                  <a:pt x="10" y="66"/>
                  <a:pt x="12" y="64"/>
                  <a:pt x="15" y="64"/>
                </a:cubicBezTo>
                <a:cubicBezTo>
                  <a:pt x="18" y="64"/>
                  <a:pt x="21" y="66"/>
                  <a:pt x="21" y="69"/>
                </a:cubicBezTo>
                <a:cubicBezTo>
                  <a:pt x="21" y="72"/>
                  <a:pt x="18" y="75"/>
                  <a:pt x="15" y="75"/>
                </a:cubicBezTo>
                <a:close/>
                <a:moveTo>
                  <a:pt x="31" y="103"/>
                </a:moveTo>
                <a:cubicBezTo>
                  <a:pt x="27" y="103"/>
                  <a:pt x="25" y="100"/>
                  <a:pt x="25" y="97"/>
                </a:cubicBezTo>
                <a:cubicBezTo>
                  <a:pt x="25" y="94"/>
                  <a:pt x="27" y="92"/>
                  <a:pt x="31" y="92"/>
                </a:cubicBezTo>
                <a:cubicBezTo>
                  <a:pt x="34" y="92"/>
                  <a:pt x="36" y="94"/>
                  <a:pt x="36" y="97"/>
                </a:cubicBezTo>
                <a:cubicBezTo>
                  <a:pt x="36" y="100"/>
                  <a:pt x="34" y="103"/>
                  <a:pt x="31" y="103"/>
                </a:cubicBezTo>
                <a:close/>
                <a:moveTo>
                  <a:pt x="31" y="89"/>
                </a:moveTo>
                <a:cubicBezTo>
                  <a:pt x="27" y="89"/>
                  <a:pt x="25" y="86"/>
                  <a:pt x="25" y="83"/>
                </a:cubicBezTo>
                <a:cubicBezTo>
                  <a:pt x="25" y="80"/>
                  <a:pt x="27" y="78"/>
                  <a:pt x="31" y="78"/>
                </a:cubicBezTo>
                <a:cubicBezTo>
                  <a:pt x="34" y="78"/>
                  <a:pt x="36" y="80"/>
                  <a:pt x="36" y="83"/>
                </a:cubicBezTo>
                <a:cubicBezTo>
                  <a:pt x="36" y="86"/>
                  <a:pt x="34" y="89"/>
                  <a:pt x="31" y="89"/>
                </a:cubicBezTo>
                <a:close/>
                <a:moveTo>
                  <a:pt x="31" y="75"/>
                </a:moveTo>
                <a:cubicBezTo>
                  <a:pt x="27" y="75"/>
                  <a:pt x="25" y="72"/>
                  <a:pt x="25" y="69"/>
                </a:cubicBezTo>
                <a:cubicBezTo>
                  <a:pt x="25" y="66"/>
                  <a:pt x="27" y="64"/>
                  <a:pt x="31" y="64"/>
                </a:cubicBezTo>
                <a:cubicBezTo>
                  <a:pt x="34" y="64"/>
                  <a:pt x="36" y="66"/>
                  <a:pt x="36" y="69"/>
                </a:cubicBezTo>
                <a:cubicBezTo>
                  <a:pt x="36" y="72"/>
                  <a:pt x="34" y="75"/>
                  <a:pt x="31" y="75"/>
                </a:cubicBezTo>
                <a:close/>
                <a:moveTo>
                  <a:pt x="46" y="103"/>
                </a:moveTo>
                <a:cubicBezTo>
                  <a:pt x="43" y="103"/>
                  <a:pt x="40" y="100"/>
                  <a:pt x="40" y="97"/>
                </a:cubicBezTo>
                <a:cubicBezTo>
                  <a:pt x="40" y="94"/>
                  <a:pt x="43" y="92"/>
                  <a:pt x="46" y="92"/>
                </a:cubicBezTo>
                <a:cubicBezTo>
                  <a:pt x="49" y="92"/>
                  <a:pt x="52" y="94"/>
                  <a:pt x="52" y="97"/>
                </a:cubicBezTo>
                <a:cubicBezTo>
                  <a:pt x="52" y="100"/>
                  <a:pt x="49" y="103"/>
                  <a:pt x="46" y="103"/>
                </a:cubicBezTo>
                <a:close/>
                <a:moveTo>
                  <a:pt x="46" y="89"/>
                </a:moveTo>
                <a:cubicBezTo>
                  <a:pt x="43" y="89"/>
                  <a:pt x="40" y="86"/>
                  <a:pt x="40" y="83"/>
                </a:cubicBezTo>
                <a:cubicBezTo>
                  <a:pt x="40" y="80"/>
                  <a:pt x="43" y="78"/>
                  <a:pt x="46" y="78"/>
                </a:cubicBezTo>
                <a:cubicBezTo>
                  <a:pt x="49" y="78"/>
                  <a:pt x="52" y="80"/>
                  <a:pt x="52" y="83"/>
                </a:cubicBezTo>
                <a:cubicBezTo>
                  <a:pt x="52" y="86"/>
                  <a:pt x="49" y="89"/>
                  <a:pt x="46" y="89"/>
                </a:cubicBezTo>
                <a:close/>
                <a:moveTo>
                  <a:pt x="46" y="75"/>
                </a:moveTo>
                <a:cubicBezTo>
                  <a:pt x="43" y="75"/>
                  <a:pt x="40" y="72"/>
                  <a:pt x="40" y="69"/>
                </a:cubicBezTo>
                <a:cubicBezTo>
                  <a:pt x="40" y="66"/>
                  <a:pt x="43" y="64"/>
                  <a:pt x="46" y="64"/>
                </a:cubicBezTo>
                <a:cubicBezTo>
                  <a:pt x="49" y="64"/>
                  <a:pt x="52" y="66"/>
                  <a:pt x="52" y="69"/>
                </a:cubicBezTo>
                <a:cubicBezTo>
                  <a:pt x="52" y="72"/>
                  <a:pt x="49" y="75"/>
                  <a:pt x="46" y="75"/>
                </a:cubicBezTo>
                <a:close/>
                <a:moveTo>
                  <a:pt x="53" y="42"/>
                </a:moveTo>
                <a:cubicBezTo>
                  <a:pt x="53" y="49"/>
                  <a:pt x="47" y="54"/>
                  <a:pt x="40" y="54"/>
                </a:cubicBezTo>
                <a:cubicBezTo>
                  <a:pt x="22" y="54"/>
                  <a:pt x="22" y="54"/>
                  <a:pt x="22" y="54"/>
                </a:cubicBezTo>
                <a:cubicBezTo>
                  <a:pt x="14" y="54"/>
                  <a:pt x="9" y="49"/>
                  <a:pt x="9" y="42"/>
                </a:cubicBezTo>
                <a:cubicBezTo>
                  <a:pt x="9" y="29"/>
                  <a:pt x="9" y="29"/>
                  <a:pt x="9" y="29"/>
                </a:cubicBezTo>
                <a:cubicBezTo>
                  <a:pt x="9" y="21"/>
                  <a:pt x="14" y="16"/>
                  <a:pt x="22" y="16"/>
                </a:cubicBezTo>
                <a:cubicBezTo>
                  <a:pt x="40" y="16"/>
                  <a:pt x="40" y="16"/>
                  <a:pt x="40" y="16"/>
                </a:cubicBezTo>
                <a:cubicBezTo>
                  <a:pt x="47" y="16"/>
                  <a:pt x="53" y="21"/>
                  <a:pt x="53" y="29"/>
                </a:cubicBezTo>
                <a:lnTo>
                  <a:pt x="53" y="4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98" name="Freeform 1467"/>
          <p:cNvSpPr>
            <a:spLocks noEditPoints="1"/>
          </p:cNvSpPr>
          <p:nvPr/>
        </p:nvSpPr>
        <p:spPr bwMode="auto">
          <a:xfrm>
            <a:off x="981483" y="3539291"/>
            <a:ext cx="229836" cy="276230"/>
          </a:xfrm>
          <a:custGeom>
            <a:avLst/>
            <a:gdLst>
              <a:gd name="T0" fmla="*/ 75 w 78"/>
              <a:gd name="T1" fmla="*/ 50 h 103"/>
              <a:gd name="T2" fmla="*/ 49 w 78"/>
              <a:gd name="T3" fmla="*/ 16 h 103"/>
              <a:gd name="T4" fmla="*/ 47 w 78"/>
              <a:gd name="T5" fmla="*/ 12 h 103"/>
              <a:gd name="T6" fmla="*/ 51 w 78"/>
              <a:gd name="T7" fmla="*/ 9 h 103"/>
              <a:gd name="T8" fmla="*/ 54 w 78"/>
              <a:gd name="T9" fmla="*/ 4 h 103"/>
              <a:gd name="T10" fmla="*/ 55 w 78"/>
              <a:gd name="T11" fmla="*/ 3 h 103"/>
              <a:gd name="T12" fmla="*/ 53 w 78"/>
              <a:gd name="T13" fmla="*/ 1 h 103"/>
              <a:gd name="T14" fmla="*/ 48 w 78"/>
              <a:gd name="T15" fmla="*/ 3 h 103"/>
              <a:gd name="T16" fmla="*/ 24 w 78"/>
              <a:gd name="T17" fmla="*/ 2 h 103"/>
              <a:gd name="T18" fmla="*/ 25 w 78"/>
              <a:gd name="T19" fmla="*/ 7 h 103"/>
              <a:gd name="T20" fmla="*/ 29 w 78"/>
              <a:gd name="T21" fmla="*/ 15 h 103"/>
              <a:gd name="T22" fmla="*/ 29 w 78"/>
              <a:gd name="T23" fmla="*/ 17 h 103"/>
              <a:gd name="T24" fmla="*/ 0 w 78"/>
              <a:gd name="T25" fmla="*/ 78 h 103"/>
              <a:gd name="T26" fmla="*/ 39 w 78"/>
              <a:gd name="T27" fmla="*/ 103 h 103"/>
              <a:gd name="T28" fmla="*/ 74 w 78"/>
              <a:gd name="T29" fmla="*/ 92 h 103"/>
              <a:gd name="T30" fmla="*/ 78 w 78"/>
              <a:gd name="T31" fmla="*/ 78 h 103"/>
              <a:gd name="T32" fmla="*/ 27 w 78"/>
              <a:gd name="T33" fmla="*/ 5 h 103"/>
              <a:gd name="T34" fmla="*/ 26 w 78"/>
              <a:gd name="T35" fmla="*/ 4 h 103"/>
              <a:gd name="T36" fmla="*/ 48 w 78"/>
              <a:gd name="T37" fmla="*/ 6 h 103"/>
              <a:gd name="T38" fmla="*/ 48 w 78"/>
              <a:gd name="T39" fmla="*/ 7 h 103"/>
              <a:gd name="T40" fmla="*/ 32 w 78"/>
              <a:gd name="T41" fmla="*/ 11 h 103"/>
              <a:gd name="T42" fmla="*/ 47 w 78"/>
              <a:gd name="T43" fmla="*/ 15 h 103"/>
              <a:gd name="T44" fmla="*/ 47 w 78"/>
              <a:gd name="T45" fmla="*/ 16 h 103"/>
              <a:gd name="T46" fmla="*/ 33 w 78"/>
              <a:gd name="T47" fmla="*/ 17 h 103"/>
              <a:gd name="T48" fmla="*/ 31 w 78"/>
              <a:gd name="T49" fmla="*/ 16 h 103"/>
              <a:gd name="T50" fmla="*/ 31 w 78"/>
              <a:gd name="T51" fmla="*/ 15 h 103"/>
              <a:gd name="T52" fmla="*/ 34 w 78"/>
              <a:gd name="T53" fmla="*/ 14 h 103"/>
              <a:gd name="T54" fmla="*/ 46 w 78"/>
              <a:gd name="T55" fmla="*/ 14 h 103"/>
              <a:gd name="T56" fmla="*/ 73 w 78"/>
              <a:gd name="T57" fmla="*/ 91 h 103"/>
              <a:gd name="T58" fmla="*/ 5 w 78"/>
              <a:gd name="T59" fmla="*/ 91 h 103"/>
              <a:gd name="T60" fmla="*/ 6 w 78"/>
              <a:gd name="T61" fmla="*/ 50 h 103"/>
              <a:gd name="T62" fmla="*/ 6 w 78"/>
              <a:gd name="T63" fmla="*/ 50 h 103"/>
              <a:gd name="T64" fmla="*/ 48 w 78"/>
              <a:gd name="T65" fmla="*/ 19 h 103"/>
              <a:gd name="T66" fmla="*/ 72 w 78"/>
              <a:gd name="T67" fmla="*/ 50 h 103"/>
              <a:gd name="T68" fmla="*/ 74 w 78"/>
              <a:gd name="T69" fmla="*/ 59 h 103"/>
              <a:gd name="T70" fmla="*/ 73 w 78"/>
              <a:gd name="T71" fmla="*/ 91 h 103"/>
              <a:gd name="T72" fmla="*/ 40 w 78"/>
              <a:gd name="T73" fmla="*/ 39 h 103"/>
              <a:gd name="T74" fmla="*/ 48 w 78"/>
              <a:gd name="T75" fmla="*/ 49 h 103"/>
              <a:gd name="T76" fmla="*/ 50 w 78"/>
              <a:gd name="T77" fmla="*/ 50 h 103"/>
              <a:gd name="T78" fmla="*/ 51 w 78"/>
              <a:gd name="T79" fmla="*/ 40 h 103"/>
              <a:gd name="T80" fmla="*/ 40 w 78"/>
              <a:gd name="T81" fmla="*/ 32 h 103"/>
              <a:gd name="T82" fmla="*/ 37 w 78"/>
              <a:gd name="T83" fmla="*/ 33 h 103"/>
              <a:gd name="T84" fmla="*/ 28 w 78"/>
              <a:gd name="T85" fmla="*/ 39 h 103"/>
              <a:gd name="T86" fmla="*/ 27 w 78"/>
              <a:gd name="T87" fmla="*/ 55 h 103"/>
              <a:gd name="T88" fmla="*/ 37 w 78"/>
              <a:gd name="T89" fmla="*/ 79 h 103"/>
              <a:gd name="T90" fmla="*/ 28 w 78"/>
              <a:gd name="T91" fmla="*/ 67 h 103"/>
              <a:gd name="T92" fmla="*/ 24 w 78"/>
              <a:gd name="T93" fmla="*/ 77 h 103"/>
              <a:gd name="T94" fmla="*/ 37 w 78"/>
              <a:gd name="T95" fmla="*/ 82 h 103"/>
              <a:gd name="T96" fmla="*/ 40 w 78"/>
              <a:gd name="T97" fmla="*/ 87 h 103"/>
              <a:gd name="T98" fmla="*/ 50 w 78"/>
              <a:gd name="T99" fmla="*/ 79 h 103"/>
              <a:gd name="T100" fmla="*/ 51 w 78"/>
              <a:gd name="T101" fmla="*/ 62 h 103"/>
              <a:gd name="T102" fmla="*/ 37 w 78"/>
              <a:gd name="T103" fmla="*/ 51 h 103"/>
              <a:gd name="T104" fmla="*/ 33 w 78"/>
              <a:gd name="T105" fmla="*/ 41 h 103"/>
              <a:gd name="T106" fmla="*/ 37 w 78"/>
              <a:gd name="T107" fmla="*/ 51 h 103"/>
              <a:gd name="T108" fmla="*/ 40 w 78"/>
              <a:gd name="T109" fmla="*/ 79 h 103"/>
              <a:gd name="T110" fmla="*/ 45 w 78"/>
              <a:gd name="T111" fmla="*/ 69 h 103"/>
              <a:gd name="T112" fmla="*/ 44 w 78"/>
              <a:gd name="T113" fmla="*/ 7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103">
                <a:moveTo>
                  <a:pt x="78" y="78"/>
                </a:moveTo>
                <a:cubicBezTo>
                  <a:pt x="78" y="66"/>
                  <a:pt x="75" y="51"/>
                  <a:pt x="75" y="50"/>
                </a:cubicBezTo>
                <a:cubicBezTo>
                  <a:pt x="75" y="35"/>
                  <a:pt x="63" y="23"/>
                  <a:pt x="49" y="17"/>
                </a:cubicBezTo>
                <a:cubicBezTo>
                  <a:pt x="49" y="17"/>
                  <a:pt x="49" y="16"/>
                  <a:pt x="49" y="16"/>
                </a:cubicBezTo>
                <a:cubicBezTo>
                  <a:pt x="49" y="15"/>
                  <a:pt x="49" y="15"/>
                  <a:pt x="49" y="15"/>
                </a:cubicBezTo>
                <a:cubicBezTo>
                  <a:pt x="49" y="14"/>
                  <a:pt x="48" y="13"/>
                  <a:pt x="47" y="12"/>
                </a:cubicBezTo>
                <a:cubicBezTo>
                  <a:pt x="47" y="12"/>
                  <a:pt x="47" y="12"/>
                  <a:pt x="47" y="12"/>
                </a:cubicBezTo>
                <a:cubicBezTo>
                  <a:pt x="48" y="12"/>
                  <a:pt x="49" y="10"/>
                  <a:pt x="51" y="9"/>
                </a:cubicBezTo>
                <a:cubicBezTo>
                  <a:pt x="52" y="7"/>
                  <a:pt x="52" y="6"/>
                  <a:pt x="53" y="5"/>
                </a:cubicBezTo>
                <a:cubicBezTo>
                  <a:pt x="54" y="5"/>
                  <a:pt x="54" y="5"/>
                  <a:pt x="54" y="4"/>
                </a:cubicBezTo>
                <a:cubicBezTo>
                  <a:pt x="54" y="4"/>
                  <a:pt x="54" y="4"/>
                  <a:pt x="54" y="4"/>
                </a:cubicBezTo>
                <a:cubicBezTo>
                  <a:pt x="54" y="3"/>
                  <a:pt x="55" y="3"/>
                  <a:pt x="55" y="3"/>
                </a:cubicBezTo>
                <a:cubicBezTo>
                  <a:pt x="55" y="3"/>
                  <a:pt x="55" y="2"/>
                  <a:pt x="54" y="2"/>
                </a:cubicBezTo>
                <a:cubicBezTo>
                  <a:pt x="54" y="2"/>
                  <a:pt x="53" y="1"/>
                  <a:pt x="53" y="1"/>
                </a:cubicBezTo>
                <a:cubicBezTo>
                  <a:pt x="52" y="2"/>
                  <a:pt x="52" y="2"/>
                  <a:pt x="52" y="2"/>
                </a:cubicBezTo>
                <a:cubicBezTo>
                  <a:pt x="51" y="3"/>
                  <a:pt x="50" y="3"/>
                  <a:pt x="48" y="3"/>
                </a:cubicBezTo>
                <a:cubicBezTo>
                  <a:pt x="42" y="3"/>
                  <a:pt x="34" y="0"/>
                  <a:pt x="29" y="0"/>
                </a:cubicBezTo>
                <a:cubicBezTo>
                  <a:pt x="27" y="0"/>
                  <a:pt x="25" y="0"/>
                  <a:pt x="24" y="2"/>
                </a:cubicBezTo>
                <a:cubicBezTo>
                  <a:pt x="23" y="3"/>
                  <a:pt x="23" y="3"/>
                  <a:pt x="23" y="4"/>
                </a:cubicBezTo>
                <a:cubicBezTo>
                  <a:pt x="23" y="5"/>
                  <a:pt x="24" y="6"/>
                  <a:pt x="25" y="7"/>
                </a:cubicBezTo>
                <a:cubicBezTo>
                  <a:pt x="26" y="9"/>
                  <a:pt x="29" y="12"/>
                  <a:pt x="30" y="13"/>
                </a:cubicBezTo>
                <a:cubicBezTo>
                  <a:pt x="30" y="13"/>
                  <a:pt x="29" y="14"/>
                  <a:pt x="29" y="15"/>
                </a:cubicBezTo>
                <a:cubicBezTo>
                  <a:pt x="29" y="16"/>
                  <a:pt x="29" y="16"/>
                  <a:pt x="29" y="16"/>
                </a:cubicBezTo>
                <a:cubicBezTo>
                  <a:pt x="29" y="16"/>
                  <a:pt x="29" y="17"/>
                  <a:pt x="29" y="17"/>
                </a:cubicBezTo>
                <a:cubicBezTo>
                  <a:pt x="15" y="23"/>
                  <a:pt x="3" y="35"/>
                  <a:pt x="3" y="50"/>
                </a:cubicBezTo>
                <a:cubicBezTo>
                  <a:pt x="3" y="51"/>
                  <a:pt x="0" y="66"/>
                  <a:pt x="0" y="78"/>
                </a:cubicBezTo>
                <a:cubicBezTo>
                  <a:pt x="0" y="84"/>
                  <a:pt x="0" y="90"/>
                  <a:pt x="3" y="93"/>
                </a:cubicBezTo>
                <a:cubicBezTo>
                  <a:pt x="10" y="100"/>
                  <a:pt x="25" y="103"/>
                  <a:pt x="39" y="103"/>
                </a:cubicBezTo>
                <a:cubicBezTo>
                  <a:pt x="53" y="103"/>
                  <a:pt x="68" y="100"/>
                  <a:pt x="75" y="93"/>
                </a:cubicBezTo>
                <a:cubicBezTo>
                  <a:pt x="74" y="92"/>
                  <a:pt x="74" y="92"/>
                  <a:pt x="74" y="92"/>
                </a:cubicBezTo>
                <a:cubicBezTo>
                  <a:pt x="75" y="93"/>
                  <a:pt x="75" y="93"/>
                  <a:pt x="75" y="93"/>
                </a:cubicBezTo>
                <a:cubicBezTo>
                  <a:pt x="78" y="90"/>
                  <a:pt x="78" y="84"/>
                  <a:pt x="78" y="78"/>
                </a:cubicBezTo>
                <a:close/>
                <a:moveTo>
                  <a:pt x="29" y="8"/>
                </a:moveTo>
                <a:cubicBezTo>
                  <a:pt x="28" y="7"/>
                  <a:pt x="27" y="6"/>
                  <a:pt x="27" y="5"/>
                </a:cubicBezTo>
                <a:cubicBezTo>
                  <a:pt x="26" y="5"/>
                  <a:pt x="26" y="4"/>
                  <a:pt x="26" y="4"/>
                </a:cubicBezTo>
                <a:cubicBezTo>
                  <a:pt x="26" y="4"/>
                  <a:pt x="26" y="4"/>
                  <a:pt x="26" y="4"/>
                </a:cubicBezTo>
                <a:cubicBezTo>
                  <a:pt x="26" y="3"/>
                  <a:pt x="27" y="2"/>
                  <a:pt x="29" y="2"/>
                </a:cubicBezTo>
                <a:cubicBezTo>
                  <a:pt x="33" y="2"/>
                  <a:pt x="41" y="6"/>
                  <a:pt x="48" y="6"/>
                </a:cubicBezTo>
                <a:cubicBezTo>
                  <a:pt x="48" y="6"/>
                  <a:pt x="49" y="6"/>
                  <a:pt x="50" y="5"/>
                </a:cubicBezTo>
                <a:cubicBezTo>
                  <a:pt x="49" y="6"/>
                  <a:pt x="49" y="7"/>
                  <a:pt x="48" y="7"/>
                </a:cubicBezTo>
                <a:cubicBezTo>
                  <a:pt x="47" y="9"/>
                  <a:pt x="46" y="10"/>
                  <a:pt x="45" y="11"/>
                </a:cubicBezTo>
                <a:cubicBezTo>
                  <a:pt x="32" y="11"/>
                  <a:pt x="32" y="11"/>
                  <a:pt x="32" y="11"/>
                </a:cubicBezTo>
                <a:cubicBezTo>
                  <a:pt x="32" y="10"/>
                  <a:pt x="30" y="9"/>
                  <a:pt x="29" y="8"/>
                </a:cubicBezTo>
                <a:close/>
                <a:moveTo>
                  <a:pt x="47" y="15"/>
                </a:moveTo>
                <a:cubicBezTo>
                  <a:pt x="47" y="16"/>
                  <a:pt x="47" y="16"/>
                  <a:pt x="47" y="16"/>
                </a:cubicBezTo>
                <a:cubicBezTo>
                  <a:pt x="47" y="16"/>
                  <a:pt x="47" y="16"/>
                  <a:pt x="47" y="16"/>
                </a:cubicBezTo>
                <a:cubicBezTo>
                  <a:pt x="47" y="16"/>
                  <a:pt x="46" y="17"/>
                  <a:pt x="45" y="17"/>
                </a:cubicBezTo>
                <a:cubicBezTo>
                  <a:pt x="33" y="17"/>
                  <a:pt x="33" y="17"/>
                  <a:pt x="33" y="17"/>
                </a:cubicBezTo>
                <a:cubicBezTo>
                  <a:pt x="32" y="17"/>
                  <a:pt x="32" y="16"/>
                  <a:pt x="32" y="16"/>
                </a:cubicBezTo>
                <a:cubicBezTo>
                  <a:pt x="31" y="16"/>
                  <a:pt x="31" y="16"/>
                  <a:pt x="31" y="16"/>
                </a:cubicBezTo>
                <a:cubicBezTo>
                  <a:pt x="31" y="16"/>
                  <a:pt x="31" y="16"/>
                  <a:pt x="31" y="16"/>
                </a:cubicBezTo>
                <a:cubicBezTo>
                  <a:pt x="31" y="15"/>
                  <a:pt x="31" y="15"/>
                  <a:pt x="31" y="15"/>
                </a:cubicBezTo>
                <a:cubicBezTo>
                  <a:pt x="31" y="15"/>
                  <a:pt x="31" y="15"/>
                  <a:pt x="31" y="15"/>
                </a:cubicBezTo>
                <a:cubicBezTo>
                  <a:pt x="31" y="14"/>
                  <a:pt x="33" y="14"/>
                  <a:pt x="34" y="14"/>
                </a:cubicBezTo>
                <a:cubicBezTo>
                  <a:pt x="44" y="14"/>
                  <a:pt x="44" y="14"/>
                  <a:pt x="44" y="14"/>
                </a:cubicBezTo>
                <a:cubicBezTo>
                  <a:pt x="45" y="14"/>
                  <a:pt x="46" y="14"/>
                  <a:pt x="46" y="14"/>
                </a:cubicBezTo>
                <a:cubicBezTo>
                  <a:pt x="47" y="15"/>
                  <a:pt x="47" y="15"/>
                  <a:pt x="47" y="15"/>
                </a:cubicBezTo>
                <a:close/>
                <a:moveTo>
                  <a:pt x="73" y="91"/>
                </a:moveTo>
                <a:cubicBezTo>
                  <a:pt x="67" y="97"/>
                  <a:pt x="53" y="100"/>
                  <a:pt x="39" y="100"/>
                </a:cubicBezTo>
                <a:cubicBezTo>
                  <a:pt x="25" y="100"/>
                  <a:pt x="11" y="97"/>
                  <a:pt x="5" y="91"/>
                </a:cubicBezTo>
                <a:cubicBezTo>
                  <a:pt x="3" y="90"/>
                  <a:pt x="2" y="84"/>
                  <a:pt x="2" y="78"/>
                </a:cubicBezTo>
                <a:cubicBezTo>
                  <a:pt x="2" y="66"/>
                  <a:pt x="6" y="50"/>
                  <a:pt x="6" y="50"/>
                </a:cubicBezTo>
                <a:cubicBezTo>
                  <a:pt x="6" y="50"/>
                  <a:pt x="6" y="50"/>
                  <a:pt x="6" y="50"/>
                </a:cubicBezTo>
                <a:cubicBezTo>
                  <a:pt x="6" y="50"/>
                  <a:pt x="6" y="50"/>
                  <a:pt x="6" y="50"/>
                </a:cubicBezTo>
                <a:cubicBezTo>
                  <a:pt x="6" y="37"/>
                  <a:pt x="16" y="25"/>
                  <a:pt x="30" y="19"/>
                </a:cubicBezTo>
                <a:cubicBezTo>
                  <a:pt x="48" y="19"/>
                  <a:pt x="48" y="19"/>
                  <a:pt x="48" y="19"/>
                </a:cubicBezTo>
                <a:cubicBezTo>
                  <a:pt x="62" y="25"/>
                  <a:pt x="72" y="37"/>
                  <a:pt x="72" y="50"/>
                </a:cubicBezTo>
                <a:cubicBezTo>
                  <a:pt x="72" y="50"/>
                  <a:pt x="72" y="50"/>
                  <a:pt x="72" y="50"/>
                </a:cubicBezTo>
                <a:cubicBezTo>
                  <a:pt x="72" y="50"/>
                  <a:pt x="72" y="50"/>
                  <a:pt x="72" y="50"/>
                </a:cubicBezTo>
                <a:cubicBezTo>
                  <a:pt x="72" y="50"/>
                  <a:pt x="73" y="54"/>
                  <a:pt x="74" y="59"/>
                </a:cubicBezTo>
                <a:cubicBezTo>
                  <a:pt x="75" y="65"/>
                  <a:pt x="76" y="72"/>
                  <a:pt x="76" y="78"/>
                </a:cubicBezTo>
                <a:cubicBezTo>
                  <a:pt x="76" y="84"/>
                  <a:pt x="75" y="90"/>
                  <a:pt x="73" y="91"/>
                </a:cubicBezTo>
                <a:close/>
                <a:moveTo>
                  <a:pt x="40" y="53"/>
                </a:moveTo>
                <a:cubicBezTo>
                  <a:pt x="40" y="39"/>
                  <a:pt x="40" y="39"/>
                  <a:pt x="40" y="39"/>
                </a:cubicBezTo>
                <a:cubicBezTo>
                  <a:pt x="42" y="39"/>
                  <a:pt x="44" y="40"/>
                  <a:pt x="45" y="42"/>
                </a:cubicBezTo>
                <a:cubicBezTo>
                  <a:pt x="47" y="43"/>
                  <a:pt x="48" y="46"/>
                  <a:pt x="48" y="49"/>
                </a:cubicBezTo>
                <a:cubicBezTo>
                  <a:pt x="48" y="50"/>
                  <a:pt x="48" y="50"/>
                  <a:pt x="48" y="50"/>
                </a:cubicBezTo>
                <a:cubicBezTo>
                  <a:pt x="50" y="50"/>
                  <a:pt x="50" y="50"/>
                  <a:pt x="50" y="50"/>
                </a:cubicBezTo>
                <a:cubicBezTo>
                  <a:pt x="51" y="40"/>
                  <a:pt x="51" y="40"/>
                  <a:pt x="51" y="40"/>
                </a:cubicBezTo>
                <a:cubicBezTo>
                  <a:pt x="51" y="40"/>
                  <a:pt x="51" y="40"/>
                  <a:pt x="51" y="40"/>
                </a:cubicBezTo>
                <a:cubicBezTo>
                  <a:pt x="48" y="37"/>
                  <a:pt x="44" y="36"/>
                  <a:pt x="40" y="35"/>
                </a:cubicBezTo>
                <a:cubicBezTo>
                  <a:pt x="40" y="32"/>
                  <a:pt x="40" y="32"/>
                  <a:pt x="40" y="32"/>
                </a:cubicBezTo>
                <a:cubicBezTo>
                  <a:pt x="37" y="32"/>
                  <a:pt x="37" y="32"/>
                  <a:pt x="37" y="32"/>
                </a:cubicBezTo>
                <a:cubicBezTo>
                  <a:pt x="37" y="33"/>
                  <a:pt x="37" y="33"/>
                  <a:pt x="37" y="33"/>
                </a:cubicBezTo>
                <a:cubicBezTo>
                  <a:pt x="37" y="35"/>
                  <a:pt x="37" y="35"/>
                  <a:pt x="37" y="35"/>
                </a:cubicBezTo>
                <a:cubicBezTo>
                  <a:pt x="33" y="36"/>
                  <a:pt x="30" y="37"/>
                  <a:pt x="28" y="39"/>
                </a:cubicBezTo>
                <a:cubicBezTo>
                  <a:pt x="26" y="41"/>
                  <a:pt x="24" y="44"/>
                  <a:pt x="24" y="48"/>
                </a:cubicBezTo>
                <a:cubicBezTo>
                  <a:pt x="24" y="50"/>
                  <a:pt x="25" y="53"/>
                  <a:pt x="27" y="55"/>
                </a:cubicBezTo>
                <a:cubicBezTo>
                  <a:pt x="29" y="57"/>
                  <a:pt x="32" y="60"/>
                  <a:pt x="37" y="63"/>
                </a:cubicBezTo>
                <a:cubicBezTo>
                  <a:pt x="37" y="79"/>
                  <a:pt x="37" y="79"/>
                  <a:pt x="37" y="79"/>
                </a:cubicBezTo>
                <a:cubicBezTo>
                  <a:pt x="32" y="78"/>
                  <a:pt x="29" y="75"/>
                  <a:pt x="28" y="68"/>
                </a:cubicBezTo>
                <a:cubicBezTo>
                  <a:pt x="28" y="67"/>
                  <a:pt x="28" y="67"/>
                  <a:pt x="28" y="67"/>
                </a:cubicBezTo>
                <a:cubicBezTo>
                  <a:pt x="26" y="67"/>
                  <a:pt x="26" y="67"/>
                  <a:pt x="26" y="67"/>
                </a:cubicBezTo>
                <a:cubicBezTo>
                  <a:pt x="24" y="77"/>
                  <a:pt x="24" y="77"/>
                  <a:pt x="24" y="77"/>
                </a:cubicBezTo>
                <a:cubicBezTo>
                  <a:pt x="24" y="77"/>
                  <a:pt x="24" y="77"/>
                  <a:pt x="24" y="77"/>
                </a:cubicBezTo>
                <a:cubicBezTo>
                  <a:pt x="27" y="80"/>
                  <a:pt x="31" y="82"/>
                  <a:pt x="37" y="82"/>
                </a:cubicBezTo>
                <a:cubicBezTo>
                  <a:pt x="37" y="87"/>
                  <a:pt x="37" y="87"/>
                  <a:pt x="37" y="87"/>
                </a:cubicBezTo>
                <a:cubicBezTo>
                  <a:pt x="40" y="87"/>
                  <a:pt x="40" y="87"/>
                  <a:pt x="40" y="87"/>
                </a:cubicBezTo>
                <a:cubicBezTo>
                  <a:pt x="40" y="82"/>
                  <a:pt x="40" y="82"/>
                  <a:pt x="40" y="82"/>
                </a:cubicBezTo>
                <a:cubicBezTo>
                  <a:pt x="44" y="82"/>
                  <a:pt x="47" y="81"/>
                  <a:pt x="50" y="79"/>
                </a:cubicBezTo>
                <a:cubicBezTo>
                  <a:pt x="53" y="77"/>
                  <a:pt x="54" y="74"/>
                  <a:pt x="54" y="70"/>
                </a:cubicBezTo>
                <a:cubicBezTo>
                  <a:pt x="54" y="67"/>
                  <a:pt x="53" y="65"/>
                  <a:pt x="51" y="62"/>
                </a:cubicBezTo>
                <a:cubicBezTo>
                  <a:pt x="49" y="60"/>
                  <a:pt x="46" y="57"/>
                  <a:pt x="40" y="53"/>
                </a:cubicBezTo>
                <a:close/>
                <a:moveTo>
                  <a:pt x="37" y="51"/>
                </a:moveTo>
                <a:cubicBezTo>
                  <a:pt x="33" y="48"/>
                  <a:pt x="31" y="46"/>
                  <a:pt x="31" y="44"/>
                </a:cubicBezTo>
                <a:cubicBezTo>
                  <a:pt x="31" y="43"/>
                  <a:pt x="32" y="42"/>
                  <a:pt x="33" y="41"/>
                </a:cubicBezTo>
                <a:cubicBezTo>
                  <a:pt x="34" y="40"/>
                  <a:pt x="35" y="39"/>
                  <a:pt x="37" y="39"/>
                </a:cubicBezTo>
                <a:lnTo>
                  <a:pt x="37" y="51"/>
                </a:lnTo>
                <a:close/>
                <a:moveTo>
                  <a:pt x="44" y="77"/>
                </a:moveTo>
                <a:cubicBezTo>
                  <a:pt x="43" y="78"/>
                  <a:pt x="42" y="79"/>
                  <a:pt x="40" y="79"/>
                </a:cubicBezTo>
                <a:cubicBezTo>
                  <a:pt x="40" y="66"/>
                  <a:pt x="40" y="66"/>
                  <a:pt x="40" y="66"/>
                </a:cubicBezTo>
                <a:cubicBezTo>
                  <a:pt x="42" y="67"/>
                  <a:pt x="44" y="68"/>
                  <a:pt x="45" y="69"/>
                </a:cubicBezTo>
                <a:cubicBezTo>
                  <a:pt x="46" y="71"/>
                  <a:pt x="46" y="72"/>
                  <a:pt x="46" y="73"/>
                </a:cubicBezTo>
                <a:cubicBezTo>
                  <a:pt x="46" y="75"/>
                  <a:pt x="46" y="76"/>
                  <a:pt x="44" y="77"/>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nvGrpSpPr>
          <p:cNvPr id="188" name="组合 187"/>
          <p:cNvGrpSpPr/>
          <p:nvPr/>
        </p:nvGrpSpPr>
        <p:grpSpPr>
          <a:xfrm>
            <a:off x="4103682" y="3565289"/>
            <a:ext cx="332379" cy="224235"/>
            <a:chOff x="5231837" y="4312731"/>
            <a:chExt cx="708082" cy="477698"/>
          </a:xfrm>
          <a:solidFill>
            <a:schemeClr val="bg1"/>
          </a:solidFill>
        </p:grpSpPr>
        <p:sp>
          <p:nvSpPr>
            <p:cNvPr id="99" name="Rectangle 1544"/>
            <p:cNvSpPr>
              <a:spLocks noChangeArrowheads="1"/>
            </p:cNvSpPr>
            <p:nvPr/>
          </p:nvSpPr>
          <p:spPr bwMode="auto">
            <a:xfrm>
              <a:off x="5706404" y="4548115"/>
              <a:ext cx="233514" cy="62310"/>
            </a:xfrm>
            <a:prstGeom prst="rect">
              <a:avLst/>
            </a:pr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00" name="Freeform 1545"/>
            <p:cNvSpPr>
              <a:spLocks noEditPoints="1"/>
            </p:cNvSpPr>
            <p:nvPr/>
          </p:nvSpPr>
          <p:spPr bwMode="auto">
            <a:xfrm>
              <a:off x="5706404" y="4312731"/>
              <a:ext cx="225984" cy="221539"/>
            </a:xfrm>
            <a:custGeom>
              <a:avLst/>
              <a:gdLst>
                <a:gd name="T0" fmla="*/ 0 w 30"/>
                <a:gd name="T1" fmla="*/ 0 h 32"/>
                <a:gd name="T2" fmla="*/ 0 w 30"/>
                <a:gd name="T3" fmla="*/ 32 h 32"/>
                <a:gd name="T4" fmla="*/ 30 w 30"/>
                <a:gd name="T5" fmla="*/ 32 h 32"/>
                <a:gd name="T6" fmla="*/ 18 w 30"/>
                <a:gd name="T7" fmla="*/ 0 h 32"/>
                <a:gd name="T8" fmla="*/ 0 w 30"/>
                <a:gd name="T9" fmla="*/ 0 h 32"/>
                <a:gd name="T10" fmla="*/ 2 w 30"/>
                <a:gd name="T11" fmla="*/ 5 h 32"/>
                <a:gd name="T12" fmla="*/ 16 w 30"/>
                <a:gd name="T13" fmla="*/ 5 h 32"/>
                <a:gd name="T14" fmla="*/ 26 w 30"/>
                <a:gd name="T15" fmla="*/ 29 h 32"/>
                <a:gd name="T16" fmla="*/ 2 w 30"/>
                <a:gd name="T17" fmla="*/ 29 h 32"/>
                <a:gd name="T18" fmla="*/ 2 w 30"/>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0" y="0"/>
                  </a:moveTo>
                  <a:lnTo>
                    <a:pt x="0" y="32"/>
                  </a:lnTo>
                  <a:lnTo>
                    <a:pt x="30" y="32"/>
                  </a:lnTo>
                  <a:lnTo>
                    <a:pt x="18" y="0"/>
                  </a:lnTo>
                  <a:lnTo>
                    <a:pt x="0" y="0"/>
                  </a:lnTo>
                  <a:close/>
                  <a:moveTo>
                    <a:pt x="2" y="5"/>
                  </a:moveTo>
                  <a:lnTo>
                    <a:pt x="16" y="5"/>
                  </a:lnTo>
                  <a:lnTo>
                    <a:pt x="26" y="29"/>
                  </a:lnTo>
                  <a:lnTo>
                    <a:pt x="2" y="29"/>
                  </a:lnTo>
                  <a:lnTo>
                    <a:pt x="2" y="5"/>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01" name="Freeform 1546"/>
            <p:cNvSpPr>
              <a:spLocks noEditPoints="1"/>
            </p:cNvSpPr>
            <p:nvPr/>
          </p:nvSpPr>
          <p:spPr bwMode="auto">
            <a:xfrm>
              <a:off x="5231837" y="4624276"/>
              <a:ext cx="708082" cy="166153"/>
            </a:xfrm>
            <a:custGeom>
              <a:avLst/>
              <a:gdLst>
                <a:gd name="T0" fmla="*/ 0 w 113"/>
                <a:gd name="T1" fmla="*/ 10 h 29"/>
                <a:gd name="T2" fmla="*/ 15 w 113"/>
                <a:gd name="T3" fmla="*/ 10 h 29"/>
                <a:gd name="T4" fmla="*/ 14 w 113"/>
                <a:gd name="T5" fmla="*/ 15 h 29"/>
                <a:gd name="T6" fmla="*/ 29 w 113"/>
                <a:gd name="T7" fmla="*/ 29 h 29"/>
                <a:gd name="T8" fmla="*/ 43 w 113"/>
                <a:gd name="T9" fmla="*/ 15 h 29"/>
                <a:gd name="T10" fmla="*/ 42 w 113"/>
                <a:gd name="T11" fmla="*/ 10 h 29"/>
                <a:gd name="T12" fmla="*/ 77 w 113"/>
                <a:gd name="T13" fmla="*/ 10 h 29"/>
                <a:gd name="T14" fmla="*/ 76 w 113"/>
                <a:gd name="T15" fmla="*/ 15 h 29"/>
                <a:gd name="T16" fmla="*/ 90 w 113"/>
                <a:gd name="T17" fmla="*/ 29 h 29"/>
                <a:gd name="T18" fmla="*/ 105 w 113"/>
                <a:gd name="T19" fmla="*/ 15 h 29"/>
                <a:gd name="T20" fmla="*/ 104 w 113"/>
                <a:gd name="T21" fmla="*/ 10 h 29"/>
                <a:gd name="T22" fmla="*/ 112 w 113"/>
                <a:gd name="T23" fmla="*/ 10 h 29"/>
                <a:gd name="T24" fmla="*/ 113 w 113"/>
                <a:gd name="T25" fmla="*/ 0 h 29"/>
                <a:gd name="T26" fmla="*/ 0 w 113"/>
                <a:gd name="T27" fmla="*/ 0 h 29"/>
                <a:gd name="T28" fmla="*/ 0 w 113"/>
                <a:gd name="T29" fmla="*/ 10 h 29"/>
                <a:gd name="T30" fmla="*/ 81 w 113"/>
                <a:gd name="T31" fmla="*/ 10 h 29"/>
                <a:gd name="T32" fmla="*/ 90 w 113"/>
                <a:gd name="T33" fmla="*/ 5 h 29"/>
                <a:gd name="T34" fmla="*/ 99 w 113"/>
                <a:gd name="T35" fmla="*/ 10 h 29"/>
                <a:gd name="T36" fmla="*/ 101 w 113"/>
                <a:gd name="T37" fmla="*/ 15 h 29"/>
                <a:gd name="T38" fmla="*/ 90 w 113"/>
                <a:gd name="T39" fmla="*/ 25 h 29"/>
                <a:gd name="T40" fmla="*/ 80 w 113"/>
                <a:gd name="T41" fmla="*/ 15 h 29"/>
                <a:gd name="T42" fmla="*/ 81 w 113"/>
                <a:gd name="T43" fmla="*/ 10 h 29"/>
                <a:gd name="T44" fmla="*/ 20 w 113"/>
                <a:gd name="T45" fmla="*/ 10 h 29"/>
                <a:gd name="T46" fmla="*/ 29 w 113"/>
                <a:gd name="T47" fmla="*/ 5 h 29"/>
                <a:gd name="T48" fmla="*/ 38 w 113"/>
                <a:gd name="T49" fmla="*/ 10 h 29"/>
                <a:gd name="T50" fmla="*/ 39 w 113"/>
                <a:gd name="T51" fmla="*/ 15 h 29"/>
                <a:gd name="T52" fmla="*/ 29 w 113"/>
                <a:gd name="T53" fmla="*/ 25 h 29"/>
                <a:gd name="T54" fmla="*/ 18 w 113"/>
                <a:gd name="T55" fmla="*/ 15 h 29"/>
                <a:gd name="T56" fmla="*/ 20 w 113"/>
                <a:gd name="T5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29">
                  <a:moveTo>
                    <a:pt x="0" y="10"/>
                  </a:moveTo>
                  <a:cubicBezTo>
                    <a:pt x="15" y="10"/>
                    <a:pt x="15" y="10"/>
                    <a:pt x="15" y="10"/>
                  </a:cubicBezTo>
                  <a:cubicBezTo>
                    <a:pt x="15" y="11"/>
                    <a:pt x="14" y="13"/>
                    <a:pt x="14" y="15"/>
                  </a:cubicBezTo>
                  <a:cubicBezTo>
                    <a:pt x="14" y="23"/>
                    <a:pt x="21" y="29"/>
                    <a:pt x="29" y="29"/>
                  </a:cubicBezTo>
                  <a:cubicBezTo>
                    <a:pt x="37" y="29"/>
                    <a:pt x="43" y="23"/>
                    <a:pt x="43" y="15"/>
                  </a:cubicBezTo>
                  <a:cubicBezTo>
                    <a:pt x="43" y="13"/>
                    <a:pt x="43" y="11"/>
                    <a:pt x="42" y="10"/>
                  </a:cubicBezTo>
                  <a:cubicBezTo>
                    <a:pt x="77" y="10"/>
                    <a:pt x="77" y="10"/>
                    <a:pt x="77" y="10"/>
                  </a:cubicBezTo>
                  <a:cubicBezTo>
                    <a:pt x="76" y="11"/>
                    <a:pt x="76" y="13"/>
                    <a:pt x="76" y="15"/>
                  </a:cubicBezTo>
                  <a:cubicBezTo>
                    <a:pt x="76" y="23"/>
                    <a:pt x="82" y="29"/>
                    <a:pt x="90" y="29"/>
                  </a:cubicBezTo>
                  <a:cubicBezTo>
                    <a:pt x="98" y="29"/>
                    <a:pt x="105" y="23"/>
                    <a:pt x="105" y="15"/>
                  </a:cubicBezTo>
                  <a:cubicBezTo>
                    <a:pt x="105" y="13"/>
                    <a:pt x="104" y="11"/>
                    <a:pt x="104" y="10"/>
                  </a:cubicBezTo>
                  <a:cubicBezTo>
                    <a:pt x="112" y="10"/>
                    <a:pt x="112" y="10"/>
                    <a:pt x="112" y="10"/>
                  </a:cubicBezTo>
                  <a:cubicBezTo>
                    <a:pt x="113" y="0"/>
                    <a:pt x="113" y="0"/>
                    <a:pt x="113" y="0"/>
                  </a:cubicBezTo>
                  <a:cubicBezTo>
                    <a:pt x="0" y="0"/>
                    <a:pt x="0" y="0"/>
                    <a:pt x="0" y="0"/>
                  </a:cubicBezTo>
                  <a:lnTo>
                    <a:pt x="0" y="10"/>
                  </a:lnTo>
                  <a:close/>
                  <a:moveTo>
                    <a:pt x="81" y="10"/>
                  </a:moveTo>
                  <a:cubicBezTo>
                    <a:pt x="83" y="7"/>
                    <a:pt x="86" y="5"/>
                    <a:pt x="90" y="5"/>
                  </a:cubicBezTo>
                  <a:cubicBezTo>
                    <a:pt x="94" y="5"/>
                    <a:pt x="98" y="7"/>
                    <a:pt x="99" y="10"/>
                  </a:cubicBezTo>
                  <a:cubicBezTo>
                    <a:pt x="100" y="11"/>
                    <a:pt x="101" y="13"/>
                    <a:pt x="101" y="15"/>
                  </a:cubicBezTo>
                  <a:cubicBezTo>
                    <a:pt x="101" y="21"/>
                    <a:pt x="96" y="25"/>
                    <a:pt x="90" y="25"/>
                  </a:cubicBezTo>
                  <a:cubicBezTo>
                    <a:pt x="84" y="25"/>
                    <a:pt x="80" y="21"/>
                    <a:pt x="80" y="15"/>
                  </a:cubicBezTo>
                  <a:cubicBezTo>
                    <a:pt x="80" y="13"/>
                    <a:pt x="80" y="11"/>
                    <a:pt x="81" y="10"/>
                  </a:cubicBezTo>
                  <a:close/>
                  <a:moveTo>
                    <a:pt x="20" y="10"/>
                  </a:moveTo>
                  <a:cubicBezTo>
                    <a:pt x="21" y="7"/>
                    <a:pt x="25" y="5"/>
                    <a:pt x="29" y="5"/>
                  </a:cubicBezTo>
                  <a:cubicBezTo>
                    <a:pt x="33" y="5"/>
                    <a:pt x="36" y="7"/>
                    <a:pt x="38" y="10"/>
                  </a:cubicBezTo>
                  <a:cubicBezTo>
                    <a:pt x="39" y="11"/>
                    <a:pt x="39" y="13"/>
                    <a:pt x="39" y="15"/>
                  </a:cubicBezTo>
                  <a:cubicBezTo>
                    <a:pt x="39" y="21"/>
                    <a:pt x="35" y="25"/>
                    <a:pt x="29" y="25"/>
                  </a:cubicBezTo>
                  <a:cubicBezTo>
                    <a:pt x="23" y="25"/>
                    <a:pt x="18" y="21"/>
                    <a:pt x="18" y="15"/>
                  </a:cubicBezTo>
                  <a:cubicBezTo>
                    <a:pt x="18" y="13"/>
                    <a:pt x="19" y="11"/>
                    <a:pt x="20" y="1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02" name="Freeform 1547"/>
            <p:cNvSpPr>
              <a:spLocks/>
            </p:cNvSpPr>
            <p:nvPr/>
          </p:nvSpPr>
          <p:spPr bwMode="auto">
            <a:xfrm>
              <a:off x="5231837" y="4326578"/>
              <a:ext cx="451968" cy="283849"/>
            </a:xfrm>
            <a:custGeom>
              <a:avLst/>
              <a:gdLst>
                <a:gd name="T0" fmla="*/ 4 w 60"/>
                <a:gd name="T1" fmla="*/ 15 h 41"/>
                <a:gd name="T2" fmla="*/ 28 w 60"/>
                <a:gd name="T3" fmla="*/ 0 h 41"/>
                <a:gd name="T4" fmla="*/ 56 w 60"/>
                <a:gd name="T5" fmla="*/ 13 h 41"/>
                <a:gd name="T6" fmla="*/ 56 w 60"/>
                <a:gd name="T7" fmla="*/ 15 h 41"/>
                <a:gd name="T8" fmla="*/ 60 w 60"/>
                <a:gd name="T9" fmla="*/ 15 h 41"/>
                <a:gd name="T10" fmla="*/ 60 w 60"/>
                <a:gd name="T11" fmla="*/ 41 h 41"/>
                <a:gd name="T12" fmla="*/ 0 w 60"/>
                <a:gd name="T13" fmla="*/ 41 h 41"/>
                <a:gd name="T14" fmla="*/ 0 w 60"/>
                <a:gd name="T15" fmla="*/ 15 h 41"/>
                <a:gd name="T16" fmla="*/ 4 w 60"/>
                <a:gd name="T1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1">
                  <a:moveTo>
                    <a:pt x="4" y="15"/>
                  </a:moveTo>
                  <a:lnTo>
                    <a:pt x="28" y="0"/>
                  </a:lnTo>
                  <a:lnTo>
                    <a:pt x="56" y="13"/>
                  </a:lnTo>
                  <a:lnTo>
                    <a:pt x="56" y="15"/>
                  </a:lnTo>
                  <a:lnTo>
                    <a:pt x="60" y="15"/>
                  </a:lnTo>
                  <a:lnTo>
                    <a:pt x="60" y="41"/>
                  </a:lnTo>
                  <a:lnTo>
                    <a:pt x="0" y="41"/>
                  </a:lnTo>
                  <a:lnTo>
                    <a:pt x="0" y="15"/>
                  </a:lnTo>
                  <a:lnTo>
                    <a:pt x="4" y="15"/>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91" name="组合 190"/>
          <p:cNvGrpSpPr/>
          <p:nvPr/>
        </p:nvGrpSpPr>
        <p:grpSpPr>
          <a:xfrm>
            <a:off x="3340560" y="3527918"/>
            <a:ext cx="314699" cy="298977"/>
            <a:chOff x="4222447" y="4257347"/>
            <a:chExt cx="670416" cy="636923"/>
          </a:xfrm>
          <a:solidFill>
            <a:schemeClr val="bg1"/>
          </a:solidFill>
        </p:grpSpPr>
        <p:sp>
          <p:nvSpPr>
            <p:cNvPr id="103" name="Freeform 1551"/>
            <p:cNvSpPr>
              <a:spLocks noEditPoints="1"/>
            </p:cNvSpPr>
            <p:nvPr/>
          </p:nvSpPr>
          <p:spPr bwMode="auto">
            <a:xfrm>
              <a:off x="4508693" y="4257347"/>
              <a:ext cx="384170" cy="636923"/>
            </a:xfrm>
            <a:custGeom>
              <a:avLst/>
              <a:gdLst>
                <a:gd name="T0" fmla="*/ 55 w 62"/>
                <a:gd name="T1" fmla="*/ 3 h 111"/>
                <a:gd name="T2" fmla="*/ 46 w 62"/>
                <a:gd name="T3" fmla="*/ 3 h 111"/>
                <a:gd name="T4" fmla="*/ 13 w 62"/>
                <a:gd name="T5" fmla="*/ 8 h 111"/>
                <a:gd name="T6" fmla="*/ 0 w 62"/>
                <a:gd name="T7" fmla="*/ 98 h 111"/>
                <a:gd name="T8" fmla="*/ 49 w 62"/>
                <a:gd name="T9" fmla="*/ 111 h 111"/>
                <a:gd name="T10" fmla="*/ 62 w 62"/>
                <a:gd name="T11" fmla="*/ 21 h 111"/>
                <a:gd name="T12" fmla="*/ 15 w 62"/>
                <a:gd name="T13" fmla="*/ 103 h 111"/>
                <a:gd name="T14" fmla="*/ 15 w 62"/>
                <a:gd name="T15" fmla="*/ 91 h 111"/>
                <a:gd name="T16" fmla="*/ 15 w 62"/>
                <a:gd name="T17" fmla="*/ 103 h 111"/>
                <a:gd name="T18" fmla="*/ 10 w 62"/>
                <a:gd name="T19" fmla="*/ 83 h 111"/>
                <a:gd name="T20" fmla="*/ 21 w 62"/>
                <a:gd name="T21" fmla="*/ 83 h 111"/>
                <a:gd name="T22" fmla="*/ 15 w 62"/>
                <a:gd name="T23" fmla="*/ 75 h 111"/>
                <a:gd name="T24" fmla="*/ 15 w 62"/>
                <a:gd name="T25" fmla="*/ 64 h 111"/>
                <a:gd name="T26" fmla="*/ 15 w 62"/>
                <a:gd name="T27" fmla="*/ 75 h 111"/>
                <a:gd name="T28" fmla="*/ 25 w 62"/>
                <a:gd name="T29" fmla="*/ 97 h 111"/>
                <a:gd name="T30" fmla="*/ 37 w 62"/>
                <a:gd name="T31" fmla="*/ 97 h 111"/>
                <a:gd name="T32" fmla="*/ 31 w 62"/>
                <a:gd name="T33" fmla="*/ 89 h 111"/>
                <a:gd name="T34" fmla="*/ 31 w 62"/>
                <a:gd name="T35" fmla="*/ 77 h 111"/>
                <a:gd name="T36" fmla="*/ 31 w 62"/>
                <a:gd name="T37" fmla="*/ 89 h 111"/>
                <a:gd name="T38" fmla="*/ 25 w 62"/>
                <a:gd name="T39" fmla="*/ 69 h 111"/>
                <a:gd name="T40" fmla="*/ 37 w 62"/>
                <a:gd name="T41" fmla="*/ 69 h 111"/>
                <a:gd name="T42" fmla="*/ 46 w 62"/>
                <a:gd name="T43" fmla="*/ 103 h 111"/>
                <a:gd name="T44" fmla="*/ 46 w 62"/>
                <a:gd name="T45" fmla="*/ 91 h 111"/>
                <a:gd name="T46" fmla="*/ 46 w 62"/>
                <a:gd name="T47" fmla="*/ 103 h 111"/>
                <a:gd name="T48" fmla="*/ 41 w 62"/>
                <a:gd name="T49" fmla="*/ 83 h 111"/>
                <a:gd name="T50" fmla="*/ 52 w 62"/>
                <a:gd name="T51" fmla="*/ 83 h 111"/>
                <a:gd name="T52" fmla="*/ 46 w 62"/>
                <a:gd name="T53" fmla="*/ 75 h 111"/>
                <a:gd name="T54" fmla="*/ 46 w 62"/>
                <a:gd name="T55" fmla="*/ 64 h 111"/>
                <a:gd name="T56" fmla="*/ 46 w 62"/>
                <a:gd name="T57" fmla="*/ 75 h 111"/>
                <a:gd name="T58" fmla="*/ 40 w 62"/>
                <a:gd name="T59" fmla="*/ 54 h 111"/>
                <a:gd name="T60" fmla="*/ 9 w 62"/>
                <a:gd name="T61" fmla="*/ 41 h 111"/>
                <a:gd name="T62" fmla="*/ 22 w 62"/>
                <a:gd name="T63" fmla="*/ 16 h 111"/>
                <a:gd name="T64" fmla="*/ 53 w 62"/>
                <a:gd name="T65" fmla="*/ 2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111">
                  <a:moveTo>
                    <a:pt x="55" y="10"/>
                  </a:moveTo>
                  <a:cubicBezTo>
                    <a:pt x="55" y="3"/>
                    <a:pt x="55" y="3"/>
                    <a:pt x="55" y="3"/>
                  </a:cubicBezTo>
                  <a:cubicBezTo>
                    <a:pt x="55" y="1"/>
                    <a:pt x="53" y="0"/>
                    <a:pt x="50" y="0"/>
                  </a:cubicBezTo>
                  <a:cubicBezTo>
                    <a:pt x="48" y="0"/>
                    <a:pt x="46" y="1"/>
                    <a:pt x="46" y="3"/>
                  </a:cubicBezTo>
                  <a:cubicBezTo>
                    <a:pt x="46" y="8"/>
                    <a:pt x="46" y="8"/>
                    <a:pt x="46" y="8"/>
                  </a:cubicBezTo>
                  <a:cubicBezTo>
                    <a:pt x="13" y="8"/>
                    <a:pt x="13" y="8"/>
                    <a:pt x="13" y="8"/>
                  </a:cubicBezTo>
                  <a:cubicBezTo>
                    <a:pt x="6" y="8"/>
                    <a:pt x="0" y="14"/>
                    <a:pt x="0" y="21"/>
                  </a:cubicBezTo>
                  <a:cubicBezTo>
                    <a:pt x="0" y="98"/>
                    <a:pt x="0" y="98"/>
                    <a:pt x="0" y="98"/>
                  </a:cubicBezTo>
                  <a:cubicBezTo>
                    <a:pt x="0" y="105"/>
                    <a:pt x="6" y="111"/>
                    <a:pt x="13" y="111"/>
                  </a:cubicBezTo>
                  <a:cubicBezTo>
                    <a:pt x="49" y="111"/>
                    <a:pt x="49" y="111"/>
                    <a:pt x="49" y="111"/>
                  </a:cubicBezTo>
                  <a:cubicBezTo>
                    <a:pt x="56" y="111"/>
                    <a:pt x="62" y="105"/>
                    <a:pt x="62" y="98"/>
                  </a:cubicBezTo>
                  <a:cubicBezTo>
                    <a:pt x="62" y="21"/>
                    <a:pt x="62" y="21"/>
                    <a:pt x="62" y="21"/>
                  </a:cubicBezTo>
                  <a:cubicBezTo>
                    <a:pt x="62" y="16"/>
                    <a:pt x="59" y="12"/>
                    <a:pt x="55" y="10"/>
                  </a:cubicBezTo>
                  <a:close/>
                  <a:moveTo>
                    <a:pt x="15" y="103"/>
                  </a:moveTo>
                  <a:cubicBezTo>
                    <a:pt x="12" y="103"/>
                    <a:pt x="10" y="100"/>
                    <a:pt x="10" y="97"/>
                  </a:cubicBezTo>
                  <a:cubicBezTo>
                    <a:pt x="10" y="94"/>
                    <a:pt x="12" y="91"/>
                    <a:pt x="15" y="91"/>
                  </a:cubicBezTo>
                  <a:cubicBezTo>
                    <a:pt x="19" y="91"/>
                    <a:pt x="21" y="94"/>
                    <a:pt x="21" y="97"/>
                  </a:cubicBezTo>
                  <a:cubicBezTo>
                    <a:pt x="21" y="100"/>
                    <a:pt x="19" y="103"/>
                    <a:pt x="15" y="103"/>
                  </a:cubicBezTo>
                  <a:close/>
                  <a:moveTo>
                    <a:pt x="15" y="89"/>
                  </a:moveTo>
                  <a:cubicBezTo>
                    <a:pt x="12" y="89"/>
                    <a:pt x="10" y="86"/>
                    <a:pt x="10" y="83"/>
                  </a:cubicBezTo>
                  <a:cubicBezTo>
                    <a:pt x="10" y="80"/>
                    <a:pt x="12" y="77"/>
                    <a:pt x="15" y="77"/>
                  </a:cubicBezTo>
                  <a:cubicBezTo>
                    <a:pt x="19" y="77"/>
                    <a:pt x="21" y="80"/>
                    <a:pt x="21" y="83"/>
                  </a:cubicBezTo>
                  <a:cubicBezTo>
                    <a:pt x="21" y="86"/>
                    <a:pt x="19" y="89"/>
                    <a:pt x="15" y="89"/>
                  </a:cubicBezTo>
                  <a:close/>
                  <a:moveTo>
                    <a:pt x="15" y="75"/>
                  </a:moveTo>
                  <a:cubicBezTo>
                    <a:pt x="12" y="75"/>
                    <a:pt x="10" y="72"/>
                    <a:pt x="10" y="69"/>
                  </a:cubicBezTo>
                  <a:cubicBezTo>
                    <a:pt x="10" y="66"/>
                    <a:pt x="12" y="64"/>
                    <a:pt x="15" y="64"/>
                  </a:cubicBezTo>
                  <a:cubicBezTo>
                    <a:pt x="19" y="64"/>
                    <a:pt x="21" y="66"/>
                    <a:pt x="21" y="69"/>
                  </a:cubicBezTo>
                  <a:cubicBezTo>
                    <a:pt x="21" y="72"/>
                    <a:pt x="19" y="75"/>
                    <a:pt x="15" y="75"/>
                  </a:cubicBezTo>
                  <a:close/>
                  <a:moveTo>
                    <a:pt x="31" y="103"/>
                  </a:moveTo>
                  <a:cubicBezTo>
                    <a:pt x="28" y="103"/>
                    <a:pt x="25" y="100"/>
                    <a:pt x="25" y="97"/>
                  </a:cubicBezTo>
                  <a:cubicBezTo>
                    <a:pt x="25" y="94"/>
                    <a:pt x="28" y="91"/>
                    <a:pt x="31" y="91"/>
                  </a:cubicBezTo>
                  <a:cubicBezTo>
                    <a:pt x="34" y="91"/>
                    <a:pt x="37" y="94"/>
                    <a:pt x="37" y="97"/>
                  </a:cubicBezTo>
                  <a:cubicBezTo>
                    <a:pt x="37" y="100"/>
                    <a:pt x="34" y="103"/>
                    <a:pt x="31" y="103"/>
                  </a:cubicBezTo>
                  <a:close/>
                  <a:moveTo>
                    <a:pt x="31" y="89"/>
                  </a:moveTo>
                  <a:cubicBezTo>
                    <a:pt x="28" y="89"/>
                    <a:pt x="25" y="86"/>
                    <a:pt x="25" y="83"/>
                  </a:cubicBezTo>
                  <a:cubicBezTo>
                    <a:pt x="25" y="80"/>
                    <a:pt x="28" y="77"/>
                    <a:pt x="31" y="77"/>
                  </a:cubicBezTo>
                  <a:cubicBezTo>
                    <a:pt x="34" y="77"/>
                    <a:pt x="37" y="80"/>
                    <a:pt x="37" y="83"/>
                  </a:cubicBezTo>
                  <a:cubicBezTo>
                    <a:pt x="37" y="86"/>
                    <a:pt x="34" y="89"/>
                    <a:pt x="31" y="89"/>
                  </a:cubicBezTo>
                  <a:close/>
                  <a:moveTo>
                    <a:pt x="31" y="75"/>
                  </a:moveTo>
                  <a:cubicBezTo>
                    <a:pt x="28" y="75"/>
                    <a:pt x="25" y="72"/>
                    <a:pt x="25" y="69"/>
                  </a:cubicBezTo>
                  <a:cubicBezTo>
                    <a:pt x="25" y="66"/>
                    <a:pt x="28" y="64"/>
                    <a:pt x="31" y="64"/>
                  </a:cubicBezTo>
                  <a:cubicBezTo>
                    <a:pt x="34" y="64"/>
                    <a:pt x="37" y="66"/>
                    <a:pt x="37" y="69"/>
                  </a:cubicBezTo>
                  <a:cubicBezTo>
                    <a:pt x="37" y="72"/>
                    <a:pt x="34" y="75"/>
                    <a:pt x="31" y="75"/>
                  </a:cubicBezTo>
                  <a:close/>
                  <a:moveTo>
                    <a:pt x="46" y="103"/>
                  </a:moveTo>
                  <a:cubicBezTo>
                    <a:pt x="43" y="103"/>
                    <a:pt x="41" y="100"/>
                    <a:pt x="41" y="97"/>
                  </a:cubicBezTo>
                  <a:cubicBezTo>
                    <a:pt x="41" y="94"/>
                    <a:pt x="43" y="91"/>
                    <a:pt x="46" y="91"/>
                  </a:cubicBezTo>
                  <a:cubicBezTo>
                    <a:pt x="49" y="91"/>
                    <a:pt x="52" y="94"/>
                    <a:pt x="52" y="97"/>
                  </a:cubicBezTo>
                  <a:cubicBezTo>
                    <a:pt x="52" y="100"/>
                    <a:pt x="49" y="103"/>
                    <a:pt x="46" y="103"/>
                  </a:cubicBezTo>
                  <a:close/>
                  <a:moveTo>
                    <a:pt x="46" y="89"/>
                  </a:moveTo>
                  <a:cubicBezTo>
                    <a:pt x="43" y="89"/>
                    <a:pt x="41" y="86"/>
                    <a:pt x="41" y="83"/>
                  </a:cubicBezTo>
                  <a:cubicBezTo>
                    <a:pt x="41" y="80"/>
                    <a:pt x="43" y="77"/>
                    <a:pt x="46" y="77"/>
                  </a:cubicBezTo>
                  <a:cubicBezTo>
                    <a:pt x="49" y="77"/>
                    <a:pt x="52" y="80"/>
                    <a:pt x="52" y="83"/>
                  </a:cubicBezTo>
                  <a:cubicBezTo>
                    <a:pt x="52" y="86"/>
                    <a:pt x="49" y="89"/>
                    <a:pt x="46" y="89"/>
                  </a:cubicBezTo>
                  <a:close/>
                  <a:moveTo>
                    <a:pt x="46" y="75"/>
                  </a:moveTo>
                  <a:cubicBezTo>
                    <a:pt x="43" y="75"/>
                    <a:pt x="41" y="72"/>
                    <a:pt x="41" y="69"/>
                  </a:cubicBezTo>
                  <a:cubicBezTo>
                    <a:pt x="41" y="66"/>
                    <a:pt x="43" y="64"/>
                    <a:pt x="46" y="64"/>
                  </a:cubicBezTo>
                  <a:cubicBezTo>
                    <a:pt x="49" y="64"/>
                    <a:pt x="52" y="66"/>
                    <a:pt x="52" y="69"/>
                  </a:cubicBezTo>
                  <a:cubicBezTo>
                    <a:pt x="52" y="72"/>
                    <a:pt x="49" y="75"/>
                    <a:pt x="46" y="75"/>
                  </a:cubicBezTo>
                  <a:close/>
                  <a:moveTo>
                    <a:pt x="53" y="41"/>
                  </a:moveTo>
                  <a:cubicBezTo>
                    <a:pt x="53" y="49"/>
                    <a:pt x="47" y="54"/>
                    <a:pt x="40" y="54"/>
                  </a:cubicBezTo>
                  <a:cubicBezTo>
                    <a:pt x="22" y="54"/>
                    <a:pt x="22" y="54"/>
                    <a:pt x="22" y="54"/>
                  </a:cubicBezTo>
                  <a:cubicBezTo>
                    <a:pt x="15" y="54"/>
                    <a:pt x="9" y="49"/>
                    <a:pt x="9" y="41"/>
                  </a:cubicBezTo>
                  <a:cubicBezTo>
                    <a:pt x="9" y="28"/>
                    <a:pt x="9" y="28"/>
                    <a:pt x="9" y="28"/>
                  </a:cubicBezTo>
                  <a:cubicBezTo>
                    <a:pt x="9" y="21"/>
                    <a:pt x="15" y="16"/>
                    <a:pt x="22" y="16"/>
                  </a:cubicBezTo>
                  <a:cubicBezTo>
                    <a:pt x="40" y="16"/>
                    <a:pt x="40" y="16"/>
                    <a:pt x="40" y="16"/>
                  </a:cubicBezTo>
                  <a:cubicBezTo>
                    <a:pt x="47" y="16"/>
                    <a:pt x="53" y="21"/>
                    <a:pt x="53" y="28"/>
                  </a:cubicBezTo>
                  <a:lnTo>
                    <a:pt x="53" y="41"/>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04" name="Freeform 1552"/>
            <p:cNvSpPr>
              <a:spLocks/>
            </p:cNvSpPr>
            <p:nvPr/>
          </p:nvSpPr>
          <p:spPr bwMode="auto">
            <a:xfrm>
              <a:off x="4222447" y="4465039"/>
              <a:ext cx="256115" cy="290769"/>
            </a:xfrm>
            <a:custGeom>
              <a:avLst/>
              <a:gdLst>
                <a:gd name="T0" fmla="*/ 18 w 41"/>
                <a:gd name="T1" fmla="*/ 50 h 51"/>
                <a:gd name="T2" fmla="*/ 18 w 41"/>
                <a:gd name="T3" fmla="*/ 50 h 51"/>
                <a:gd name="T4" fmla="*/ 21 w 41"/>
                <a:gd name="T5" fmla="*/ 46 h 51"/>
                <a:gd name="T6" fmla="*/ 35 w 41"/>
                <a:gd name="T7" fmla="*/ 34 h 51"/>
                <a:gd name="T8" fmla="*/ 38 w 41"/>
                <a:gd name="T9" fmla="*/ 31 h 51"/>
                <a:gd name="T10" fmla="*/ 41 w 41"/>
                <a:gd name="T11" fmla="*/ 26 h 51"/>
                <a:gd name="T12" fmla="*/ 38 w 41"/>
                <a:gd name="T13" fmla="*/ 20 h 51"/>
                <a:gd name="T14" fmla="*/ 36 w 41"/>
                <a:gd name="T15" fmla="*/ 18 h 51"/>
                <a:gd name="T16" fmla="*/ 35 w 41"/>
                <a:gd name="T17" fmla="*/ 17 h 51"/>
                <a:gd name="T18" fmla="*/ 35 w 41"/>
                <a:gd name="T19" fmla="*/ 17 h 51"/>
                <a:gd name="T20" fmla="*/ 35 w 41"/>
                <a:gd name="T21" fmla="*/ 17 h 51"/>
                <a:gd name="T22" fmla="*/ 25 w 41"/>
                <a:gd name="T23" fmla="*/ 8 h 51"/>
                <a:gd name="T24" fmla="*/ 25 w 41"/>
                <a:gd name="T25" fmla="*/ 8 h 51"/>
                <a:gd name="T26" fmla="*/ 24 w 41"/>
                <a:gd name="T27" fmla="*/ 8 h 51"/>
                <a:gd name="T28" fmla="*/ 21 w 41"/>
                <a:gd name="T29" fmla="*/ 5 h 51"/>
                <a:gd name="T30" fmla="*/ 19 w 41"/>
                <a:gd name="T31" fmla="*/ 3 h 51"/>
                <a:gd name="T32" fmla="*/ 19 w 41"/>
                <a:gd name="T33" fmla="*/ 2 h 51"/>
                <a:gd name="T34" fmla="*/ 18 w 41"/>
                <a:gd name="T35" fmla="*/ 2 h 51"/>
                <a:gd name="T36" fmla="*/ 18 w 41"/>
                <a:gd name="T37" fmla="*/ 1 h 51"/>
                <a:gd name="T38" fmla="*/ 15 w 41"/>
                <a:gd name="T39" fmla="*/ 0 h 51"/>
                <a:gd name="T40" fmla="*/ 13 w 41"/>
                <a:gd name="T41" fmla="*/ 2 h 51"/>
                <a:gd name="T42" fmla="*/ 13 w 41"/>
                <a:gd name="T43" fmla="*/ 2 h 51"/>
                <a:gd name="T44" fmla="*/ 12 w 41"/>
                <a:gd name="T45" fmla="*/ 3 h 51"/>
                <a:gd name="T46" fmla="*/ 12 w 41"/>
                <a:gd name="T47" fmla="*/ 7 h 51"/>
                <a:gd name="T48" fmla="*/ 12 w 41"/>
                <a:gd name="T49" fmla="*/ 13 h 51"/>
                <a:gd name="T50" fmla="*/ 12 w 41"/>
                <a:gd name="T51" fmla="*/ 14 h 51"/>
                <a:gd name="T52" fmla="*/ 12 w 41"/>
                <a:gd name="T53" fmla="*/ 15 h 51"/>
                <a:gd name="T54" fmla="*/ 8 w 41"/>
                <a:gd name="T55" fmla="*/ 15 h 51"/>
                <a:gd name="T56" fmla="*/ 8 w 41"/>
                <a:gd name="T57" fmla="*/ 15 h 51"/>
                <a:gd name="T58" fmla="*/ 8 w 41"/>
                <a:gd name="T59" fmla="*/ 15 h 51"/>
                <a:gd name="T60" fmla="*/ 2 w 41"/>
                <a:gd name="T61" fmla="*/ 15 h 51"/>
                <a:gd name="T62" fmla="*/ 0 w 41"/>
                <a:gd name="T63" fmla="*/ 18 h 51"/>
                <a:gd name="T64" fmla="*/ 0 w 41"/>
                <a:gd name="T65" fmla="*/ 23 h 51"/>
                <a:gd name="T66" fmla="*/ 0 w 41"/>
                <a:gd name="T67" fmla="*/ 24 h 51"/>
                <a:gd name="T68" fmla="*/ 0 w 41"/>
                <a:gd name="T69" fmla="*/ 24 h 51"/>
                <a:gd name="T70" fmla="*/ 0 w 41"/>
                <a:gd name="T71" fmla="*/ 33 h 51"/>
                <a:gd name="T72" fmla="*/ 2 w 41"/>
                <a:gd name="T73" fmla="*/ 36 h 51"/>
                <a:gd name="T74" fmla="*/ 9 w 41"/>
                <a:gd name="T75" fmla="*/ 36 h 51"/>
                <a:gd name="T76" fmla="*/ 10 w 41"/>
                <a:gd name="T77" fmla="*/ 36 h 51"/>
                <a:gd name="T78" fmla="*/ 10 w 41"/>
                <a:gd name="T79" fmla="*/ 36 h 51"/>
                <a:gd name="T80" fmla="*/ 12 w 41"/>
                <a:gd name="T81" fmla="*/ 36 h 51"/>
                <a:gd name="T82" fmla="*/ 12 w 41"/>
                <a:gd name="T83" fmla="*/ 36 h 51"/>
                <a:gd name="T84" fmla="*/ 12 w 41"/>
                <a:gd name="T85" fmla="*/ 37 h 51"/>
                <a:gd name="T86" fmla="*/ 12 w 41"/>
                <a:gd name="T87" fmla="*/ 37 h 51"/>
                <a:gd name="T88" fmla="*/ 12 w 41"/>
                <a:gd name="T89" fmla="*/ 38 h 51"/>
                <a:gd name="T90" fmla="*/ 12 w 41"/>
                <a:gd name="T91" fmla="*/ 38 h 51"/>
                <a:gd name="T92" fmla="*/ 12 w 41"/>
                <a:gd name="T93" fmla="*/ 44 h 51"/>
                <a:gd name="T94" fmla="*/ 15 w 41"/>
                <a:gd name="T95" fmla="*/ 51 h 51"/>
                <a:gd name="T96" fmla="*/ 18 w 41"/>
                <a:gd name="T97"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51">
                  <a:moveTo>
                    <a:pt x="18" y="50"/>
                  </a:moveTo>
                  <a:cubicBezTo>
                    <a:pt x="18" y="50"/>
                    <a:pt x="18" y="50"/>
                    <a:pt x="18" y="50"/>
                  </a:cubicBezTo>
                  <a:cubicBezTo>
                    <a:pt x="21" y="46"/>
                    <a:pt x="21" y="46"/>
                    <a:pt x="21" y="46"/>
                  </a:cubicBezTo>
                  <a:cubicBezTo>
                    <a:pt x="25" y="43"/>
                    <a:pt x="31" y="37"/>
                    <a:pt x="35" y="34"/>
                  </a:cubicBezTo>
                  <a:cubicBezTo>
                    <a:pt x="38" y="31"/>
                    <a:pt x="38" y="31"/>
                    <a:pt x="38" y="31"/>
                  </a:cubicBezTo>
                  <a:cubicBezTo>
                    <a:pt x="40" y="29"/>
                    <a:pt x="41" y="27"/>
                    <a:pt x="41" y="26"/>
                  </a:cubicBezTo>
                  <a:cubicBezTo>
                    <a:pt x="41" y="24"/>
                    <a:pt x="40" y="22"/>
                    <a:pt x="38" y="20"/>
                  </a:cubicBezTo>
                  <a:cubicBezTo>
                    <a:pt x="36" y="18"/>
                    <a:pt x="36" y="18"/>
                    <a:pt x="36" y="18"/>
                  </a:cubicBezTo>
                  <a:cubicBezTo>
                    <a:pt x="35" y="17"/>
                    <a:pt x="35" y="17"/>
                    <a:pt x="35" y="17"/>
                  </a:cubicBezTo>
                  <a:cubicBezTo>
                    <a:pt x="35" y="17"/>
                    <a:pt x="35" y="17"/>
                    <a:pt x="35" y="17"/>
                  </a:cubicBezTo>
                  <a:cubicBezTo>
                    <a:pt x="35" y="17"/>
                    <a:pt x="35" y="17"/>
                    <a:pt x="35" y="17"/>
                  </a:cubicBezTo>
                  <a:cubicBezTo>
                    <a:pt x="32" y="15"/>
                    <a:pt x="28" y="11"/>
                    <a:pt x="25" y="8"/>
                  </a:cubicBezTo>
                  <a:cubicBezTo>
                    <a:pt x="25" y="8"/>
                    <a:pt x="25" y="8"/>
                    <a:pt x="25" y="8"/>
                  </a:cubicBezTo>
                  <a:cubicBezTo>
                    <a:pt x="24" y="8"/>
                    <a:pt x="24" y="8"/>
                    <a:pt x="24" y="8"/>
                  </a:cubicBezTo>
                  <a:cubicBezTo>
                    <a:pt x="23" y="7"/>
                    <a:pt x="22" y="5"/>
                    <a:pt x="21" y="5"/>
                  </a:cubicBezTo>
                  <a:cubicBezTo>
                    <a:pt x="19" y="3"/>
                    <a:pt x="19" y="3"/>
                    <a:pt x="19" y="3"/>
                  </a:cubicBezTo>
                  <a:cubicBezTo>
                    <a:pt x="19" y="2"/>
                    <a:pt x="19" y="2"/>
                    <a:pt x="19" y="2"/>
                  </a:cubicBezTo>
                  <a:cubicBezTo>
                    <a:pt x="18" y="2"/>
                    <a:pt x="18" y="2"/>
                    <a:pt x="18" y="2"/>
                  </a:cubicBezTo>
                  <a:cubicBezTo>
                    <a:pt x="18" y="1"/>
                    <a:pt x="18" y="1"/>
                    <a:pt x="18" y="1"/>
                  </a:cubicBezTo>
                  <a:cubicBezTo>
                    <a:pt x="17" y="1"/>
                    <a:pt x="16" y="0"/>
                    <a:pt x="15" y="0"/>
                  </a:cubicBezTo>
                  <a:cubicBezTo>
                    <a:pt x="14" y="0"/>
                    <a:pt x="13" y="1"/>
                    <a:pt x="13" y="2"/>
                  </a:cubicBezTo>
                  <a:cubicBezTo>
                    <a:pt x="13" y="2"/>
                    <a:pt x="13" y="2"/>
                    <a:pt x="13" y="2"/>
                  </a:cubicBezTo>
                  <a:cubicBezTo>
                    <a:pt x="12" y="3"/>
                    <a:pt x="12" y="3"/>
                    <a:pt x="12" y="3"/>
                  </a:cubicBezTo>
                  <a:cubicBezTo>
                    <a:pt x="12" y="4"/>
                    <a:pt x="12" y="5"/>
                    <a:pt x="12" y="7"/>
                  </a:cubicBezTo>
                  <a:cubicBezTo>
                    <a:pt x="12" y="13"/>
                    <a:pt x="12" y="13"/>
                    <a:pt x="12" y="13"/>
                  </a:cubicBezTo>
                  <a:cubicBezTo>
                    <a:pt x="12" y="14"/>
                    <a:pt x="12" y="14"/>
                    <a:pt x="12" y="14"/>
                  </a:cubicBezTo>
                  <a:cubicBezTo>
                    <a:pt x="12" y="15"/>
                    <a:pt x="12" y="15"/>
                    <a:pt x="12" y="15"/>
                  </a:cubicBezTo>
                  <a:cubicBezTo>
                    <a:pt x="8" y="15"/>
                    <a:pt x="8" y="15"/>
                    <a:pt x="8" y="15"/>
                  </a:cubicBezTo>
                  <a:cubicBezTo>
                    <a:pt x="8" y="15"/>
                    <a:pt x="8" y="15"/>
                    <a:pt x="8" y="15"/>
                  </a:cubicBezTo>
                  <a:cubicBezTo>
                    <a:pt x="8" y="15"/>
                    <a:pt x="8" y="15"/>
                    <a:pt x="8" y="15"/>
                  </a:cubicBezTo>
                  <a:cubicBezTo>
                    <a:pt x="2" y="15"/>
                    <a:pt x="2" y="15"/>
                    <a:pt x="2" y="15"/>
                  </a:cubicBezTo>
                  <a:cubicBezTo>
                    <a:pt x="1" y="15"/>
                    <a:pt x="0" y="16"/>
                    <a:pt x="0" y="18"/>
                  </a:cubicBezTo>
                  <a:cubicBezTo>
                    <a:pt x="0" y="23"/>
                    <a:pt x="0" y="23"/>
                    <a:pt x="0" y="23"/>
                  </a:cubicBezTo>
                  <a:cubicBezTo>
                    <a:pt x="0" y="24"/>
                    <a:pt x="0" y="24"/>
                    <a:pt x="0" y="24"/>
                  </a:cubicBezTo>
                  <a:cubicBezTo>
                    <a:pt x="0" y="24"/>
                    <a:pt x="0" y="24"/>
                    <a:pt x="0" y="24"/>
                  </a:cubicBezTo>
                  <a:cubicBezTo>
                    <a:pt x="0" y="33"/>
                    <a:pt x="0" y="33"/>
                    <a:pt x="0" y="33"/>
                  </a:cubicBezTo>
                  <a:cubicBezTo>
                    <a:pt x="0" y="35"/>
                    <a:pt x="1" y="36"/>
                    <a:pt x="2" y="36"/>
                  </a:cubicBezTo>
                  <a:cubicBezTo>
                    <a:pt x="9" y="36"/>
                    <a:pt x="9" y="36"/>
                    <a:pt x="9" y="36"/>
                  </a:cubicBezTo>
                  <a:cubicBezTo>
                    <a:pt x="10" y="36"/>
                    <a:pt x="10" y="36"/>
                    <a:pt x="10" y="36"/>
                  </a:cubicBezTo>
                  <a:cubicBezTo>
                    <a:pt x="10" y="36"/>
                    <a:pt x="10" y="36"/>
                    <a:pt x="10" y="36"/>
                  </a:cubicBezTo>
                  <a:cubicBezTo>
                    <a:pt x="12" y="36"/>
                    <a:pt x="12" y="36"/>
                    <a:pt x="12" y="36"/>
                  </a:cubicBezTo>
                  <a:cubicBezTo>
                    <a:pt x="12" y="36"/>
                    <a:pt x="12" y="36"/>
                    <a:pt x="12" y="36"/>
                  </a:cubicBezTo>
                  <a:cubicBezTo>
                    <a:pt x="12" y="37"/>
                    <a:pt x="12" y="37"/>
                    <a:pt x="12" y="37"/>
                  </a:cubicBezTo>
                  <a:cubicBezTo>
                    <a:pt x="12" y="37"/>
                    <a:pt x="12" y="37"/>
                    <a:pt x="12" y="37"/>
                  </a:cubicBezTo>
                  <a:cubicBezTo>
                    <a:pt x="12" y="38"/>
                    <a:pt x="12" y="38"/>
                    <a:pt x="12" y="38"/>
                  </a:cubicBezTo>
                  <a:cubicBezTo>
                    <a:pt x="12" y="38"/>
                    <a:pt x="12" y="38"/>
                    <a:pt x="12" y="38"/>
                  </a:cubicBezTo>
                  <a:cubicBezTo>
                    <a:pt x="12" y="44"/>
                    <a:pt x="12" y="44"/>
                    <a:pt x="12" y="44"/>
                  </a:cubicBezTo>
                  <a:cubicBezTo>
                    <a:pt x="12" y="49"/>
                    <a:pt x="13" y="51"/>
                    <a:pt x="15" y="51"/>
                  </a:cubicBezTo>
                  <a:cubicBezTo>
                    <a:pt x="16" y="51"/>
                    <a:pt x="17" y="50"/>
                    <a:pt x="18" y="5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105" name="Freeform 1577"/>
          <p:cNvSpPr>
            <a:spLocks noEditPoints="1"/>
          </p:cNvSpPr>
          <p:nvPr/>
        </p:nvSpPr>
        <p:spPr bwMode="auto">
          <a:xfrm>
            <a:off x="5665745" y="3549041"/>
            <a:ext cx="279339" cy="256731"/>
          </a:xfrm>
          <a:custGeom>
            <a:avLst/>
            <a:gdLst>
              <a:gd name="T0" fmla="*/ 48 w 95"/>
              <a:gd name="T1" fmla="*/ 31 h 95"/>
              <a:gd name="T2" fmla="*/ 48 w 95"/>
              <a:gd name="T3" fmla="*/ 31 h 95"/>
              <a:gd name="T4" fmla="*/ 56 w 95"/>
              <a:gd name="T5" fmla="*/ 28 h 95"/>
              <a:gd name="T6" fmla="*/ 59 w 95"/>
              <a:gd name="T7" fmla="*/ 21 h 95"/>
              <a:gd name="T8" fmla="*/ 56 w 95"/>
              <a:gd name="T9" fmla="*/ 13 h 95"/>
              <a:gd name="T10" fmla="*/ 48 w 95"/>
              <a:gd name="T11" fmla="*/ 10 h 95"/>
              <a:gd name="T12" fmla="*/ 40 w 95"/>
              <a:gd name="T13" fmla="*/ 13 h 95"/>
              <a:gd name="T14" fmla="*/ 42 w 95"/>
              <a:gd name="T15" fmla="*/ 15 h 95"/>
              <a:gd name="T16" fmla="*/ 40 w 95"/>
              <a:gd name="T17" fmla="*/ 13 h 95"/>
              <a:gd name="T18" fmla="*/ 37 w 95"/>
              <a:gd name="T19" fmla="*/ 21 h 95"/>
              <a:gd name="T20" fmla="*/ 40 w 95"/>
              <a:gd name="T21" fmla="*/ 28 h 95"/>
              <a:gd name="T22" fmla="*/ 48 w 95"/>
              <a:gd name="T23" fmla="*/ 31 h 95"/>
              <a:gd name="T24" fmla="*/ 59 w 95"/>
              <a:gd name="T25" fmla="*/ 77 h 95"/>
              <a:gd name="T26" fmla="*/ 58 w 95"/>
              <a:gd name="T27" fmla="*/ 77 h 95"/>
              <a:gd name="T28" fmla="*/ 58 w 95"/>
              <a:gd name="T29" fmla="*/ 77 h 95"/>
              <a:gd name="T30" fmla="*/ 58 w 95"/>
              <a:gd name="T31" fmla="*/ 73 h 95"/>
              <a:gd name="T32" fmla="*/ 58 w 95"/>
              <a:gd name="T33" fmla="*/ 33 h 95"/>
              <a:gd name="T34" fmla="*/ 32 w 95"/>
              <a:gd name="T35" fmla="*/ 33 h 95"/>
              <a:gd name="T36" fmla="*/ 32 w 95"/>
              <a:gd name="T37" fmla="*/ 40 h 95"/>
              <a:gd name="T38" fmla="*/ 35 w 95"/>
              <a:gd name="T39" fmla="*/ 41 h 95"/>
              <a:gd name="T40" fmla="*/ 37 w 95"/>
              <a:gd name="T41" fmla="*/ 41 h 95"/>
              <a:gd name="T42" fmla="*/ 37 w 95"/>
              <a:gd name="T43" fmla="*/ 41 h 95"/>
              <a:gd name="T44" fmla="*/ 37 w 95"/>
              <a:gd name="T45" fmla="*/ 41 h 95"/>
              <a:gd name="T46" fmla="*/ 38 w 95"/>
              <a:gd name="T47" fmla="*/ 45 h 95"/>
              <a:gd name="T48" fmla="*/ 38 w 95"/>
              <a:gd name="T49" fmla="*/ 73 h 95"/>
              <a:gd name="T50" fmla="*/ 38 w 95"/>
              <a:gd name="T51" fmla="*/ 76 h 95"/>
              <a:gd name="T52" fmla="*/ 38 w 95"/>
              <a:gd name="T53" fmla="*/ 77 h 95"/>
              <a:gd name="T54" fmla="*/ 35 w 95"/>
              <a:gd name="T55" fmla="*/ 78 h 95"/>
              <a:gd name="T56" fmla="*/ 32 w 95"/>
              <a:gd name="T57" fmla="*/ 78 h 95"/>
              <a:gd name="T58" fmla="*/ 32 w 95"/>
              <a:gd name="T59" fmla="*/ 86 h 95"/>
              <a:gd name="T60" fmla="*/ 64 w 95"/>
              <a:gd name="T61" fmla="*/ 86 h 95"/>
              <a:gd name="T62" fmla="*/ 64 w 95"/>
              <a:gd name="T63" fmla="*/ 83 h 95"/>
              <a:gd name="T64" fmla="*/ 64 w 95"/>
              <a:gd name="T65" fmla="*/ 81 h 95"/>
              <a:gd name="T66" fmla="*/ 64 w 95"/>
              <a:gd name="T67" fmla="*/ 78 h 95"/>
              <a:gd name="T68" fmla="*/ 61 w 95"/>
              <a:gd name="T69" fmla="*/ 78 h 95"/>
              <a:gd name="T70" fmla="*/ 59 w 95"/>
              <a:gd name="T71" fmla="*/ 77 h 95"/>
              <a:gd name="T72" fmla="*/ 48 w 95"/>
              <a:gd name="T73" fmla="*/ 0 h 95"/>
              <a:gd name="T74" fmla="*/ 0 w 95"/>
              <a:gd name="T75" fmla="*/ 48 h 95"/>
              <a:gd name="T76" fmla="*/ 48 w 95"/>
              <a:gd name="T77" fmla="*/ 95 h 95"/>
              <a:gd name="T78" fmla="*/ 95 w 95"/>
              <a:gd name="T79" fmla="*/ 48 h 95"/>
              <a:gd name="T80" fmla="*/ 48 w 95"/>
              <a:gd name="T81" fmla="*/ 0 h 95"/>
              <a:gd name="T82" fmla="*/ 48 w 95"/>
              <a:gd name="T83" fmla="*/ 89 h 95"/>
              <a:gd name="T84" fmla="*/ 7 w 95"/>
              <a:gd name="T85" fmla="*/ 48 h 95"/>
              <a:gd name="T86" fmla="*/ 48 w 95"/>
              <a:gd name="T87" fmla="*/ 6 h 95"/>
              <a:gd name="T88" fmla="*/ 89 w 95"/>
              <a:gd name="T89" fmla="*/ 48 h 95"/>
              <a:gd name="T90" fmla="*/ 48 w 95"/>
              <a:gd name="T91"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 h="95">
                <a:moveTo>
                  <a:pt x="48" y="31"/>
                </a:moveTo>
                <a:cubicBezTo>
                  <a:pt x="48" y="31"/>
                  <a:pt x="48" y="31"/>
                  <a:pt x="48" y="31"/>
                </a:cubicBezTo>
                <a:cubicBezTo>
                  <a:pt x="51" y="31"/>
                  <a:pt x="54" y="30"/>
                  <a:pt x="56" y="28"/>
                </a:cubicBezTo>
                <a:cubicBezTo>
                  <a:pt x="58" y="26"/>
                  <a:pt x="59" y="24"/>
                  <a:pt x="59" y="21"/>
                </a:cubicBezTo>
                <a:cubicBezTo>
                  <a:pt x="59" y="18"/>
                  <a:pt x="58" y="15"/>
                  <a:pt x="56" y="13"/>
                </a:cubicBezTo>
                <a:cubicBezTo>
                  <a:pt x="54" y="11"/>
                  <a:pt x="51" y="10"/>
                  <a:pt x="48" y="10"/>
                </a:cubicBezTo>
                <a:cubicBezTo>
                  <a:pt x="45" y="10"/>
                  <a:pt x="42" y="11"/>
                  <a:pt x="40" y="13"/>
                </a:cubicBezTo>
                <a:cubicBezTo>
                  <a:pt x="42" y="15"/>
                  <a:pt x="42" y="15"/>
                  <a:pt x="42" y="15"/>
                </a:cubicBezTo>
                <a:cubicBezTo>
                  <a:pt x="40" y="13"/>
                  <a:pt x="40" y="13"/>
                  <a:pt x="40" y="13"/>
                </a:cubicBezTo>
                <a:cubicBezTo>
                  <a:pt x="38" y="15"/>
                  <a:pt x="37" y="18"/>
                  <a:pt x="37" y="21"/>
                </a:cubicBezTo>
                <a:cubicBezTo>
                  <a:pt x="37" y="24"/>
                  <a:pt x="38" y="26"/>
                  <a:pt x="40" y="28"/>
                </a:cubicBezTo>
                <a:cubicBezTo>
                  <a:pt x="42" y="30"/>
                  <a:pt x="45" y="32"/>
                  <a:pt x="48" y="31"/>
                </a:cubicBezTo>
                <a:close/>
                <a:moveTo>
                  <a:pt x="59" y="77"/>
                </a:moveTo>
                <a:cubicBezTo>
                  <a:pt x="58" y="77"/>
                  <a:pt x="58" y="77"/>
                  <a:pt x="58" y="77"/>
                </a:cubicBezTo>
                <a:cubicBezTo>
                  <a:pt x="58" y="77"/>
                  <a:pt x="58" y="77"/>
                  <a:pt x="58" y="77"/>
                </a:cubicBezTo>
                <a:cubicBezTo>
                  <a:pt x="58" y="77"/>
                  <a:pt x="58" y="75"/>
                  <a:pt x="58" y="73"/>
                </a:cubicBezTo>
                <a:cubicBezTo>
                  <a:pt x="58" y="33"/>
                  <a:pt x="58" y="33"/>
                  <a:pt x="58" y="33"/>
                </a:cubicBezTo>
                <a:cubicBezTo>
                  <a:pt x="32" y="33"/>
                  <a:pt x="32" y="33"/>
                  <a:pt x="32" y="33"/>
                </a:cubicBezTo>
                <a:cubicBezTo>
                  <a:pt x="32" y="40"/>
                  <a:pt x="32" y="40"/>
                  <a:pt x="32" y="40"/>
                </a:cubicBezTo>
                <a:cubicBezTo>
                  <a:pt x="35" y="41"/>
                  <a:pt x="35" y="41"/>
                  <a:pt x="35" y="41"/>
                </a:cubicBezTo>
                <a:cubicBezTo>
                  <a:pt x="36" y="41"/>
                  <a:pt x="37" y="41"/>
                  <a:pt x="37" y="41"/>
                </a:cubicBezTo>
                <a:cubicBezTo>
                  <a:pt x="37" y="41"/>
                  <a:pt x="37" y="41"/>
                  <a:pt x="37" y="41"/>
                </a:cubicBezTo>
                <a:cubicBezTo>
                  <a:pt x="37" y="41"/>
                  <a:pt x="37" y="41"/>
                  <a:pt x="37" y="41"/>
                </a:cubicBezTo>
                <a:cubicBezTo>
                  <a:pt x="38" y="41"/>
                  <a:pt x="38" y="43"/>
                  <a:pt x="38" y="45"/>
                </a:cubicBezTo>
                <a:cubicBezTo>
                  <a:pt x="38" y="73"/>
                  <a:pt x="38" y="73"/>
                  <a:pt x="38" y="73"/>
                </a:cubicBezTo>
                <a:cubicBezTo>
                  <a:pt x="38" y="74"/>
                  <a:pt x="38" y="76"/>
                  <a:pt x="38" y="76"/>
                </a:cubicBezTo>
                <a:cubicBezTo>
                  <a:pt x="38" y="77"/>
                  <a:pt x="38" y="77"/>
                  <a:pt x="38" y="77"/>
                </a:cubicBezTo>
                <a:cubicBezTo>
                  <a:pt x="37" y="77"/>
                  <a:pt x="37" y="78"/>
                  <a:pt x="35" y="78"/>
                </a:cubicBezTo>
                <a:cubicBezTo>
                  <a:pt x="32" y="78"/>
                  <a:pt x="32" y="78"/>
                  <a:pt x="32" y="78"/>
                </a:cubicBezTo>
                <a:cubicBezTo>
                  <a:pt x="32" y="86"/>
                  <a:pt x="32" y="86"/>
                  <a:pt x="32" y="86"/>
                </a:cubicBezTo>
                <a:cubicBezTo>
                  <a:pt x="64" y="86"/>
                  <a:pt x="64" y="86"/>
                  <a:pt x="64" y="86"/>
                </a:cubicBezTo>
                <a:cubicBezTo>
                  <a:pt x="64" y="83"/>
                  <a:pt x="64" y="83"/>
                  <a:pt x="64" y="83"/>
                </a:cubicBezTo>
                <a:cubicBezTo>
                  <a:pt x="64" y="81"/>
                  <a:pt x="64" y="81"/>
                  <a:pt x="64" y="81"/>
                </a:cubicBezTo>
                <a:cubicBezTo>
                  <a:pt x="64" y="78"/>
                  <a:pt x="64" y="78"/>
                  <a:pt x="64" y="78"/>
                </a:cubicBezTo>
                <a:cubicBezTo>
                  <a:pt x="61" y="78"/>
                  <a:pt x="61" y="78"/>
                  <a:pt x="61" y="78"/>
                </a:cubicBezTo>
                <a:cubicBezTo>
                  <a:pt x="60" y="78"/>
                  <a:pt x="59" y="78"/>
                  <a:pt x="59" y="77"/>
                </a:cubicBezTo>
                <a:close/>
                <a:moveTo>
                  <a:pt x="48" y="0"/>
                </a:moveTo>
                <a:cubicBezTo>
                  <a:pt x="22" y="0"/>
                  <a:pt x="0" y="22"/>
                  <a:pt x="0" y="48"/>
                </a:cubicBezTo>
                <a:cubicBezTo>
                  <a:pt x="0" y="74"/>
                  <a:pt x="22" y="95"/>
                  <a:pt x="48" y="95"/>
                </a:cubicBezTo>
                <a:cubicBezTo>
                  <a:pt x="74" y="95"/>
                  <a:pt x="95" y="74"/>
                  <a:pt x="95" y="48"/>
                </a:cubicBezTo>
                <a:cubicBezTo>
                  <a:pt x="95" y="22"/>
                  <a:pt x="74" y="0"/>
                  <a:pt x="48" y="0"/>
                </a:cubicBezTo>
                <a:close/>
                <a:moveTo>
                  <a:pt x="48" y="89"/>
                </a:moveTo>
                <a:cubicBezTo>
                  <a:pt x="25" y="89"/>
                  <a:pt x="7" y="71"/>
                  <a:pt x="7" y="48"/>
                </a:cubicBezTo>
                <a:cubicBezTo>
                  <a:pt x="7" y="25"/>
                  <a:pt x="25" y="6"/>
                  <a:pt x="48" y="6"/>
                </a:cubicBezTo>
                <a:cubicBezTo>
                  <a:pt x="71" y="6"/>
                  <a:pt x="89" y="25"/>
                  <a:pt x="89" y="48"/>
                </a:cubicBezTo>
                <a:cubicBezTo>
                  <a:pt x="89" y="71"/>
                  <a:pt x="71" y="89"/>
                  <a:pt x="48" y="8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06" name="Freeform 1603"/>
          <p:cNvSpPr>
            <a:spLocks/>
          </p:cNvSpPr>
          <p:nvPr/>
        </p:nvSpPr>
        <p:spPr bwMode="auto">
          <a:xfrm>
            <a:off x="2529402" y="3555540"/>
            <a:ext cx="265194" cy="243732"/>
          </a:xfrm>
          <a:custGeom>
            <a:avLst/>
            <a:gdLst>
              <a:gd name="T0" fmla="*/ 73 w 91"/>
              <a:gd name="T1" fmla="*/ 0 h 90"/>
              <a:gd name="T2" fmla="*/ 18 w 91"/>
              <a:gd name="T3" fmla="*/ 0 h 90"/>
              <a:gd name="T4" fmla="*/ 0 w 91"/>
              <a:gd name="T5" fmla="*/ 18 h 90"/>
              <a:gd name="T6" fmla="*/ 0 w 91"/>
              <a:gd name="T7" fmla="*/ 48 h 90"/>
              <a:gd name="T8" fmla="*/ 18 w 91"/>
              <a:gd name="T9" fmla="*/ 66 h 90"/>
              <a:gd name="T10" fmla="*/ 21 w 91"/>
              <a:gd name="T11" fmla="*/ 66 h 90"/>
              <a:gd name="T12" fmla="*/ 21 w 91"/>
              <a:gd name="T13" fmla="*/ 66 h 90"/>
              <a:gd name="T14" fmla="*/ 23 w 91"/>
              <a:gd name="T15" fmla="*/ 90 h 90"/>
              <a:gd name="T16" fmla="*/ 49 w 91"/>
              <a:gd name="T17" fmla="*/ 66 h 90"/>
              <a:gd name="T18" fmla="*/ 49 w 91"/>
              <a:gd name="T19" fmla="*/ 66 h 90"/>
              <a:gd name="T20" fmla="*/ 73 w 91"/>
              <a:gd name="T21" fmla="*/ 66 h 90"/>
              <a:gd name="T22" fmla="*/ 91 w 91"/>
              <a:gd name="T23" fmla="*/ 48 h 90"/>
              <a:gd name="T24" fmla="*/ 91 w 91"/>
              <a:gd name="T25" fmla="*/ 18 h 90"/>
              <a:gd name="T26" fmla="*/ 73 w 91"/>
              <a:gd name="T2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73" y="0"/>
                </a:moveTo>
                <a:cubicBezTo>
                  <a:pt x="18" y="0"/>
                  <a:pt x="18" y="0"/>
                  <a:pt x="18" y="0"/>
                </a:cubicBezTo>
                <a:cubicBezTo>
                  <a:pt x="8" y="0"/>
                  <a:pt x="0" y="8"/>
                  <a:pt x="0" y="18"/>
                </a:cubicBezTo>
                <a:cubicBezTo>
                  <a:pt x="0" y="48"/>
                  <a:pt x="0" y="48"/>
                  <a:pt x="0" y="48"/>
                </a:cubicBezTo>
                <a:cubicBezTo>
                  <a:pt x="0" y="58"/>
                  <a:pt x="8" y="66"/>
                  <a:pt x="18" y="66"/>
                </a:cubicBezTo>
                <a:cubicBezTo>
                  <a:pt x="21" y="66"/>
                  <a:pt x="21" y="66"/>
                  <a:pt x="21" y="66"/>
                </a:cubicBezTo>
                <a:cubicBezTo>
                  <a:pt x="21" y="66"/>
                  <a:pt x="21" y="66"/>
                  <a:pt x="21" y="66"/>
                </a:cubicBezTo>
                <a:cubicBezTo>
                  <a:pt x="23" y="90"/>
                  <a:pt x="23" y="90"/>
                  <a:pt x="23" y="90"/>
                </a:cubicBezTo>
                <a:cubicBezTo>
                  <a:pt x="49" y="66"/>
                  <a:pt x="49" y="66"/>
                  <a:pt x="49" y="66"/>
                </a:cubicBezTo>
                <a:cubicBezTo>
                  <a:pt x="49" y="66"/>
                  <a:pt x="49" y="66"/>
                  <a:pt x="49" y="66"/>
                </a:cubicBezTo>
                <a:cubicBezTo>
                  <a:pt x="73" y="66"/>
                  <a:pt x="73" y="66"/>
                  <a:pt x="73" y="66"/>
                </a:cubicBezTo>
                <a:cubicBezTo>
                  <a:pt x="83" y="66"/>
                  <a:pt x="91" y="58"/>
                  <a:pt x="91" y="48"/>
                </a:cubicBezTo>
                <a:cubicBezTo>
                  <a:pt x="91" y="18"/>
                  <a:pt x="91" y="18"/>
                  <a:pt x="91" y="18"/>
                </a:cubicBezTo>
                <a:cubicBezTo>
                  <a:pt x="91" y="8"/>
                  <a:pt x="83" y="0"/>
                  <a:pt x="73"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nvGrpSpPr>
          <p:cNvPr id="166" name="组合 165"/>
          <p:cNvGrpSpPr/>
          <p:nvPr/>
        </p:nvGrpSpPr>
        <p:grpSpPr>
          <a:xfrm>
            <a:off x="7867484" y="3544166"/>
            <a:ext cx="311163" cy="266481"/>
            <a:chOff x="10376724" y="4195041"/>
            <a:chExt cx="662886" cy="567697"/>
          </a:xfrm>
          <a:solidFill>
            <a:schemeClr val="bg1"/>
          </a:solidFill>
        </p:grpSpPr>
        <p:sp>
          <p:nvSpPr>
            <p:cNvPr id="107" name="Freeform 1647"/>
            <p:cNvSpPr>
              <a:spLocks/>
            </p:cNvSpPr>
            <p:nvPr/>
          </p:nvSpPr>
          <p:spPr bwMode="auto">
            <a:xfrm>
              <a:off x="10376724" y="4451197"/>
              <a:ext cx="662886" cy="311541"/>
            </a:xfrm>
            <a:custGeom>
              <a:avLst/>
              <a:gdLst>
                <a:gd name="T0" fmla="*/ 92 w 106"/>
                <a:gd name="T1" fmla="*/ 0 h 54"/>
                <a:gd name="T2" fmla="*/ 91 w 106"/>
                <a:gd name="T3" fmla="*/ 0 h 54"/>
                <a:gd name="T4" fmla="*/ 91 w 106"/>
                <a:gd name="T5" fmla="*/ 1 h 54"/>
                <a:gd name="T6" fmla="*/ 91 w 106"/>
                <a:gd name="T7" fmla="*/ 1 h 54"/>
                <a:gd name="T8" fmla="*/ 91 w 106"/>
                <a:gd name="T9" fmla="*/ 1 h 54"/>
                <a:gd name="T10" fmla="*/ 91 w 106"/>
                <a:gd name="T11" fmla="*/ 2 h 54"/>
                <a:gd name="T12" fmla="*/ 91 w 106"/>
                <a:gd name="T13" fmla="*/ 2 h 54"/>
                <a:gd name="T14" fmla="*/ 82 w 106"/>
                <a:gd name="T15" fmla="*/ 11 h 54"/>
                <a:gd name="T16" fmla="*/ 23 w 106"/>
                <a:gd name="T17" fmla="*/ 11 h 54"/>
                <a:gd name="T18" fmla="*/ 14 w 106"/>
                <a:gd name="T19" fmla="*/ 2 h 54"/>
                <a:gd name="T20" fmla="*/ 14 w 106"/>
                <a:gd name="T21" fmla="*/ 2 h 54"/>
                <a:gd name="T22" fmla="*/ 14 w 106"/>
                <a:gd name="T23" fmla="*/ 1 h 54"/>
                <a:gd name="T24" fmla="*/ 14 w 106"/>
                <a:gd name="T25" fmla="*/ 1 h 54"/>
                <a:gd name="T26" fmla="*/ 15 w 106"/>
                <a:gd name="T27" fmla="*/ 1 h 54"/>
                <a:gd name="T28" fmla="*/ 15 w 106"/>
                <a:gd name="T29" fmla="*/ 0 h 54"/>
                <a:gd name="T30" fmla="*/ 14 w 106"/>
                <a:gd name="T31" fmla="*/ 0 h 54"/>
                <a:gd name="T32" fmla="*/ 0 w 106"/>
                <a:gd name="T33" fmla="*/ 15 h 54"/>
                <a:gd name="T34" fmla="*/ 0 w 106"/>
                <a:gd name="T35" fmla="*/ 40 h 54"/>
                <a:gd name="T36" fmla="*/ 14 w 106"/>
                <a:gd name="T37" fmla="*/ 54 h 54"/>
                <a:gd name="T38" fmla="*/ 92 w 106"/>
                <a:gd name="T39" fmla="*/ 54 h 54"/>
                <a:gd name="T40" fmla="*/ 106 w 106"/>
                <a:gd name="T41" fmla="*/ 40 h 54"/>
                <a:gd name="T42" fmla="*/ 106 w 106"/>
                <a:gd name="T43" fmla="*/ 15 h 54"/>
                <a:gd name="T44" fmla="*/ 92 w 106"/>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54">
                  <a:moveTo>
                    <a:pt x="92" y="0"/>
                  </a:moveTo>
                  <a:cubicBezTo>
                    <a:pt x="91" y="0"/>
                    <a:pt x="91" y="0"/>
                    <a:pt x="91" y="0"/>
                  </a:cubicBezTo>
                  <a:cubicBezTo>
                    <a:pt x="91" y="0"/>
                    <a:pt x="91" y="1"/>
                    <a:pt x="91" y="1"/>
                  </a:cubicBezTo>
                  <a:cubicBezTo>
                    <a:pt x="91" y="1"/>
                    <a:pt x="91" y="1"/>
                    <a:pt x="91" y="1"/>
                  </a:cubicBezTo>
                  <a:cubicBezTo>
                    <a:pt x="91" y="1"/>
                    <a:pt x="91" y="1"/>
                    <a:pt x="91" y="1"/>
                  </a:cubicBezTo>
                  <a:cubicBezTo>
                    <a:pt x="91" y="2"/>
                    <a:pt x="91" y="2"/>
                    <a:pt x="91" y="2"/>
                  </a:cubicBezTo>
                  <a:cubicBezTo>
                    <a:pt x="91" y="2"/>
                    <a:pt x="91" y="2"/>
                    <a:pt x="91" y="2"/>
                  </a:cubicBezTo>
                  <a:cubicBezTo>
                    <a:pt x="91" y="7"/>
                    <a:pt x="87" y="11"/>
                    <a:pt x="82" y="11"/>
                  </a:cubicBezTo>
                  <a:cubicBezTo>
                    <a:pt x="23" y="11"/>
                    <a:pt x="23" y="11"/>
                    <a:pt x="23" y="11"/>
                  </a:cubicBezTo>
                  <a:cubicBezTo>
                    <a:pt x="19" y="11"/>
                    <a:pt x="15" y="7"/>
                    <a:pt x="14" y="2"/>
                  </a:cubicBezTo>
                  <a:cubicBezTo>
                    <a:pt x="14" y="2"/>
                    <a:pt x="14" y="2"/>
                    <a:pt x="14" y="2"/>
                  </a:cubicBezTo>
                  <a:cubicBezTo>
                    <a:pt x="14" y="1"/>
                    <a:pt x="14" y="1"/>
                    <a:pt x="14" y="1"/>
                  </a:cubicBezTo>
                  <a:cubicBezTo>
                    <a:pt x="14" y="1"/>
                    <a:pt x="14" y="1"/>
                    <a:pt x="14" y="1"/>
                  </a:cubicBezTo>
                  <a:cubicBezTo>
                    <a:pt x="15" y="1"/>
                    <a:pt x="15" y="1"/>
                    <a:pt x="15" y="1"/>
                  </a:cubicBezTo>
                  <a:cubicBezTo>
                    <a:pt x="15" y="1"/>
                    <a:pt x="15" y="0"/>
                    <a:pt x="15" y="0"/>
                  </a:cubicBezTo>
                  <a:cubicBezTo>
                    <a:pt x="14" y="0"/>
                    <a:pt x="14" y="0"/>
                    <a:pt x="14" y="0"/>
                  </a:cubicBezTo>
                  <a:cubicBezTo>
                    <a:pt x="6" y="0"/>
                    <a:pt x="0" y="7"/>
                    <a:pt x="0" y="15"/>
                  </a:cubicBezTo>
                  <a:cubicBezTo>
                    <a:pt x="0" y="40"/>
                    <a:pt x="0" y="40"/>
                    <a:pt x="0" y="40"/>
                  </a:cubicBezTo>
                  <a:cubicBezTo>
                    <a:pt x="0" y="48"/>
                    <a:pt x="6" y="54"/>
                    <a:pt x="14" y="54"/>
                  </a:cubicBezTo>
                  <a:cubicBezTo>
                    <a:pt x="92" y="54"/>
                    <a:pt x="92" y="54"/>
                    <a:pt x="92" y="54"/>
                  </a:cubicBezTo>
                  <a:cubicBezTo>
                    <a:pt x="100" y="54"/>
                    <a:pt x="106" y="48"/>
                    <a:pt x="106" y="40"/>
                  </a:cubicBezTo>
                  <a:cubicBezTo>
                    <a:pt x="106" y="15"/>
                    <a:pt x="106" y="15"/>
                    <a:pt x="106" y="15"/>
                  </a:cubicBezTo>
                  <a:cubicBezTo>
                    <a:pt x="106" y="7"/>
                    <a:pt x="100" y="0"/>
                    <a:pt x="92"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08" name="Freeform 1648"/>
            <p:cNvSpPr>
              <a:spLocks/>
            </p:cNvSpPr>
            <p:nvPr/>
          </p:nvSpPr>
          <p:spPr bwMode="auto">
            <a:xfrm>
              <a:off x="10421921" y="4499656"/>
              <a:ext cx="37662" cy="27692"/>
            </a:xfrm>
            <a:custGeom>
              <a:avLst/>
              <a:gdLst>
                <a:gd name="T0" fmla="*/ 4 w 6"/>
                <a:gd name="T1" fmla="*/ 5 h 5"/>
                <a:gd name="T2" fmla="*/ 2 w 6"/>
                <a:gd name="T3" fmla="*/ 5 h 5"/>
                <a:gd name="T4" fmla="*/ 0 w 6"/>
                <a:gd name="T5" fmla="*/ 3 h 5"/>
                <a:gd name="T6" fmla="*/ 2 w 6"/>
                <a:gd name="T7" fmla="*/ 0 h 5"/>
                <a:gd name="T8" fmla="*/ 4 w 6"/>
                <a:gd name="T9" fmla="*/ 0 h 5"/>
                <a:gd name="T10" fmla="*/ 6 w 6"/>
                <a:gd name="T11" fmla="*/ 3 h 5"/>
                <a:gd name="T12" fmla="*/ 4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4" y="5"/>
                  </a:moveTo>
                  <a:cubicBezTo>
                    <a:pt x="2" y="5"/>
                    <a:pt x="2" y="5"/>
                    <a:pt x="2" y="5"/>
                  </a:cubicBezTo>
                  <a:cubicBezTo>
                    <a:pt x="1" y="5"/>
                    <a:pt x="0" y="4"/>
                    <a:pt x="0" y="3"/>
                  </a:cubicBezTo>
                  <a:cubicBezTo>
                    <a:pt x="0" y="1"/>
                    <a:pt x="1" y="0"/>
                    <a:pt x="2" y="0"/>
                  </a:cubicBezTo>
                  <a:cubicBezTo>
                    <a:pt x="4" y="0"/>
                    <a:pt x="4" y="0"/>
                    <a:pt x="4" y="0"/>
                  </a:cubicBezTo>
                  <a:cubicBezTo>
                    <a:pt x="6" y="0"/>
                    <a:pt x="6" y="1"/>
                    <a:pt x="6" y="3"/>
                  </a:cubicBezTo>
                  <a:cubicBezTo>
                    <a:pt x="6" y="4"/>
                    <a:pt x="6" y="5"/>
                    <a:pt x="4" y="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09" name="Freeform 1649"/>
            <p:cNvSpPr>
              <a:spLocks/>
            </p:cNvSpPr>
            <p:nvPr/>
          </p:nvSpPr>
          <p:spPr bwMode="auto">
            <a:xfrm>
              <a:off x="10459586" y="4638119"/>
              <a:ext cx="497165" cy="69231"/>
            </a:xfrm>
            <a:custGeom>
              <a:avLst/>
              <a:gdLst>
                <a:gd name="T0" fmla="*/ 80 w 80"/>
                <a:gd name="T1" fmla="*/ 9 h 11"/>
                <a:gd name="T2" fmla="*/ 77 w 80"/>
                <a:gd name="T3" fmla="*/ 11 h 11"/>
                <a:gd name="T4" fmla="*/ 2 w 80"/>
                <a:gd name="T5" fmla="*/ 11 h 11"/>
                <a:gd name="T6" fmla="*/ 0 w 80"/>
                <a:gd name="T7" fmla="*/ 9 h 11"/>
                <a:gd name="T8" fmla="*/ 0 w 80"/>
                <a:gd name="T9" fmla="*/ 2 h 11"/>
                <a:gd name="T10" fmla="*/ 2 w 80"/>
                <a:gd name="T11" fmla="*/ 0 h 11"/>
                <a:gd name="T12" fmla="*/ 77 w 80"/>
                <a:gd name="T13" fmla="*/ 0 h 11"/>
                <a:gd name="T14" fmla="*/ 80 w 80"/>
                <a:gd name="T15" fmla="*/ 2 h 11"/>
                <a:gd name="T16" fmla="*/ 80 w 80"/>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
                  <a:moveTo>
                    <a:pt x="80" y="9"/>
                  </a:moveTo>
                  <a:cubicBezTo>
                    <a:pt x="80" y="10"/>
                    <a:pt x="79" y="11"/>
                    <a:pt x="77" y="11"/>
                  </a:cubicBezTo>
                  <a:cubicBezTo>
                    <a:pt x="2" y="11"/>
                    <a:pt x="2" y="11"/>
                    <a:pt x="2" y="11"/>
                  </a:cubicBezTo>
                  <a:cubicBezTo>
                    <a:pt x="1" y="11"/>
                    <a:pt x="0" y="10"/>
                    <a:pt x="0" y="9"/>
                  </a:cubicBezTo>
                  <a:cubicBezTo>
                    <a:pt x="0" y="2"/>
                    <a:pt x="0" y="2"/>
                    <a:pt x="0" y="2"/>
                  </a:cubicBezTo>
                  <a:cubicBezTo>
                    <a:pt x="0" y="1"/>
                    <a:pt x="1" y="0"/>
                    <a:pt x="2" y="0"/>
                  </a:cubicBezTo>
                  <a:cubicBezTo>
                    <a:pt x="77" y="0"/>
                    <a:pt x="77" y="0"/>
                    <a:pt x="77" y="0"/>
                  </a:cubicBezTo>
                  <a:cubicBezTo>
                    <a:pt x="79" y="0"/>
                    <a:pt x="80" y="1"/>
                    <a:pt x="80" y="2"/>
                  </a:cubicBezTo>
                  <a:lnTo>
                    <a:pt x="80" y="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10" name="Freeform 1650"/>
            <p:cNvSpPr>
              <a:spLocks/>
            </p:cNvSpPr>
            <p:nvPr/>
          </p:nvSpPr>
          <p:spPr bwMode="auto">
            <a:xfrm>
              <a:off x="10956747" y="4499656"/>
              <a:ext cx="52727" cy="27692"/>
            </a:xfrm>
            <a:custGeom>
              <a:avLst/>
              <a:gdLst>
                <a:gd name="T0" fmla="*/ 5 w 8"/>
                <a:gd name="T1" fmla="*/ 5 h 5"/>
                <a:gd name="T2" fmla="*/ 2 w 8"/>
                <a:gd name="T3" fmla="*/ 5 h 5"/>
                <a:gd name="T4" fmla="*/ 0 w 8"/>
                <a:gd name="T5" fmla="*/ 3 h 5"/>
                <a:gd name="T6" fmla="*/ 2 w 8"/>
                <a:gd name="T7" fmla="*/ 0 h 5"/>
                <a:gd name="T8" fmla="*/ 5 w 8"/>
                <a:gd name="T9" fmla="*/ 0 h 5"/>
                <a:gd name="T10" fmla="*/ 8 w 8"/>
                <a:gd name="T11" fmla="*/ 3 h 5"/>
                <a:gd name="T12" fmla="*/ 5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5" y="5"/>
                  </a:moveTo>
                  <a:cubicBezTo>
                    <a:pt x="2" y="5"/>
                    <a:pt x="2" y="5"/>
                    <a:pt x="2" y="5"/>
                  </a:cubicBezTo>
                  <a:cubicBezTo>
                    <a:pt x="1" y="5"/>
                    <a:pt x="0" y="4"/>
                    <a:pt x="0" y="3"/>
                  </a:cubicBezTo>
                  <a:cubicBezTo>
                    <a:pt x="0" y="1"/>
                    <a:pt x="1" y="0"/>
                    <a:pt x="2" y="0"/>
                  </a:cubicBezTo>
                  <a:cubicBezTo>
                    <a:pt x="5" y="0"/>
                    <a:pt x="5" y="0"/>
                    <a:pt x="5" y="0"/>
                  </a:cubicBezTo>
                  <a:cubicBezTo>
                    <a:pt x="6" y="0"/>
                    <a:pt x="8" y="1"/>
                    <a:pt x="8" y="3"/>
                  </a:cubicBezTo>
                  <a:cubicBezTo>
                    <a:pt x="8" y="4"/>
                    <a:pt x="6" y="5"/>
                    <a:pt x="5" y="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11" name="Freeform 1651"/>
            <p:cNvSpPr>
              <a:spLocks/>
            </p:cNvSpPr>
            <p:nvPr/>
          </p:nvSpPr>
          <p:spPr bwMode="auto">
            <a:xfrm>
              <a:off x="10489713" y="4195041"/>
              <a:ext cx="436902" cy="270002"/>
            </a:xfrm>
            <a:custGeom>
              <a:avLst/>
              <a:gdLst>
                <a:gd name="T0" fmla="*/ 58 w 58"/>
                <a:gd name="T1" fmla="*/ 35 h 39"/>
                <a:gd name="T2" fmla="*/ 58 w 58"/>
                <a:gd name="T3" fmla="*/ 35 h 39"/>
                <a:gd name="T4" fmla="*/ 58 w 58"/>
                <a:gd name="T5" fmla="*/ 0 h 39"/>
                <a:gd name="T6" fmla="*/ 0 w 58"/>
                <a:gd name="T7" fmla="*/ 0 h 39"/>
                <a:gd name="T8" fmla="*/ 0 w 58"/>
                <a:gd name="T9" fmla="*/ 35 h 39"/>
                <a:gd name="T10" fmla="*/ 0 w 58"/>
                <a:gd name="T11" fmla="*/ 35 h 39"/>
                <a:gd name="T12" fmla="*/ 0 w 58"/>
                <a:gd name="T13" fmla="*/ 39 h 39"/>
                <a:gd name="T14" fmla="*/ 0 w 58"/>
                <a:gd name="T15" fmla="*/ 39 h 39"/>
                <a:gd name="T16" fmla="*/ 58 w 58"/>
                <a:gd name="T17" fmla="*/ 39 h 39"/>
                <a:gd name="T18" fmla="*/ 58 w 58"/>
                <a:gd name="T19" fmla="*/ 39 h 39"/>
                <a:gd name="T20" fmla="*/ 58 w 58"/>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9">
                  <a:moveTo>
                    <a:pt x="58" y="35"/>
                  </a:moveTo>
                  <a:lnTo>
                    <a:pt x="58" y="35"/>
                  </a:lnTo>
                  <a:lnTo>
                    <a:pt x="58" y="0"/>
                  </a:lnTo>
                  <a:lnTo>
                    <a:pt x="0" y="0"/>
                  </a:lnTo>
                  <a:lnTo>
                    <a:pt x="0" y="35"/>
                  </a:lnTo>
                  <a:lnTo>
                    <a:pt x="0" y="35"/>
                  </a:lnTo>
                  <a:lnTo>
                    <a:pt x="0" y="39"/>
                  </a:lnTo>
                  <a:lnTo>
                    <a:pt x="0" y="39"/>
                  </a:lnTo>
                  <a:lnTo>
                    <a:pt x="58" y="39"/>
                  </a:lnTo>
                  <a:lnTo>
                    <a:pt x="58" y="39"/>
                  </a:lnTo>
                  <a:lnTo>
                    <a:pt x="58" y="35"/>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75" name="组合 174"/>
          <p:cNvGrpSpPr/>
          <p:nvPr/>
        </p:nvGrpSpPr>
        <p:grpSpPr>
          <a:xfrm>
            <a:off x="6346045" y="3552290"/>
            <a:ext cx="357131" cy="250232"/>
            <a:chOff x="8275083" y="4291968"/>
            <a:chExt cx="760809" cy="533079"/>
          </a:xfrm>
          <a:solidFill>
            <a:schemeClr val="bg1"/>
          </a:solidFill>
        </p:grpSpPr>
        <p:sp>
          <p:nvSpPr>
            <p:cNvPr id="112" name="Freeform 1673"/>
            <p:cNvSpPr>
              <a:spLocks/>
            </p:cNvSpPr>
            <p:nvPr/>
          </p:nvSpPr>
          <p:spPr bwMode="auto">
            <a:xfrm>
              <a:off x="8275083" y="4804276"/>
              <a:ext cx="760809" cy="20771"/>
            </a:xfrm>
            <a:custGeom>
              <a:avLst/>
              <a:gdLst>
                <a:gd name="T0" fmla="*/ 2 w 121"/>
                <a:gd name="T1" fmla="*/ 4 h 4"/>
                <a:gd name="T2" fmla="*/ 0 w 121"/>
                <a:gd name="T3" fmla="*/ 2 h 4"/>
                <a:gd name="T4" fmla="*/ 2 w 121"/>
                <a:gd name="T5" fmla="*/ 0 h 4"/>
                <a:gd name="T6" fmla="*/ 119 w 121"/>
                <a:gd name="T7" fmla="*/ 0 h 4"/>
                <a:gd name="T8" fmla="*/ 121 w 121"/>
                <a:gd name="T9" fmla="*/ 2 h 4"/>
                <a:gd name="T10" fmla="*/ 119 w 121"/>
                <a:gd name="T11" fmla="*/ 4 h 4"/>
                <a:gd name="T12" fmla="*/ 2 w 12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1" h="4">
                  <a:moveTo>
                    <a:pt x="2" y="4"/>
                  </a:moveTo>
                  <a:cubicBezTo>
                    <a:pt x="1" y="4"/>
                    <a:pt x="0" y="3"/>
                    <a:pt x="0" y="2"/>
                  </a:cubicBezTo>
                  <a:cubicBezTo>
                    <a:pt x="0" y="1"/>
                    <a:pt x="1" y="0"/>
                    <a:pt x="2" y="0"/>
                  </a:cubicBezTo>
                  <a:cubicBezTo>
                    <a:pt x="119" y="0"/>
                    <a:pt x="119" y="0"/>
                    <a:pt x="119" y="0"/>
                  </a:cubicBezTo>
                  <a:cubicBezTo>
                    <a:pt x="120" y="0"/>
                    <a:pt x="121" y="1"/>
                    <a:pt x="121" y="2"/>
                  </a:cubicBezTo>
                  <a:cubicBezTo>
                    <a:pt x="121" y="3"/>
                    <a:pt x="120" y="4"/>
                    <a:pt x="119" y="4"/>
                  </a:cubicBezTo>
                  <a:lnTo>
                    <a:pt x="2" y="4"/>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13" name="Rectangle 1674"/>
            <p:cNvSpPr>
              <a:spLocks noChangeArrowheads="1"/>
            </p:cNvSpPr>
            <p:nvPr/>
          </p:nvSpPr>
          <p:spPr bwMode="auto">
            <a:xfrm>
              <a:off x="8373007" y="4409659"/>
              <a:ext cx="112990" cy="339233"/>
            </a:xfrm>
            <a:prstGeom prst="rect">
              <a:avLst/>
            </a:pr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14" name="Rectangle 1675"/>
            <p:cNvSpPr>
              <a:spLocks noChangeArrowheads="1"/>
            </p:cNvSpPr>
            <p:nvPr/>
          </p:nvSpPr>
          <p:spPr bwMode="auto">
            <a:xfrm>
              <a:off x="8538728" y="4291968"/>
              <a:ext cx="112990" cy="456923"/>
            </a:xfrm>
            <a:prstGeom prst="rect">
              <a:avLst/>
            </a:pr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15" name="Rectangle 1676"/>
            <p:cNvSpPr>
              <a:spLocks noChangeArrowheads="1"/>
            </p:cNvSpPr>
            <p:nvPr/>
          </p:nvSpPr>
          <p:spPr bwMode="auto">
            <a:xfrm>
              <a:off x="8689389" y="4430425"/>
              <a:ext cx="105460" cy="318461"/>
            </a:xfrm>
            <a:prstGeom prst="rect">
              <a:avLst/>
            </a:pr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16" name="Rectangle 1677"/>
            <p:cNvSpPr>
              <a:spLocks noChangeArrowheads="1"/>
            </p:cNvSpPr>
            <p:nvPr/>
          </p:nvSpPr>
          <p:spPr bwMode="auto">
            <a:xfrm>
              <a:off x="8855110" y="4534270"/>
              <a:ext cx="112990" cy="214618"/>
            </a:xfrm>
            <a:prstGeom prst="rect">
              <a:avLst/>
            </a:pr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99" name="组合 198"/>
          <p:cNvGrpSpPr/>
          <p:nvPr/>
        </p:nvGrpSpPr>
        <p:grpSpPr>
          <a:xfrm>
            <a:off x="926635" y="4115235"/>
            <a:ext cx="339533" cy="273299"/>
            <a:chOff x="1165800" y="5284432"/>
            <a:chExt cx="723322" cy="582221"/>
          </a:xfrm>
          <a:solidFill>
            <a:schemeClr val="bg1"/>
          </a:solidFill>
        </p:grpSpPr>
        <p:sp>
          <p:nvSpPr>
            <p:cNvPr id="127" name="Freeform 2473"/>
            <p:cNvSpPr>
              <a:spLocks noEditPoints="1"/>
            </p:cNvSpPr>
            <p:nvPr/>
          </p:nvSpPr>
          <p:spPr bwMode="auto">
            <a:xfrm>
              <a:off x="1165800" y="5284432"/>
              <a:ext cx="686033" cy="543834"/>
            </a:xfrm>
            <a:custGeom>
              <a:avLst/>
              <a:gdLst>
                <a:gd name="T0" fmla="*/ 11 w 49"/>
                <a:gd name="T1" fmla="*/ 23 h 47"/>
                <a:gd name="T2" fmla="*/ 15 w 49"/>
                <a:gd name="T3" fmla="*/ 27 h 47"/>
                <a:gd name="T4" fmla="*/ 36 w 49"/>
                <a:gd name="T5" fmla="*/ 46 h 47"/>
                <a:gd name="T6" fmla="*/ 37 w 49"/>
                <a:gd name="T7" fmla="*/ 47 h 47"/>
                <a:gd name="T8" fmla="*/ 41 w 49"/>
                <a:gd name="T9" fmla="*/ 39 h 47"/>
                <a:gd name="T10" fmla="*/ 49 w 49"/>
                <a:gd name="T11" fmla="*/ 35 h 47"/>
                <a:gd name="T12" fmla="*/ 48 w 49"/>
                <a:gd name="T13" fmla="*/ 34 h 47"/>
                <a:gd name="T14" fmla="*/ 38 w 49"/>
                <a:gd name="T15" fmla="*/ 24 h 47"/>
                <a:gd name="T16" fmla="*/ 39 w 49"/>
                <a:gd name="T17" fmla="*/ 22 h 47"/>
                <a:gd name="T18" fmla="*/ 39 w 49"/>
                <a:gd name="T19" fmla="*/ 22 h 47"/>
                <a:gd name="T20" fmla="*/ 39 w 49"/>
                <a:gd name="T21" fmla="*/ 19 h 47"/>
                <a:gd name="T22" fmla="*/ 21 w 49"/>
                <a:gd name="T23" fmla="*/ 1 h 47"/>
                <a:gd name="T24" fmla="*/ 21 w 49"/>
                <a:gd name="T25" fmla="*/ 1 h 47"/>
                <a:gd name="T26" fmla="*/ 18 w 49"/>
                <a:gd name="T27" fmla="*/ 1 h 47"/>
                <a:gd name="T28" fmla="*/ 16 w 49"/>
                <a:gd name="T29" fmla="*/ 3 h 47"/>
                <a:gd name="T30" fmla="*/ 16 w 49"/>
                <a:gd name="T31" fmla="*/ 3 h 47"/>
                <a:gd name="T32" fmla="*/ 16 w 49"/>
                <a:gd name="T33" fmla="*/ 3 h 47"/>
                <a:gd name="T34" fmla="*/ 10 w 49"/>
                <a:gd name="T35" fmla="*/ 0 h 47"/>
                <a:gd name="T36" fmla="*/ 2 w 49"/>
                <a:gd name="T37" fmla="*/ 9 h 47"/>
                <a:gd name="T38" fmla="*/ 11 w 49"/>
                <a:gd name="T39" fmla="*/ 23 h 47"/>
                <a:gd name="T40" fmla="*/ 17 w 49"/>
                <a:gd name="T41" fmla="*/ 3 h 47"/>
                <a:gd name="T42" fmla="*/ 17 w 49"/>
                <a:gd name="T43" fmla="*/ 3 h 47"/>
                <a:gd name="T44" fmla="*/ 17 w 49"/>
                <a:gd name="T45" fmla="*/ 3 h 47"/>
                <a:gd name="T46" fmla="*/ 18 w 49"/>
                <a:gd name="T47" fmla="*/ 3 h 47"/>
                <a:gd name="T48" fmla="*/ 17 w 49"/>
                <a:gd name="T49" fmla="*/ 3 h 47"/>
                <a:gd name="T50" fmla="*/ 18 w 49"/>
                <a:gd name="T51" fmla="*/ 3 h 47"/>
                <a:gd name="T52" fmla="*/ 37 w 49"/>
                <a:gd name="T53" fmla="*/ 22 h 47"/>
                <a:gd name="T54" fmla="*/ 29 w 49"/>
                <a:gd name="T55" fmla="*/ 13 h 47"/>
                <a:gd name="T56" fmla="*/ 25 w 49"/>
                <a:gd name="T57" fmla="*/ 10 h 47"/>
                <a:gd name="T58" fmla="*/ 18 w 49"/>
                <a:gd name="T59" fmla="*/ 4 h 47"/>
                <a:gd name="T60" fmla="*/ 20 w 49"/>
                <a:gd name="T61" fmla="*/ 3 h 47"/>
                <a:gd name="T62" fmla="*/ 20 w 49"/>
                <a:gd name="T63" fmla="*/ 3 h 47"/>
                <a:gd name="T64" fmla="*/ 20 w 49"/>
                <a:gd name="T65" fmla="*/ 3 h 47"/>
                <a:gd name="T66" fmla="*/ 38 w 49"/>
                <a:gd name="T67" fmla="*/ 21 h 47"/>
                <a:gd name="T68" fmla="*/ 38 w 49"/>
                <a:gd name="T69" fmla="*/ 21 h 47"/>
                <a:gd name="T70" fmla="*/ 38 w 49"/>
                <a:gd name="T71" fmla="*/ 21 h 47"/>
                <a:gd name="T72" fmla="*/ 37 w 49"/>
                <a:gd name="T73" fmla="*/ 22 h 47"/>
                <a:gd name="T74" fmla="*/ 19 w 49"/>
                <a:gd name="T75" fmla="*/ 28 h 47"/>
                <a:gd name="T76" fmla="*/ 20 w 49"/>
                <a:gd name="T77" fmla="*/ 27 h 47"/>
                <a:gd name="T78" fmla="*/ 21 w 49"/>
                <a:gd name="T79" fmla="*/ 27 h 47"/>
                <a:gd name="T80" fmla="*/ 35 w 49"/>
                <a:gd name="T81" fmla="*/ 39 h 47"/>
                <a:gd name="T82" fmla="*/ 36 w 49"/>
                <a:gd name="T83" fmla="*/ 41 h 47"/>
                <a:gd name="T84" fmla="*/ 35 w 49"/>
                <a:gd name="T85" fmla="*/ 42 h 47"/>
                <a:gd name="T86" fmla="*/ 33 w 49"/>
                <a:gd name="T87" fmla="*/ 41 h 47"/>
                <a:gd name="T88" fmla="*/ 20 w 49"/>
                <a:gd name="T89" fmla="*/ 29 h 47"/>
                <a:gd name="T90" fmla="*/ 19 w 49"/>
                <a:gd name="T91"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 h="47">
                  <a:moveTo>
                    <a:pt x="11" y="23"/>
                  </a:moveTo>
                  <a:cubicBezTo>
                    <a:pt x="15" y="27"/>
                    <a:pt x="15" y="27"/>
                    <a:pt x="15" y="27"/>
                  </a:cubicBezTo>
                  <a:cubicBezTo>
                    <a:pt x="36" y="46"/>
                    <a:pt x="36" y="46"/>
                    <a:pt x="36" y="46"/>
                  </a:cubicBezTo>
                  <a:cubicBezTo>
                    <a:pt x="36" y="46"/>
                    <a:pt x="37" y="47"/>
                    <a:pt x="37" y="47"/>
                  </a:cubicBezTo>
                  <a:cubicBezTo>
                    <a:pt x="38" y="44"/>
                    <a:pt x="38" y="42"/>
                    <a:pt x="41" y="39"/>
                  </a:cubicBezTo>
                  <a:cubicBezTo>
                    <a:pt x="43" y="37"/>
                    <a:pt x="45" y="36"/>
                    <a:pt x="49" y="35"/>
                  </a:cubicBezTo>
                  <a:cubicBezTo>
                    <a:pt x="49" y="35"/>
                    <a:pt x="48" y="34"/>
                    <a:pt x="48" y="34"/>
                  </a:cubicBezTo>
                  <a:cubicBezTo>
                    <a:pt x="38" y="24"/>
                    <a:pt x="38" y="24"/>
                    <a:pt x="38" y="24"/>
                  </a:cubicBezTo>
                  <a:cubicBezTo>
                    <a:pt x="39" y="22"/>
                    <a:pt x="39" y="22"/>
                    <a:pt x="39" y="22"/>
                  </a:cubicBezTo>
                  <a:cubicBezTo>
                    <a:pt x="39" y="22"/>
                    <a:pt x="39" y="22"/>
                    <a:pt x="39" y="22"/>
                  </a:cubicBezTo>
                  <a:cubicBezTo>
                    <a:pt x="40" y="21"/>
                    <a:pt x="40" y="20"/>
                    <a:pt x="39" y="19"/>
                  </a:cubicBezTo>
                  <a:cubicBezTo>
                    <a:pt x="21" y="1"/>
                    <a:pt x="21" y="1"/>
                    <a:pt x="21" y="1"/>
                  </a:cubicBezTo>
                  <a:cubicBezTo>
                    <a:pt x="21" y="1"/>
                    <a:pt x="21" y="1"/>
                    <a:pt x="21" y="1"/>
                  </a:cubicBezTo>
                  <a:cubicBezTo>
                    <a:pt x="20" y="0"/>
                    <a:pt x="19" y="0"/>
                    <a:pt x="18" y="1"/>
                  </a:cubicBezTo>
                  <a:cubicBezTo>
                    <a:pt x="16" y="3"/>
                    <a:pt x="16" y="3"/>
                    <a:pt x="16" y="3"/>
                  </a:cubicBezTo>
                  <a:cubicBezTo>
                    <a:pt x="16" y="3"/>
                    <a:pt x="16" y="3"/>
                    <a:pt x="16" y="3"/>
                  </a:cubicBezTo>
                  <a:cubicBezTo>
                    <a:pt x="16" y="3"/>
                    <a:pt x="16" y="3"/>
                    <a:pt x="16" y="3"/>
                  </a:cubicBezTo>
                  <a:cubicBezTo>
                    <a:pt x="13" y="1"/>
                    <a:pt x="11" y="0"/>
                    <a:pt x="10" y="0"/>
                  </a:cubicBezTo>
                  <a:cubicBezTo>
                    <a:pt x="2" y="9"/>
                    <a:pt x="2" y="9"/>
                    <a:pt x="2" y="9"/>
                  </a:cubicBezTo>
                  <a:cubicBezTo>
                    <a:pt x="0" y="10"/>
                    <a:pt x="10" y="22"/>
                    <a:pt x="11" y="23"/>
                  </a:cubicBezTo>
                  <a:close/>
                  <a:moveTo>
                    <a:pt x="17" y="3"/>
                  </a:moveTo>
                  <a:cubicBezTo>
                    <a:pt x="17" y="3"/>
                    <a:pt x="17" y="3"/>
                    <a:pt x="17" y="3"/>
                  </a:cubicBezTo>
                  <a:cubicBezTo>
                    <a:pt x="17" y="3"/>
                    <a:pt x="17" y="3"/>
                    <a:pt x="17" y="3"/>
                  </a:cubicBezTo>
                  <a:close/>
                  <a:moveTo>
                    <a:pt x="18" y="3"/>
                  </a:moveTo>
                  <a:cubicBezTo>
                    <a:pt x="17" y="3"/>
                    <a:pt x="17" y="3"/>
                    <a:pt x="17" y="3"/>
                  </a:cubicBezTo>
                  <a:lnTo>
                    <a:pt x="18" y="3"/>
                  </a:lnTo>
                  <a:close/>
                  <a:moveTo>
                    <a:pt x="37" y="22"/>
                  </a:moveTo>
                  <a:cubicBezTo>
                    <a:pt x="29" y="13"/>
                    <a:pt x="29" y="13"/>
                    <a:pt x="29" y="13"/>
                  </a:cubicBezTo>
                  <a:cubicBezTo>
                    <a:pt x="25" y="10"/>
                    <a:pt x="25" y="10"/>
                    <a:pt x="25" y="10"/>
                  </a:cubicBezTo>
                  <a:cubicBezTo>
                    <a:pt x="24" y="9"/>
                    <a:pt x="21" y="6"/>
                    <a:pt x="18" y="4"/>
                  </a:cubicBezTo>
                  <a:cubicBezTo>
                    <a:pt x="20" y="3"/>
                    <a:pt x="20" y="3"/>
                    <a:pt x="20" y="3"/>
                  </a:cubicBezTo>
                  <a:cubicBezTo>
                    <a:pt x="20" y="3"/>
                    <a:pt x="20" y="3"/>
                    <a:pt x="20" y="3"/>
                  </a:cubicBezTo>
                  <a:cubicBezTo>
                    <a:pt x="20" y="3"/>
                    <a:pt x="20" y="3"/>
                    <a:pt x="20" y="3"/>
                  </a:cubicBezTo>
                  <a:cubicBezTo>
                    <a:pt x="38" y="21"/>
                    <a:pt x="38" y="21"/>
                    <a:pt x="38" y="21"/>
                  </a:cubicBezTo>
                  <a:cubicBezTo>
                    <a:pt x="38" y="21"/>
                    <a:pt x="38" y="21"/>
                    <a:pt x="38" y="21"/>
                  </a:cubicBezTo>
                  <a:cubicBezTo>
                    <a:pt x="38" y="21"/>
                    <a:pt x="38" y="21"/>
                    <a:pt x="38" y="21"/>
                  </a:cubicBezTo>
                  <a:lnTo>
                    <a:pt x="37" y="22"/>
                  </a:lnTo>
                  <a:close/>
                  <a:moveTo>
                    <a:pt x="19" y="28"/>
                  </a:moveTo>
                  <a:cubicBezTo>
                    <a:pt x="20" y="27"/>
                    <a:pt x="20" y="27"/>
                    <a:pt x="20" y="27"/>
                  </a:cubicBezTo>
                  <a:cubicBezTo>
                    <a:pt x="20" y="27"/>
                    <a:pt x="21" y="27"/>
                    <a:pt x="21" y="27"/>
                  </a:cubicBezTo>
                  <a:cubicBezTo>
                    <a:pt x="35" y="39"/>
                    <a:pt x="35" y="39"/>
                    <a:pt x="35" y="39"/>
                  </a:cubicBezTo>
                  <a:cubicBezTo>
                    <a:pt x="35" y="40"/>
                    <a:pt x="36" y="40"/>
                    <a:pt x="36" y="41"/>
                  </a:cubicBezTo>
                  <a:cubicBezTo>
                    <a:pt x="35" y="42"/>
                    <a:pt x="35" y="42"/>
                    <a:pt x="35" y="42"/>
                  </a:cubicBezTo>
                  <a:cubicBezTo>
                    <a:pt x="35" y="42"/>
                    <a:pt x="34" y="42"/>
                    <a:pt x="33" y="41"/>
                  </a:cubicBezTo>
                  <a:cubicBezTo>
                    <a:pt x="20" y="29"/>
                    <a:pt x="20" y="29"/>
                    <a:pt x="20" y="29"/>
                  </a:cubicBezTo>
                  <a:cubicBezTo>
                    <a:pt x="19" y="29"/>
                    <a:pt x="19" y="28"/>
                    <a:pt x="19" y="28"/>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28" name="Freeform 2474"/>
            <p:cNvSpPr>
              <a:spLocks noEditPoints="1"/>
            </p:cNvSpPr>
            <p:nvPr/>
          </p:nvSpPr>
          <p:spPr bwMode="auto">
            <a:xfrm>
              <a:off x="1695243" y="5713101"/>
              <a:ext cx="193879" cy="153552"/>
            </a:xfrm>
            <a:custGeom>
              <a:avLst/>
              <a:gdLst>
                <a:gd name="T0" fmla="*/ 0 w 14"/>
                <a:gd name="T1" fmla="*/ 10 h 13"/>
                <a:gd name="T2" fmla="*/ 1 w 14"/>
                <a:gd name="T3" fmla="*/ 10 h 13"/>
                <a:gd name="T4" fmla="*/ 2 w 14"/>
                <a:gd name="T5" fmla="*/ 10 h 13"/>
                <a:gd name="T6" fmla="*/ 10 w 14"/>
                <a:gd name="T7" fmla="*/ 13 h 13"/>
                <a:gd name="T8" fmla="*/ 13 w 14"/>
                <a:gd name="T9" fmla="*/ 9 h 13"/>
                <a:gd name="T10" fmla="*/ 10 w 14"/>
                <a:gd name="T11" fmla="*/ 1 h 13"/>
                <a:gd name="T12" fmla="*/ 10 w 14"/>
                <a:gd name="T13" fmla="*/ 0 h 13"/>
                <a:gd name="T14" fmla="*/ 10 w 14"/>
                <a:gd name="T15" fmla="*/ 0 h 13"/>
                <a:gd name="T16" fmla="*/ 3 w 14"/>
                <a:gd name="T17" fmla="*/ 3 h 13"/>
                <a:gd name="T18" fmla="*/ 0 w 14"/>
                <a:gd name="T19" fmla="*/ 10 h 13"/>
                <a:gd name="T20" fmla="*/ 3 w 14"/>
                <a:gd name="T21" fmla="*/ 9 h 13"/>
                <a:gd name="T22" fmla="*/ 3 w 14"/>
                <a:gd name="T23" fmla="*/ 8 h 13"/>
                <a:gd name="T24" fmla="*/ 4 w 14"/>
                <a:gd name="T25" fmla="*/ 8 h 13"/>
                <a:gd name="T26" fmla="*/ 9 w 14"/>
                <a:gd name="T27" fmla="*/ 10 h 13"/>
                <a:gd name="T28" fmla="*/ 9 w 14"/>
                <a:gd name="T29" fmla="*/ 11 h 13"/>
                <a:gd name="T30" fmla="*/ 9 w 14"/>
                <a:gd name="T31" fmla="*/ 11 h 13"/>
                <a:gd name="T32" fmla="*/ 9 w 14"/>
                <a:gd name="T33" fmla="*/ 11 h 13"/>
                <a:gd name="T34" fmla="*/ 3 w 14"/>
                <a:gd name="T3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3">
                  <a:moveTo>
                    <a:pt x="0" y="10"/>
                  </a:moveTo>
                  <a:cubicBezTo>
                    <a:pt x="1" y="10"/>
                    <a:pt x="1" y="10"/>
                    <a:pt x="1" y="10"/>
                  </a:cubicBezTo>
                  <a:cubicBezTo>
                    <a:pt x="2" y="10"/>
                    <a:pt x="2" y="10"/>
                    <a:pt x="2" y="10"/>
                  </a:cubicBezTo>
                  <a:cubicBezTo>
                    <a:pt x="10" y="13"/>
                    <a:pt x="10" y="13"/>
                    <a:pt x="10" y="13"/>
                  </a:cubicBezTo>
                  <a:cubicBezTo>
                    <a:pt x="12" y="13"/>
                    <a:pt x="14" y="11"/>
                    <a:pt x="13" y="9"/>
                  </a:cubicBezTo>
                  <a:cubicBezTo>
                    <a:pt x="10" y="1"/>
                    <a:pt x="10" y="1"/>
                    <a:pt x="10" y="1"/>
                  </a:cubicBezTo>
                  <a:cubicBezTo>
                    <a:pt x="10" y="0"/>
                    <a:pt x="10" y="0"/>
                    <a:pt x="10" y="0"/>
                  </a:cubicBezTo>
                  <a:cubicBezTo>
                    <a:pt x="10" y="0"/>
                    <a:pt x="10" y="0"/>
                    <a:pt x="10" y="0"/>
                  </a:cubicBezTo>
                  <a:cubicBezTo>
                    <a:pt x="7" y="1"/>
                    <a:pt x="6" y="1"/>
                    <a:pt x="3" y="3"/>
                  </a:cubicBezTo>
                  <a:cubicBezTo>
                    <a:pt x="1" y="6"/>
                    <a:pt x="1" y="7"/>
                    <a:pt x="0" y="10"/>
                  </a:cubicBezTo>
                  <a:close/>
                  <a:moveTo>
                    <a:pt x="3" y="9"/>
                  </a:moveTo>
                  <a:cubicBezTo>
                    <a:pt x="3" y="8"/>
                    <a:pt x="3" y="8"/>
                    <a:pt x="3" y="8"/>
                  </a:cubicBezTo>
                  <a:cubicBezTo>
                    <a:pt x="4" y="8"/>
                    <a:pt x="4" y="8"/>
                    <a:pt x="4" y="8"/>
                  </a:cubicBezTo>
                  <a:cubicBezTo>
                    <a:pt x="9" y="10"/>
                    <a:pt x="9" y="10"/>
                    <a:pt x="9" y="10"/>
                  </a:cubicBezTo>
                  <a:cubicBezTo>
                    <a:pt x="9" y="11"/>
                    <a:pt x="9" y="11"/>
                    <a:pt x="9" y="11"/>
                  </a:cubicBezTo>
                  <a:cubicBezTo>
                    <a:pt x="9" y="11"/>
                    <a:pt x="9" y="11"/>
                    <a:pt x="9" y="11"/>
                  </a:cubicBezTo>
                  <a:cubicBezTo>
                    <a:pt x="9" y="11"/>
                    <a:pt x="9" y="11"/>
                    <a:pt x="9" y="11"/>
                  </a:cubicBezTo>
                  <a:cubicBezTo>
                    <a:pt x="3" y="9"/>
                    <a:pt x="3" y="9"/>
                    <a:pt x="3" y="9"/>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129" name="Freeform 2483"/>
          <p:cNvSpPr>
            <a:spLocks/>
          </p:cNvSpPr>
          <p:nvPr/>
        </p:nvSpPr>
        <p:spPr bwMode="auto">
          <a:xfrm>
            <a:off x="2511485" y="4110730"/>
            <a:ext cx="301029" cy="282309"/>
          </a:xfrm>
          <a:custGeom>
            <a:avLst/>
            <a:gdLst>
              <a:gd name="T0" fmla="*/ 46 w 46"/>
              <a:gd name="T1" fmla="*/ 22 h 52"/>
              <a:gd name="T2" fmla="*/ 24 w 46"/>
              <a:gd name="T3" fmla="*/ 2 h 52"/>
              <a:gd name="T4" fmla="*/ 24 w 46"/>
              <a:gd name="T5" fmla="*/ 1 h 52"/>
              <a:gd name="T6" fmla="*/ 23 w 46"/>
              <a:gd name="T7" fmla="*/ 0 h 52"/>
              <a:gd name="T8" fmla="*/ 21 w 46"/>
              <a:gd name="T9" fmla="*/ 1 h 52"/>
              <a:gd name="T10" fmla="*/ 21 w 46"/>
              <a:gd name="T11" fmla="*/ 2 h 52"/>
              <a:gd name="T12" fmla="*/ 0 w 46"/>
              <a:gd name="T13" fmla="*/ 22 h 52"/>
              <a:gd name="T14" fmla="*/ 21 w 46"/>
              <a:gd name="T15" fmla="*/ 22 h 52"/>
              <a:gd name="T16" fmla="*/ 21 w 46"/>
              <a:gd name="T17" fmla="*/ 42 h 52"/>
              <a:gd name="T18" fmla="*/ 19 w 46"/>
              <a:gd name="T19" fmla="*/ 47 h 52"/>
              <a:gd name="T20" fmla="*/ 14 w 46"/>
              <a:gd name="T21" fmla="*/ 49 h 52"/>
              <a:gd name="T22" fmla="*/ 9 w 46"/>
              <a:gd name="T23" fmla="*/ 47 h 52"/>
              <a:gd name="T24" fmla="*/ 7 w 46"/>
              <a:gd name="T25" fmla="*/ 42 h 52"/>
              <a:gd name="T26" fmla="*/ 6 w 46"/>
              <a:gd name="T27" fmla="*/ 40 h 52"/>
              <a:gd name="T28" fmla="*/ 4 w 46"/>
              <a:gd name="T29" fmla="*/ 42 h 52"/>
              <a:gd name="T30" fmla="*/ 14 w 46"/>
              <a:gd name="T31" fmla="*/ 52 h 52"/>
              <a:gd name="T32" fmla="*/ 24 w 46"/>
              <a:gd name="T33" fmla="*/ 42 h 52"/>
              <a:gd name="T34" fmla="*/ 24 w 46"/>
              <a:gd name="T35" fmla="*/ 42 h 52"/>
              <a:gd name="T36" fmla="*/ 24 w 46"/>
              <a:gd name="T37" fmla="*/ 22 h 52"/>
              <a:gd name="T38" fmla="*/ 46 w 46"/>
              <a:gd name="T39"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52">
                <a:moveTo>
                  <a:pt x="46" y="22"/>
                </a:moveTo>
                <a:cubicBezTo>
                  <a:pt x="46" y="11"/>
                  <a:pt x="36" y="3"/>
                  <a:pt x="24" y="2"/>
                </a:cubicBezTo>
                <a:cubicBezTo>
                  <a:pt x="24" y="1"/>
                  <a:pt x="24" y="1"/>
                  <a:pt x="24" y="1"/>
                </a:cubicBezTo>
                <a:cubicBezTo>
                  <a:pt x="24" y="1"/>
                  <a:pt x="24" y="0"/>
                  <a:pt x="23" y="0"/>
                </a:cubicBezTo>
                <a:cubicBezTo>
                  <a:pt x="22" y="0"/>
                  <a:pt x="21" y="1"/>
                  <a:pt x="21" y="1"/>
                </a:cubicBezTo>
                <a:cubicBezTo>
                  <a:pt x="21" y="2"/>
                  <a:pt x="21" y="2"/>
                  <a:pt x="21" y="2"/>
                </a:cubicBezTo>
                <a:cubicBezTo>
                  <a:pt x="9" y="3"/>
                  <a:pt x="0" y="11"/>
                  <a:pt x="0" y="22"/>
                </a:cubicBezTo>
                <a:cubicBezTo>
                  <a:pt x="21" y="22"/>
                  <a:pt x="21" y="22"/>
                  <a:pt x="21" y="22"/>
                </a:cubicBezTo>
                <a:cubicBezTo>
                  <a:pt x="21" y="42"/>
                  <a:pt x="21" y="42"/>
                  <a:pt x="21" y="42"/>
                </a:cubicBezTo>
                <a:cubicBezTo>
                  <a:pt x="21" y="44"/>
                  <a:pt x="20" y="46"/>
                  <a:pt x="19" y="47"/>
                </a:cubicBezTo>
                <a:cubicBezTo>
                  <a:pt x="18" y="48"/>
                  <a:pt x="16" y="49"/>
                  <a:pt x="14" y="49"/>
                </a:cubicBezTo>
                <a:cubicBezTo>
                  <a:pt x="12" y="49"/>
                  <a:pt x="11" y="48"/>
                  <a:pt x="9" y="47"/>
                </a:cubicBezTo>
                <a:cubicBezTo>
                  <a:pt x="8" y="46"/>
                  <a:pt x="7" y="44"/>
                  <a:pt x="7" y="42"/>
                </a:cubicBezTo>
                <a:cubicBezTo>
                  <a:pt x="7" y="41"/>
                  <a:pt x="7" y="40"/>
                  <a:pt x="6" y="40"/>
                </a:cubicBezTo>
                <a:cubicBezTo>
                  <a:pt x="5" y="40"/>
                  <a:pt x="4" y="41"/>
                  <a:pt x="4" y="42"/>
                </a:cubicBezTo>
                <a:cubicBezTo>
                  <a:pt x="4" y="48"/>
                  <a:pt x="9" y="52"/>
                  <a:pt x="14" y="52"/>
                </a:cubicBezTo>
                <a:cubicBezTo>
                  <a:pt x="20" y="52"/>
                  <a:pt x="24" y="48"/>
                  <a:pt x="24" y="42"/>
                </a:cubicBezTo>
                <a:cubicBezTo>
                  <a:pt x="24" y="42"/>
                  <a:pt x="24" y="42"/>
                  <a:pt x="24" y="42"/>
                </a:cubicBezTo>
                <a:cubicBezTo>
                  <a:pt x="24" y="22"/>
                  <a:pt x="24" y="22"/>
                  <a:pt x="24" y="22"/>
                </a:cubicBezTo>
                <a:lnTo>
                  <a:pt x="46" y="2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30" name="Freeform 2494"/>
          <p:cNvSpPr>
            <a:spLocks noEditPoints="1"/>
          </p:cNvSpPr>
          <p:nvPr/>
        </p:nvSpPr>
        <p:spPr bwMode="auto">
          <a:xfrm>
            <a:off x="1682842" y="4139261"/>
            <a:ext cx="497045" cy="225246"/>
          </a:xfrm>
          <a:custGeom>
            <a:avLst/>
            <a:gdLst>
              <a:gd name="T0" fmla="*/ 68 w 76"/>
              <a:gd name="T1" fmla="*/ 18 h 41"/>
              <a:gd name="T2" fmla="*/ 48 w 76"/>
              <a:gd name="T3" fmla="*/ 1 h 41"/>
              <a:gd name="T4" fmla="*/ 46 w 76"/>
              <a:gd name="T5" fmla="*/ 1 h 41"/>
              <a:gd name="T6" fmla="*/ 46 w 76"/>
              <a:gd name="T7" fmla="*/ 3 h 41"/>
              <a:gd name="T8" fmla="*/ 63 w 76"/>
              <a:gd name="T9" fmla="*/ 18 h 41"/>
              <a:gd name="T10" fmla="*/ 49 w 76"/>
              <a:gd name="T11" fmla="*/ 18 h 41"/>
              <a:gd name="T12" fmla="*/ 40 w 76"/>
              <a:gd name="T13" fmla="*/ 26 h 41"/>
              <a:gd name="T14" fmla="*/ 40 w 76"/>
              <a:gd name="T15" fmla="*/ 27 h 41"/>
              <a:gd name="T16" fmla="*/ 36 w 76"/>
              <a:gd name="T17" fmla="*/ 27 h 41"/>
              <a:gd name="T18" fmla="*/ 36 w 76"/>
              <a:gd name="T19" fmla="*/ 26 h 41"/>
              <a:gd name="T20" fmla="*/ 27 w 76"/>
              <a:gd name="T21" fmla="*/ 18 h 41"/>
              <a:gd name="T22" fmla="*/ 13 w 76"/>
              <a:gd name="T23" fmla="*/ 18 h 41"/>
              <a:gd name="T24" fmla="*/ 30 w 76"/>
              <a:gd name="T25" fmla="*/ 3 h 41"/>
              <a:gd name="T26" fmla="*/ 30 w 76"/>
              <a:gd name="T27" fmla="*/ 1 h 41"/>
              <a:gd name="T28" fmla="*/ 28 w 76"/>
              <a:gd name="T29" fmla="*/ 1 h 41"/>
              <a:gd name="T30" fmla="*/ 9 w 76"/>
              <a:gd name="T31" fmla="*/ 18 h 41"/>
              <a:gd name="T32" fmla="*/ 1 w 76"/>
              <a:gd name="T33" fmla="*/ 25 h 41"/>
              <a:gd name="T34" fmla="*/ 0 w 76"/>
              <a:gd name="T35" fmla="*/ 26 h 41"/>
              <a:gd name="T36" fmla="*/ 0 w 76"/>
              <a:gd name="T37" fmla="*/ 26 h 41"/>
              <a:gd name="T38" fmla="*/ 0 w 76"/>
              <a:gd name="T39" fmla="*/ 33 h 41"/>
              <a:gd name="T40" fmla="*/ 9 w 76"/>
              <a:gd name="T41" fmla="*/ 41 h 41"/>
              <a:gd name="T42" fmla="*/ 27 w 76"/>
              <a:gd name="T43" fmla="*/ 41 h 41"/>
              <a:gd name="T44" fmla="*/ 36 w 76"/>
              <a:gd name="T45" fmla="*/ 33 h 41"/>
              <a:gd name="T46" fmla="*/ 36 w 76"/>
              <a:gd name="T47" fmla="*/ 32 h 41"/>
              <a:gd name="T48" fmla="*/ 40 w 76"/>
              <a:gd name="T49" fmla="*/ 32 h 41"/>
              <a:gd name="T50" fmla="*/ 40 w 76"/>
              <a:gd name="T51" fmla="*/ 33 h 41"/>
              <a:gd name="T52" fmla="*/ 49 w 76"/>
              <a:gd name="T53" fmla="*/ 41 h 41"/>
              <a:gd name="T54" fmla="*/ 67 w 76"/>
              <a:gd name="T55" fmla="*/ 41 h 41"/>
              <a:gd name="T56" fmla="*/ 76 w 76"/>
              <a:gd name="T57" fmla="*/ 33 h 41"/>
              <a:gd name="T58" fmla="*/ 76 w 76"/>
              <a:gd name="T59" fmla="*/ 26 h 41"/>
              <a:gd name="T60" fmla="*/ 68 w 76"/>
              <a:gd name="T61" fmla="*/ 18 h 41"/>
              <a:gd name="T62" fmla="*/ 33 w 76"/>
              <a:gd name="T63" fmla="*/ 33 h 41"/>
              <a:gd name="T64" fmla="*/ 27 w 76"/>
              <a:gd name="T65" fmla="*/ 38 h 41"/>
              <a:gd name="T66" fmla="*/ 9 w 76"/>
              <a:gd name="T67" fmla="*/ 38 h 41"/>
              <a:gd name="T68" fmla="*/ 3 w 76"/>
              <a:gd name="T69" fmla="*/ 33 h 41"/>
              <a:gd name="T70" fmla="*/ 3 w 76"/>
              <a:gd name="T71" fmla="*/ 26 h 41"/>
              <a:gd name="T72" fmla="*/ 3 w 76"/>
              <a:gd name="T73" fmla="*/ 26 h 41"/>
              <a:gd name="T74" fmla="*/ 4 w 76"/>
              <a:gd name="T75" fmla="*/ 23 h 41"/>
              <a:gd name="T76" fmla="*/ 7 w 76"/>
              <a:gd name="T77" fmla="*/ 21 h 41"/>
              <a:gd name="T78" fmla="*/ 9 w 76"/>
              <a:gd name="T79" fmla="*/ 21 h 41"/>
              <a:gd name="T80" fmla="*/ 10 w 76"/>
              <a:gd name="T81" fmla="*/ 21 h 41"/>
              <a:gd name="T82" fmla="*/ 27 w 76"/>
              <a:gd name="T83" fmla="*/ 21 h 41"/>
              <a:gd name="T84" fmla="*/ 33 w 76"/>
              <a:gd name="T85" fmla="*/ 26 h 41"/>
              <a:gd name="T86" fmla="*/ 33 w 76"/>
              <a:gd name="T87" fmla="*/ 28 h 41"/>
              <a:gd name="T88" fmla="*/ 33 w 76"/>
              <a:gd name="T89" fmla="*/ 31 h 41"/>
              <a:gd name="T90" fmla="*/ 33 w 76"/>
              <a:gd name="T91" fmla="*/ 33 h 41"/>
              <a:gd name="T92" fmla="*/ 73 w 76"/>
              <a:gd name="T93" fmla="*/ 33 h 41"/>
              <a:gd name="T94" fmla="*/ 67 w 76"/>
              <a:gd name="T95" fmla="*/ 38 h 41"/>
              <a:gd name="T96" fmla="*/ 49 w 76"/>
              <a:gd name="T97" fmla="*/ 38 h 41"/>
              <a:gd name="T98" fmla="*/ 43 w 76"/>
              <a:gd name="T99" fmla="*/ 33 h 41"/>
              <a:gd name="T100" fmla="*/ 43 w 76"/>
              <a:gd name="T101" fmla="*/ 31 h 41"/>
              <a:gd name="T102" fmla="*/ 43 w 76"/>
              <a:gd name="T103" fmla="*/ 28 h 41"/>
              <a:gd name="T104" fmla="*/ 43 w 76"/>
              <a:gd name="T105" fmla="*/ 26 h 41"/>
              <a:gd name="T106" fmla="*/ 49 w 76"/>
              <a:gd name="T107" fmla="*/ 21 h 41"/>
              <a:gd name="T108" fmla="*/ 67 w 76"/>
              <a:gd name="T109" fmla="*/ 21 h 41"/>
              <a:gd name="T110" fmla="*/ 67 w 76"/>
              <a:gd name="T111" fmla="*/ 21 h 41"/>
              <a:gd name="T112" fmla="*/ 69 w 76"/>
              <a:gd name="T113" fmla="*/ 21 h 41"/>
              <a:gd name="T114" fmla="*/ 72 w 76"/>
              <a:gd name="T115" fmla="*/ 24 h 41"/>
              <a:gd name="T116" fmla="*/ 73 w 76"/>
              <a:gd name="T117" fmla="*/ 26 h 41"/>
              <a:gd name="T118" fmla="*/ 73 w 76"/>
              <a:gd name="T119" fmla="*/ 26 h 41"/>
              <a:gd name="T120" fmla="*/ 73 w 76"/>
              <a:gd name="T121"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41">
                <a:moveTo>
                  <a:pt x="68" y="18"/>
                </a:moveTo>
                <a:cubicBezTo>
                  <a:pt x="48" y="1"/>
                  <a:pt x="48" y="1"/>
                  <a:pt x="48" y="1"/>
                </a:cubicBezTo>
                <a:cubicBezTo>
                  <a:pt x="47" y="0"/>
                  <a:pt x="47" y="1"/>
                  <a:pt x="46" y="1"/>
                </a:cubicBezTo>
                <a:cubicBezTo>
                  <a:pt x="46" y="2"/>
                  <a:pt x="46" y="3"/>
                  <a:pt x="46" y="3"/>
                </a:cubicBezTo>
                <a:cubicBezTo>
                  <a:pt x="63" y="18"/>
                  <a:pt x="63" y="18"/>
                  <a:pt x="63" y="18"/>
                </a:cubicBezTo>
                <a:cubicBezTo>
                  <a:pt x="49" y="18"/>
                  <a:pt x="49" y="18"/>
                  <a:pt x="49" y="18"/>
                </a:cubicBezTo>
                <a:cubicBezTo>
                  <a:pt x="44" y="18"/>
                  <a:pt x="40" y="22"/>
                  <a:pt x="40" y="26"/>
                </a:cubicBezTo>
                <a:cubicBezTo>
                  <a:pt x="40" y="27"/>
                  <a:pt x="40" y="27"/>
                  <a:pt x="40" y="27"/>
                </a:cubicBezTo>
                <a:cubicBezTo>
                  <a:pt x="36" y="27"/>
                  <a:pt x="36" y="27"/>
                  <a:pt x="36" y="27"/>
                </a:cubicBezTo>
                <a:cubicBezTo>
                  <a:pt x="36" y="26"/>
                  <a:pt x="36" y="26"/>
                  <a:pt x="36" y="26"/>
                </a:cubicBezTo>
                <a:cubicBezTo>
                  <a:pt x="36" y="22"/>
                  <a:pt x="32" y="18"/>
                  <a:pt x="27" y="18"/>
                </a:cubicBezTo>
                <a:cubicBezTo>
                  <a:pt x="13" y="18"/>
                  <a:pt x="13" y="18"/>
                  <a:pt x="13" y="18"/>
                </a:cubicBezTo>
                <a:cubicBezTo>
                  <a:pt x="30" y="3"/>
                  <a:pt x="30" y="3"/>
                  <a:pt x="30" y="3"/>
                </a:cubicBezTo>
                <a:cubicBezTo>
                  <a:pt x="31" y="3"/>
                  <a:pt x="31" y="2"/>
                  <a:pt x="30" y="1"/>
                </a:cubicBezTo>
                <a:cubicBezTo>
                  <a:pt x="30" y="1"/>
                  <a:pt x="29" y="0"/>
                  <a:pt x="28" y="1"/>
                </a:cubicBezTo>
                <a:cubicBezTo>
                  <a:pt x="9" y="18"/>
                  <a:pt x="9" y="18"/>
                  <a:pt x="9" y="18"/>
                </a:cubicBezTo>
                <a:cubicBezTo>
                  <a:pt x="5" y="18"/>
                  <a:pt x="1" y="21"/>
                  <a:pt x="1" y="25"/>
                </a:cubicBezTo>
                <a:cubicBezTo>
                  <a:pt x="1" y="25"/>
                  <a:pt x="1" y="25"/>
                  <a:pt x="0" y="26"/>
                </a:cubicBezTo>
                <a:cubicBezTo>
                  <a:pt x="0" y="26"/>
                  <a:pt x="0" y="26"/>
                  <a:pt x="0" y="26"/>
                </a:cubicBezTo>
                <a:cubicBezTo>
                  <a:pt x="0" y="33"/>
                  <a:pt x="0" y="33"/>
                  <a:pt x="0" y="33"/>
                </a:cubicBezTo>
                <a:cubicBezTo>
                  <a:pt x="0" y="37"/>
                  <a:pt x="4" y="41"/>
                  <a:pt x="9" y="41"/>
                </a:cubicBezTo>
                <a:cubicBezTo>
                  <a:pt x="27" y="41"/>
                  <a:pt x="27" y="41"/>
                  <a:pt x="27" y="41"/>
                </a:cubicBezTo>
                <a:cubicBezTo>
                  <a:pt x="32" y="41"/>
                  <a:pt x="36" y="37"/>
                  <a:pt x="36" y="33"/>
                </a:cubicBezTo>
                <a:cubicBezTo>
                  <a:pt x="36" y="32"/>
                  <a:pt x="36" y="32"/>
                  <a:pt x="36" y="32"/>
                </a:cubicBezTo>
                <a:cubicBezTo>
                  <a:pt x="40" y="32"/>
                  <a:pt x="40" y="32"/>
                  <a:pt x="40" y="32"/>
                </a:cubicBezTo>
                <a:cubicBezTo>
                  <a:pt x="40" y="33"/>
                  <a:pt x="40" y="33"/>
                  <a:pt x="40" y="33"/>
                </a:cubicBezTo>
                <a:cubicBezTo>
                  <a:pt x="40" y="37"/>
                  <a:pt x="44" y="41"/>
                  <a:pt x="49" y="41"/>
                </a:cubicBezTo>
                <a:cubicBezTo>
                  <a:pt x="67" y="41"/>
                  <a:pt x="67" y="41"/>
                  <a:pt x="67" y="41"/>
                </a:cubicBezTo>
                <a:cubicBezTo>
                  <a:pt x="72" y="41"/>
                  <a:pt x="76" y="37"/>
                  <a:pt x="76" y="33"/>
                </a:cubicBezTo>
                <a:cubicBezTo>
                  <a:pt x="76" y="26"/>
                  <a:pt x="76" y="26"/>
                  <a:pt x="76" y="26"/>
                </a:cubicBezTo>
                <a:cubicBezTo>
                  <a:pt x="76" y="22"/>
                  <a:pt x="72" y="18"/>
                  <a:pt x="68" y="18"/>
                </a:cubicBezTo>
                <a:close/>
                <a:moveTo>
                  <a:pt x="33" y="33"/>
                </a:moveTo>
                <a:cubicBezTo>
                  <a:pt x="33" y="36"/>
                  <a:pt x="31" y="38"/>
                  <a:pt x="27" y="38"/>
                </a:cubicBezTo>
                <a:cubicBezTo>
                  <a:pt x="9" y="38"/>
                  <a:pt x="9" y="38"/>
                  <a:pt x="9" y="38"/>
                </a:cubicBezTo>
                <a:cubicBezTo>
                  <a:pt x="6" y="38"/>
                  <a:pt x="3" y="36"/>
                  <a:pt x="3" y="33"/>
                </a:cubicBezTo>
                <a:cubicBezTo>
                  <a:pt x="3" y="26"/>
                  <a:pt x="3" y="26"/>
                  <a:pt x="3" y="26"/>
                </a:cubicBezTo>
                <a:cubicBezTo>
                  <a:pt x="3" y="26"/>
                  <a:pt x="3" y="26"/>
                  <a:pt x="3" y="26"/>
                </a:cubicBezTo>
                <a:cubicBezTo>
                  <a:pt x="3" y="25"/>
                  <a:pt x="4" y="24"/>
                  <a:pt x="4" y="23"/>
                </a:cubicBezTo>
                <a:cubicBezTo>
                  <a:pt x="5" y="22"/>
                  <a:pt x="6" y="22"/>
                  <a:pt x="7" y="21"/>
                </a:cubicBezTo>
                <a:cubicBezTo>
                  <a:pt x="8" y="21"/>
                  <a:pt x="8" y="21"/>
                  <a:pt x="9" y="21"/>
                </a:cubicBezTo>
                <a:cubicBezTo>
                  <a:pt x="10" y="21"/>
                  <a:pt x="10" y="21"/>
                  <a:pt x="10" y="21"/>
                </a:cubicBezTo>
                <a:cubicBezTo>
                  <a:pt x="27" y="21"/>
                  <a:pt x="27" y="21"/>
                  <a:pt x="27" y="21"/>
                </a:cubicBezTo>
                <a:cubicBezTo>
                  <a:pt x="31" y="21"/>
                  <a:pt x="33" y="23"/>
                  <a:pt x="33" y="26"/>
                </a:cubicBezTo>
                <a:cubicBezTo>
                  <a:pt x="33" y="28"/>
                  <a:pt x="33" y="28"/>
                  <a:pt x="33" y="28"/>
                </a:cubicBezTo>
                <a:cubicBezTo>
                  <a:pt x="33" y="31"/>
                  <a:pt x="33" y="31"/>
                  <a:pt x="33" y="31"/>
                </a:cubicBezTo>
                <a:lnTo>
                  <a:pt x="33" y="33"/>
                </a:lnTo>
                <a:close/>
                <a:moveTo>
                  <a:pt x="73" y="33"/>
                </a:moveTo>
                <a:cubicBezTo>
                  <a:pt x="73" y="36"/>
                  <a:pt x="70" y="38"/>
                  <a:pt x="67" y="38"/>
                </a:cubicBezTo>
                <a:cubicBezTo>
                  <a:pt x="49" y="38"/>
                  <a:pt x="49" y="38"/>
                  <a:pt x="49" y="38"/>
                </a:cubicBezTo>
                <a:cubicBezTo>
                  <a:pt x="46" y="38"/>
                  <a:pt x="43" y="36"/>
                  <a:pt x="43" y="33"/>
                </a:cubicBezTo>
                <a:cubicBezTo>
                  <a:pt x="43" y="31"/>
                  <a:pt x="43" y="31"/>
                  <a:pt x="43" y="31"/>
                </a:cubicBezTo>
                <a:cubicBezTo>
                  <a:pt x="43" y="28"/>
                  <a:pt x="43" y="28"/>
                  <a:pt x="43" y="28"/>
                </a:cubicBezTo>
                <a:cubicBezTo>
                  <a:pt x="43" y="26"/>
                  <a:pt x="43" y="26"/>
                  <a:pt x="43" y="26"/>
                </a:cubicBezTo>
                <a:cubicBezTo>
                  <a:pt x="43" y="23"/>
                  <a:pt x="46" y="21"/>
                  <a:pt x="49" y="21"/>
                </a:cubicBezTo>
                <a:cubicBezTo>
                  <a:pt x="67" y="21"/>
                  <a:pt x="67" y="21"/>
                  <a:pt x="67" y="21"/>
                </a:cubicBezTo>
                <a:cubicBezTo>
                  <a:pt x="67" y="21"/>
                  <a:pt x="67" y="21"/>
                  <a:pt x="67" y="21"/>
                </a:cubicBezTo>
                <a:cubicBezTo>
                  <a:pt x="68" y="21"/>
                  <a:pt x="69" y="21"/>
                  <a:pt x="69" y="21"/>
                </a:cubicBezTo>
                <a:cubicBezTo>
                  <a:pt x="71" y="22"/>
                  <a:pt x="72" y="22"/>
                  <a:pt x="72" y="24"/>
                </a:cubicBezTo>
                <a:cubicBezTo>
                  <a:pt x="73" y="24"/>
                  <a:pt x="73" y="25"/>
                  <a:pt x="73" y="26"/>
                </a:cubicBezTo>
                <a:cubicBezTo>
                  <a:pt x="73" y="26"/>
                  <a:pt x="73" y="26"/>
                  <a:pt x="73" y="26"/>
                </a:cubicBezTo>
                <a:lnTo>
                  <a:pt x="73" y="33"/>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nvGrpSpPr>
          <p:cNvPr id="165" name="组合 164"/>
          <p:cNvGrpSpPr/>
          <p:nvPr/>
        </p:nvGrpSpPr>
        <p:grpSpPr>
          <a:xfrm>
            <a:off x="7925057" y="4136257"/>
            <a:ext cx="196017" cy="231254"/>
            <a:chOff x="10608616" y="5479794"/>
            <a:chExt cx="417584" cy="492649"/>
          </a:xfrm>
          <a:solidFill>
            <a:schemeClr val="bg1"/>
          </a:solidFill>
        </p:grpSpPr>
        <p:sp>
          <p:nvSpPr>
            <p:cNvPr id="132" name="Freeform 2726"/>
            <p:cNvSpPr>
              <a:spLocks/>
            </p:cNvSpPr>
            <p:nvPr/>
          </p:nvSpPr>
          <p:spPr bwMode="auto">
            <a:xfrm>
              <a:off x="10832321" y="5479794"/>
              <a:ext cx="193879" cy="492645"/>
            </a:xfrm>
            <a:custGeom>
              <a:avLst/>
              <a:gdLst>
                <a:gd name="T0" fmla="*/ 0 w 25"/>
                <a:gd name="T1" fmla="*/ 56 h 75"/>
                <a:gd name="T2" fmla="*/ 12 w 25"/>
                <a:gd name="T3" fmla="*/ 75 h 75"/>
                <a:gd name="T4" fmla="*/ 25 w 25"/>
                <a:gd name="T5" fmla="*/ 56 h 75"/>
                <a:gd name="T6" fmla="*/ 16 w 25"/>
                <a:gd name="T7" fmla="*/ 42 h 75"/>
                <a:gd name="T8" fmla="*/ 17 w 25"/>
                <a:gd name="T9" fmla="*/ 0 h 75"/>
                <a:gd name="T10" fmla="*/ 8 w 25"/>
                <a:gd name="T11" fmla="*/ 0 h 75"/>
                <a:gd name="T12" fmla="*/ 9 w 25"/>
                <a:gd name="T13" fmla="*/ 42 h 75"/>
                <a:gd name="T14" fmla="*/ 0 w 25"/>
                <a:gd name="T15" fmla="*/ 56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5">
                  <a:moveTo>
                    <a:pt x="0" y="56"/>
                  </a:moveTo>
                  <a:cubicBezTo>
                    <a:pt x="0" y="65"/>
                    <a:pt x="5" y="75"/>
                    <a:pt x="12" y="75"/>
                  </a:cubicBezTo>
                  <a:cubicBezTo>
                    <a:pt x="20" y="75"/>
                    <a:pt x="25" y="65"/>
                    <a:pt x="25" y="56"/>
                  </a:cubicBezTo>
                  <a:cubicBezTo>
                    <a:pt x="25" y="49"/>
                    <a:pt x="21" y="44"/>
                    <a:pt x="16" y="42"/>
                  </a:cubicBezTo>
                  <a:cubicBezTo>
                    <a:pt x="17" y="0"/>
                    <a:pt x="17" y="0"/>
                    <a:pt x="17" y="0"/>
                  </a:cubicBezTo>
                  <a:cubicBezTo>
                    <a:pt x="8" y="0"/>
                    <a:pt x="8" y="0"/>
                    <a:pt x="8" y="0"/>
                  </a:cubicBezTo>
                  <a:cubicBezTo>
                    <a:pt x="9" y="42"/>
                    <a:pt x="9" y="42"/>
                    <a:pt x="9" y="42"/>
                  </a:cubicBezTo>
                  <a:cubicBezTo>
                    <a:pt x="4" y="44"/>
                    <a:pt x="0" y="49"/>
                    <a:pt x="0" y="56"/>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33" name="Freeform 2727"/>
            <p:cNvSpPr>
              <a:spLocks/>
            </p:cNvSpPr>
            <p:nvPr/>
          </p:nvSpPr>
          <p:spPr bwMode="auto">
            <a:xfrm>
              <a:off x="10608616" y="5486194"/>
              <a:ext cx="178964" cy="486249"/>
            </a:xfrm>
            <a:custGeom>
              <a:avLst/>
              <a:gdLst>
                <a:gd name="T0" fmla="*/ 22 w 22"/>
                <a:gd name="T1" fmla="*/ 22 h 74"/>
                <a:gd name="T2" fmla="*/ 21 w 22"/>
                <a:gd name="T3" fmla="*/ 8 h 74"/>
                <a:gd name="T4" fmla="*/ 17 w 22"/>
                <a:gd name="T5" fmla="*/ 1 h 74"/>
                <a:gd name="T6" fmla="*/ 17 w 22"/>
                <a:gd name="T7" fmla="*/ 18 h 74"/>
                <a:gd name="T8" fmla="*/ 15 w 22"/>
                <a:gd name="T9" fmla="*/ 18 h 74"/>
                <a:gd name="T10" fmla="*/ 15 w 22"/>
                <a:gd name="T11" fmla="*/ 0 h 74"/>
                <a:gd name="T12" fmla="*/ 12 w 22"/>
                <a:gd name="T13" fmla="*/ 0 h 74"/>
                <a:gd name="T14" fmla="*/ 12 w 22"/>
                <a:gd name="T15" fmla="*/ 18 h 74"/>
                <a:gd name="T16" fmla="*/ 12 w 22"/>
                <a:gd name="T17" fmla="*/ 18 h 74"/>
                <a:gd name="T18" fmla="*/ 12 w 22"/>
                <a:gd name="T19" fmla="*/ 18 h 74"/>
                <a:gd name="T20" fmla="*/ 9 w 22"/>
                <a:gd name="T21" fmla="*/ 18 h 74"/>
                <a:gd name="T22" fmla="*/ 9 w 22"/>
                <a:gd name="T23" fmla="*/ 0 h 74"/>
                <a:gd name="T24" fmla="*/ 7 w 22"/>
                <a:gd name="T25" fmla="*/ 0 h 74"/>
                <a:gd name="T26" fmla="*/ 7 w 22"/>
                <a:gd name="T27" fmla="*/ 18 h 74"/>
                <a:gd name="T28" fmla="*/ 5 w 22"/>
                <a:gd name="T29" fmla="*/ 18 h 74"/>
                <a:gd name="T30" fmla="*/ 5 w 22"/>
                <a:gd name="T31" fmla="*/ 1 h 74"/>
                <a:gd name="T32" fmla="*/ 1 w 22"/>
                <a:gd name="T33" fmla="*/ 8 h 74"/>
                <a:gd name="T34" fmla="*/ 0 w 22"/>
                <a:gd name="T35" fmla="*/ 22 h 74"/>
                <a:gd name="T36" fmla="*/ 8 w 22"/>
                <a:gd name="T37" fmla="*/ 31 h 74"/>
                <a:gd name="T38" fmla="*/ 6 w 22"/>
                <a:gd name="T39" fmla="*/ 74 h 74"/>
                <a:gd name="T40" fmla="*/ 16 w 22"/>
                <a:gd name="T41" fmla="*/ 74 h 74"/>
                <a:gd name="T42" fmla="*/ 14 w 22"/>
                <a:gd name="T43" fmla="*/ 31 h 74"/>
                <a:gd name="T44" fmla="*/ 22 w 22"/>
                <a:gd name="T45"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74">
                  <a:moveTo>
                    <a:pt x="22" y="22"/>
                  </a:moveTo>
                  <a:cubicBezTo>
                    <a:pt x="21" y="8"/>
                    <a:pt x="21" y="8"/>
                    <a:pt x="21" y="8"/>
                  </a:cubicBezTo>
                  <a:cubicBezTo>
                    <a:pt x="21" y="5"/>
                    <a:pt x="20" y="2"/>
                    <a:pt x="17" y="1"/>
                  </a:cubicBezTo>
                  <a:cubicBezTo>
                    <a:pt x="17" y="18"/>
                    <a:pt x="17" y="18"/>
                    <a:pt x="17" y="18"/>
                  </a:cubicBezTo>
                  <a:cubicBezTo>
                    <a:pt x="15" y="18"/>
                    <a:pt x="15" y="18"/>
                    <a:pt x="15" y="18"/>
                  </a:cubicBezTo>
                  <a:cubicBezTo>
                    <a:pt x="15" y="0"/>
                    <a:pt x="15" y="0"/>
                    <a:pt x="15" y="0"/>
                  </a:cubicBezTo>
                  <a:cubicBezTo>
                    <a:pt x="14" y="0"/>
                    <a:pt x="14" y="0"/>
                    <a:pt x="12" y="0"/>
                  </a:cubicBezTo>
                  <a:cubicBezTo>
                    <a:pt x="12" y="18"/>
                    <a:pt x="12" y="18"/>
                    <a:pt x="12" y="18"/>
                  </a:cubicBezTo>
                  <a:cubicBezTo>
                    <a:pt x="12" y="18"/>
                    <a:pt x="12" y="18"/>
                    <a:pt x="12" y="18"/>
                  </a:cubicBezTo>
                  <a:cubicBezTo>
                    <a:pt x="12" y="18"/>
                    <a:pt x="12" y="18"/>
                    <a:pt x="12" y="18"/>
                  </a:cubicBezTo>
                  <a:cubicBezTo>
                    <a:pt x="9" y="18"/>
                    <a:pt x="9" y="18"/>
                    <a:pt x="9" y="18"/>
                  </a:cubicBezTo>
                  <a:cubicBezTo>
                    <a:pt x="9" y="0"/>
                    <a:pt x="9" y="0"/>
                    <a:pt x="9" y="0"/>
                  </a:cubicBezTo>
                  <a:cubicBezTo>
                    <a:pt x="9" y="0"/>
                    <a:pt x="8" y="0"/>
                    <a:pt x="7" y="0"/>
                  </a:cubicBezTo>
                  <a:cubicBezTo>
                    <a:pt x="7" y="18"/>
                    <a:pt x="7" y="18"/>
                    <a:pt x="7" y="18"/>
                  </a:cubicBezTo>
                  <a:cubicBezTo>
                    <a:pt x="5" y="18"/>
                    <a:pt x="5" y="18"/>
                    <a:pt x="5" y="18"/>
                  </a:cubicBezTo>
                  <a:cubicBezTo>
                    <a:pt x="5" y="1"/>
                    <a:pt x="5" y="1"/>
                    <a:pt x="5" y="1"/>
                  </a:cubicBezTo>
                  <a:cubicBezTo>
                    <a:pt x="2" y="2"/>
                    <a:pt x="1" y="5"/>
                    <a:pt x="1" y="8"/>
                  </a:cubicBezTo>
                  <a:cubicBezTo>
                    <a:pt x="0" y="22"/>
                    <a:pt x="0" y="22"/>
                    <a:pt x="0" y="22"/>
                  </a:cubicBezTo>
                  <a:cubicBezTo>
                    <a:pt x="0" y="27"/>
                    <a:pt x="3" y="30"/>
                    <a:pt x="8" y="31"/>
                  </a:cubicBezTo>
                  <a:cubicBezTo>
                    <a:pt x="6" y="74"/>
                    <a:pt x="6" y="74"/>
                    <a:pt x="6" y="74"/>
                  </a:cubicBezTo>
                  <a:cubicBezTo>
                    <a:pt x="16" y="74"/>
                    <a:pt x="16" y="74"/>
                    <a:pt x="16" y="74"/>
                  </a:cubicBezTo>
                  <a:cubicBezTo>
                    <a:pt x="14" y="31"/>
                    <a:pt x="14" y="31"/>
                    <a:pt x="14" y="31"/>
                  </a:cubicBezTo>
                  <a:cubicBezTo>
                    <a:pt x="19" y="30"/>
                    <a:pt x="22" y="27"/>
                    <a:pt x="22" y="22"/>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82" name="组合 181"/>
          <p:cNvGrpSpPr/>
          <p:nvPr/>
        </p:nvGrpSpPr>
        <p:grpSpPr>
          <a:xfrm>
            <a:off x="5605896" y="4149773"/>
            <a:ext cx="399036" cy="204222"/>
            <a:chOff x="7372326" y="5505386"/>
            <a:chExt cx="850084" cy="435064"/>
          </a:xfrm>
          <a:solidFill>
            <a:schemeClr val="bg1"/>
          </a:solidFill>
        </p:grpSpPr>
        <p:sp>
          <p:nvSpPr>
            <p:cNvPr id="134" name="Freeform 2761"/>
            <p:cNvSpPr>
              <a:spLocks/>
            </p:cNvSpPr>
            <p:nvPr/>
          </p:nvSpPr>
          <p:spPr bwMode="auto">
            <a:xfrm>
              <a:off x="7543832" y="5761306"/>
              <a:ext cx="678578" cy="179144"/>
            </a:xfrm>
            <a:custGeom>
              <a:avLst/>
              <a:gdLst>
                <a:gd name="T0" fmla="*/ 74 w 86"/>
                <a:gd name="T1" fmla="*/ 0 h 27"/>
                <a:gd name="T2" fmla="*/ 73 w 86"/>
                <a:gd name="T3" fmla="*/ 0 h 27"/>
                <a:gd name="T4" fmla="*/ 60 w 86"/>
                <a:gd name="T5" fmla="*/ 7 h 27"/>
                <a:gd name="T6" fmla="*/ 55 w 86"/>
                <a:gd name="T7" fmla="*/ 6 h 27"/>
                <a:gd name="T8" fmla="*/ 44 w 86"/>
                <a:gd name="T9" fmla="*/ 14 h 27"/>
                <a:gd name="T10" fmla="*/ 33 w 86"/>
                <a:gd name="T11" fmla="*/ 8 h 27"/>
                <a:gd name="T12" fmla="*/ 23 w 86"/>
                <a:gd name="T13" fmla="*/ 14 h 27"/>
                <a:gd name="T14" fmla="*/ 16 w 86"/>
                <a:gd name="T15" fmla="*/ 11 h 27"/>
                <a:gd name="T16" fmla="*/ 6 w 86"/>
                <a:gd name="T17" fmla="*/ 16 h 27"/>
                <a:gd name="T18" fmla="*/ 0 w 86"/>
                <a:gd name="T19" fmla="*/ 14 h 27"/>
                <a:gd name="T20" fmla="*/ 11 w 86"/>
                <a:gd name="T21" fmla="*/ 20 h 27"/>
                <a:gd name="T22" fmla="*/ 14 w 86"/>
                <a:gd name="T23" fmla="*/ 20 h 27"/>
                <a:gd name="T24" fmla="*/ 25 w 86"/>
                <a:gd name="T25" fmla="*/ 27 h 27"/>
                <a:gd name="T26" fmla="*/ 33 w 86"/>
                <a:gd name="T27" fmla="*/ 23 h 27"/>
                <a:gd name="T28" fmla="*/ 40 w 86"/>
                <a:gd name="T29" fmla="*/ 25 h 27"/>
                <a:gd name="T30" fmla="*/ 49 w 86"/>
                <a:gd name="T31" fmla="*/ 20 h 27"/>
                <a:gd name="T32" fmla="*/ 59 w 86"/>
                <a:gd name="T33" fmla="*/ 25 h 27"/>
                <a:gd name="T34" fmla="*/ 70 w 86"/>
                <a:gd name="T35" fmla="*/ 18 h 27"/>
                <a:gd name="T36" fmla="*/ 74 w 86"/>
                <a:gd name="T37" fmla="*/ 19 h 27"/>
                <a:gd name="T38" fmla="*/ 86 w 86"/>
                <a:gd name="T39" fmla="*/ 9 h 27"/>
                <a:gd name="T40" fmla="*/ 74 w 86"/>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27">
                  <a:moveTo>
                    <a:pt x="74" y="0"/>
                  </a:moveTo>
                  <a:cubicBezTo>
                    <a:pt x="73" y="0"/>
                    <a:pt x="73" y="0"/>
                    <a:pt x="73" y="0"/>
                  </a:cubicBezTo>
                  <a:cubicBezTo>
                    <a:pt x="71" y="4"/>
                    <a:pt x="66" y="7"/>
                    <a:pt x="60" y="7"/>
                  </a:cubicBezTo>
                  <a:cubicBezTo>
                    <a:pt x="58" y="7"/>
                    <a:pt x="57" y="6"/>
                    <a:pt x="55" y="6"/>
                  </a:cubicBezTo>
                  <a:cubicBezTo>
                    <a:pt x="53" y="11"/>
                    <a:pt x="49" y="14"/>
                    <a:pt x="44" y="14"/>
                  </a:cubicBezTo>
                  <a:cubicBezTo>
                    <a:pt x="39" y="14"/>
                    <a:pt x="36" y="12"/>
                    <a:pt x="33" y="8"/>
                  </a:cubicBezTo>
                  <a:cubicBezTo>
                    <a:pt x="31" y="12"/>
                    <a:pt x="27" y="14"/>
                    <a:pt x="23" y="14"/>
                  </a:cubicBezTo>
                  <a:cubicBezTo>
                    <a:pt x="20" y="14"/>
                    <a:pt x="18" y="13"/>
                    <a:pt x="16" y="11"/>
                  </a:cubicBezTo>
                  <a:cubicBezTo>
                    <a:pt x="13" y="14"/>
                    <a:pt x="10" y="16"/>
                    <a:pt x="6" y="16"/>
                  </a:cubicBezTo>
                  <a:cubicBezTo>
                    <a:pt x="4" y="16"/>
                    <a:pt x="2" y="15"/>
                    <a:pt x="0" y="14"/>
                  </a:cubicBezTo>
                  <a:cubicBezTo>
                    <a:pt x="2" y="18"/>
                    <a:pt x="7" y="20"/>
                    <a:pt x="11" y="20"/>
                  </a:cubicBezTo>
                  <a:cubicBezTo>
                    <a:pt x="12" y="20"/>
                    <a:pt x="13" y="20"/>
                    <a:pt x="14" y="20"/>
                  </a:cubicBezTo>
                  <a:cubicBezTo>
                    <a:pt x="16" y="24"/>
                    <a:pt x="20" y="27"/>
                    <a:pt x="25" y="27"/>
                  </a:cubicBezTo>
                  <a:cubicBezTo>
                    <a:pt x="28" y="27"/>
                    <a:pt x="31" y="26"/>
                    <a:pt x="33" y="23"/>
                  </a:cubicBezTo>
                  <a:cubicBezTo>
                    <a:pt x="35" y="25"/>
                    <a:pt x="38" y="25"/>
                    <a:pt x="40" y="25"/>
                  </a:cubicBezTo>
                  <a:cubicBezTo>
                    <a:pt x="44" y="25"/>
                    <a:pt x="47" y="23"/>
                    <a:pt x="49" y="20"/>
                  </a:cubicBezTo>
                  <a:cubicBezTo>
                    <a:pt x="52" y="23"/>
                    <a:pt x="55" y="25"/>
                    <a:pt x="59" y="25"/>
                  </a:cubicBezTo>
                  <a:cubicBezTo>
                    <a:pt x="63" y="25"/>
                    <a:pt x="67" y="23"/>
                    <a:pt x="70" y="18"/>
                  </a:cubicBezTo>
                  <a:cubicBezTo>
                    <a:pt x="71" y="19"/>
                    <a:pt x="72" y="19"/>
                    <a:pt x="74" y="19"/>
                  </a:cubicBezTo>
                  <a:cubicBezTo>
                    <a:pt x="81" y="19"/>
                    <a:pt x="86" y="15"/>
                    <a:pt x="86" y="9"/>
                  </a:cubicBezTo>
                  <a:cubicBezTo>
                    <a:pt x="86" y="4"/>
                    <a:pt x="81" y="0"/>
                    <a:pt x="74" y="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35" name="Freeform 2762"/>
            <p:cNvSpPr>
              <a:spLocks/>
            </p:cNvSpPr>
            <p:nvPr/>
          </p:nvSpPr>
          <p:spPr bwMode="auto">
            <a:xfrm>
              <a:off x="7372326" y="5505386"/>
              <a:ext cx="753148" cy="339093"/>
            </a:xfrm>
            <a:custGeom>
              <a:avLst/>
              <a:gdLst>
                <a:gd name="T0" fmla="*/ 82 w 96"/>
                <a:gd name="T1" fmla="*/ 20 h 51"/>
                <a:gd name="T2" fmla="*/ 76 w 96"/>
                <a:gd name="T3" fmla="*/ 21 h 51"/>
                <a:gd name="T4" fmla="*/ 64 w 96"/>
                <a:gd name="T5" fmla="*/ 12 h 51"/>
                <a:gd name="T6" fmla="*/ 62 w 96"/>
                <a:gd name="T7" fmla="*/ 13 h 51"/>
                <a:gd name="T8" fmla="*/ 49 w 96"/>
                <a:gd name="T9" fmla="*/ 0 h 51"/>
                <a:gd name="T10" fmla="*/ 36 w 96"/>
                <a:gd name="T11" fmla="*/ 15 h 51"/>
                <a:gd name="T12" fmla="*/ 28 w 96"/>
                <a:gd name="T13" fmla="*/ 12 h 51"/>
                <a:gd name="T14" fmla="*/ 16 w 96"/>
                <a:gd name="T15" fmla="*/ 21 h 51"/>
                <a:gd name="T16" fmla="*/ 13 w 96"/>
                <a:gd name="T17" fmla="*/ 21 h 51"/>
                <a:gd name="T18" fmla="*/ 0 w 96"/>
                <a:gd name="T19" fmla="*/ 32 h 51"/>
                <a:gd name="T20" fmla="*/ 13 w 96"/>
                <a:gd name="T21" fmla="*/ 43 h 51"/>
                <a:gd name="T22" fmla="*/ 16 w 96"/>
                <a:gd name="T23" fmla="*/ 42 h 51"/>
                <a:gd name="T24" fmla="*/ 22 w 96"/>
                <a:gd name="T25" fmla="*/ 49 h 51"/>
                <a:gd name="T26" fmla="*/ 28 w 96"/>
                <a:gd name="T27" fmla="*/ 51 h 51"/>
                <a:gd name="T28" fmla="*/ 38 w 96"/>
                <a:gd name="T29" fmla="*/ 46 h 51"/>
                <a:gd name="T30" fmla="*/ 45 w 96"/>
                <a:gd name="T31" fmla="*/ 49 h 51"/>
                <a:gd name="T32" fmla="*/ 55 w 96"/>
                <a:gd name="T33" fmla="*/ 43 h 51"/>
                <a:gd name="T34" fmla="*/ 66 w 96"/>
                <a:gd name="T35" fmla="*/ 49 h 51"/>
                <a:gd name="T36" fmla="*/ 77 w 96"/>
                <a:gd name="T37" fmla="*/ 41 h 51"/>
                <a:gd name="T38" fmla="*/ 82 w 96"/>
                <a:gd name="T39" fmla="*/ 42 h 51"/>
                <a:gd name="T40" fmla="*/ 95 w 96"/>
                <a:gd name="T41" fmla="*/ 35 h 51"/>
                <a:gd name="T42" fmla="*/ 96 w 96"/>
                <a:gd name="T43" fmla="*/ 31 h 51"/>
                <a:gd name="T44" fmla="*/ 82 w 96"/>
                <a:gd name="T45"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51">
                  <a:moveTo>
                    <a:pt x="82" y="20"/>
                  </a:moveTo>
                  <a:cubicBezTo>
                    <a:pt x="80" y="20"/>
                    <a:pt x="78" y="21"/>
                    <a:pt x="76" y="21"/>
                  </a:cubicBezTo>
                  <a:cubicBezTo>
                    <a:pt x="74" y="16"/>
                    <a:pt x="69" y="12"/>
                    <a:pt x="64" y="12"/>
                  </a:cubicBezTo>
                  <a:cubicBezTo>
                    <a:pt x="63" y="12"/>
                    <a:pt x="63" y="13"/>
                    <a:pt x="62" y="13"/>
                  </a:cubicBezTo>
                  <a:cubicBezTo>
                    <a:pt x="61" y="6"/>
                    <a:pt x="56" y="0"/>
                    <a:pt x="49" y="0"/>
                  </a:cubicBezTo>
                  <a:cubicBezTo>
                    <a:pt x="42" y="0"/>
                    <a:pt x="36" y="7"/>
                    <a:pt x="36" y="15"/>
                  </a:cubicBezTo>
                  <a:cubicBezTo>
                    <a:pt x="33" y="13"/>
                    <a:pt x="31" y="12"/>
                    <a:pt x="28" y="12"/>
                  </a:cubicBezTo>
                  <a:cubicBezTo>
                    <a:pt x="23" y="12"/>
                    <a:pt x="18" y="16"/>
                    <a:pt x="16" y="21"/>
                  </a:cubicBezTo>
                  <a:cubicBezTo>
                    <a:pt x="15" y="21"/>
                    <a:pt x="14" y="21"/>
                    <a:pt x="13" y="21"/>
                  </a:cubicBezTo>
                  <a:cubicBezTo>
                    <a:pt x="6" y="21"/>
                    <a:pt x="0" y="26"/>
                    <a:pt x="0" y="32"/>
                  </a:cubicBezTo>
                  <a:cubicBezTo>
                    <a:pt x="0" y="38"/>
                    <a:pt x="6" y="43"/>
                    <a:pt x="13" y="43"/>
                  </a:cubicBezTo>
                  <a:cubicBezTo>
                    <a:pt x="14" y="43"/>
                    <a:pt x="15" y="43"/>
                    <a:pt x="16" y="42"/>
                  </a:cubicBezTo>
                  <a:cubicBezTo>
                    <a:pt x="17" y="45"/>
                    <a:pt x="20" y="48"/>
                    <a:pt x="22" y="49"/>
                  </a:cubicBezTo>
                  <a:cubicBezTo>
                    <a:pt x="24" y="50"/>
                    <a:pt x="26" y="51"/>
                    <a:pt x="28" y="51"/>
                  </a:cubicBezTo>
                  <a:cubicBezTo>
                    <a:pt x="32" y="51"/>
                    <a:pt x="35" y="49"/>
                    <a:pt x="38" y="46"/>
                  </a:cubicBezTo>
                  <a:cubicBezTo>
                    <a:pt x="40" y="48"/>
                    <a:pt x="42" y="49"/>
                    <a:pt x="45" y="49"/>
                  </a:cubicBezTo>
                  <a:cubicBezTo>
                    <a:pt x="49" y="49"/>
                    <a:pt x="53" y="47"/>
                    <a:pt x="55" y="43"/>
                  </a:cubicBezTo>
                  <a:cubicBezTo>
                    <a:pt x="58" y="47"/>
                    <a:pt x="61" y="49"/>
                    <a:pt x="66" y="49"/>
                  </a:cubicBezTo>
                  <a:cubicBezTo>
                    <a:pt x="71" y="49"/>
                    <a:pt x="75" y="46"/>
                    <a:pt x="77" y="41"/>
                  </a:cubicBezTo>
                  <a:cubicBezTo>
                    <a:pt x="79" y="41"/>
                    <a:pt x="80" y="42"/>
                    <a:pt x="82" y="42"/>
                  </a:cubicBezTo>
                  <a:cubicBezTo>
                    <a:pt x="88" y="42"/>
                    <a:pt x="93" y="39"/>
                    <a:pt x="95" y="35"/>
                  </a:cubicBezTo>
                  <a:cubicBezTo>
                    <a:pt x="95" y="33"/>
                    <a:pt x="96" y="32"/>
                    <a:pt x="96" y="31"/>
                  </a:cubicBezTo>
                  <a:cubicBezTo>
                    <a:pt x="96" y="25"/>
                    <a:pt x="90" y="20"/>
                    <a:pt x="82" y="2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83" name="组合 182"/>
          <p:cNvGrpSpPr/>
          <p:nvPr/>
        </p:nvGrpSpPr>
        <p:grpSpPr>
          <a:xfrm>
            <a:off x="4880705" y="4142265"/>
            <a:ext cx="199520" cy="219239"/>
            <a:chOff x="6574436" y="5473397"/>
            <a:chExt cx="425046" cy="467054"/>
          </a:xfrm>
          <a:solidFill>
            <a:schemeClr val="bg1"/>
          </a:solidFill>
        </p:grpSpPr>
        <p:sp>
          <p:nvSpPr>
            <p:cNvPr id="136" name="Rectangle 2804"/>
            <p:cNvSpPr>
              <a:spLocks noChangeArrowheads="1"/>
            </p:cNvSpPr>
            <p:nvPr/>
          </p:nvSpPr>
          <p:spPr bwMode="auto">
            <a:xfrm>
              <a:off x="6574436" y="5518181"/>
              <a:ext cx="22373" cy="422270"/>
            </a:xfrm>
            <a:prstGeom prst="rect">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37" name="Freeform 2805"/>
            <p:cNvSpPr>
              <a:spLocks/>
            </p:cNvSpPr>
            <p:nvPr/>
          </p:nvSpPr>
          <p:spPr bwMode="auto">
            <a:xfrm>
              <a:off x="6619178" y="5473397"/>
              <a:ext cx="380304" cy="294308"/>
            </a:xfrm>
            <a:custGeom>
              <a:avLst/>
              <a:gdLst>
                <a:gd name="T0" fmla="*/ 0 w 49"/>
                <a:gd name="T1" fmla="*/ 8 h 45"/>
                <a:gd name="T2" fmla="*/ 0 w 49"/>
                <a:gd name="T3" fmla="*/ 39 h 45"/>
                <a:gd name="T4" fmla="*/ 49 w 49"/>
                <a:gd name="T5" fmla="*/ 37 h 45"/>
                <a:gd name="T6" fmla="*/ 49 w 49"/>
                <a:gd name="T7" fmla="*/ 6 h 45"/>
                <a:gd name="T8" fmla="*/ 0 w 49"/>
                <a:gd name="T9" fmla="*/ 8 h 45"/>
              </a:gdLst>
              <a:ahLst/>
              <a:cxnLst>
                <a:cxn ang="0">
                  <a:pos x="T0" y="T1"/>
                </a:cxn>
                <a:cxn ang="0">
                  <a:pos x="T2" y="T3"/>
                </a:cxn>
                <a:cxn ang="0">
                  <a:pos x="T4" y="T5"/>
                </a:cxn>
                <a:cxn ang="0">
                  <a:pos x="T6" y="T7"/>
                </a:cxn>
                <a:cxn ang="0">
                  <a:pos x="T8" y="T9"/>
                </a:cxn>
              </a:cxnLst>
              <a:rect l="0" t="0" r="r" b="b"/>
              <a:pathLst>
                <a:path w="49" h="45">
                  <a:moveTo>
                    <a:pt x="0" y="8"/>
                  </a:moveTo>
                  <a:cubicBezTo>
                    <a:pt x="0" y="39"/>
                    <a:pt x="0" y="39"/>
                    <a:pt x="0" y="39"/>
                  </a:cubicBezTo>
                  <a:cubicBezTo>
                    <a:pt x="19" y="31"/>
                    <a:pt x="30" y="45"/>
                    <a:pt x="49" y="37"/>
                  </a:cubicBezTo>
                  <a:cubicBezTo>
                    <a:pt x="49" y="27"/>
                    <a:pt x="49" y="17"/>
                    <a:pt x="49" y="6"/>
                  </a:cubicBezTo>
                  <a:cubicBezTo>
                    <a:pt x="30" y="14"/>
                    <a:pt x="19" y="0"/>
                    <a:pt x="0" y="8"/>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74" name="组合 173"/>
          <p:cNvGrpSpPr/>
          <p:nvPr/>
        </p:nvGrpSpPr>
        <p:grpSpPr>
          <a:xfrm>
            <a:off x="6379346" y="4143766"/>
            <a:ext cx="290528" cy="216237"/>
            <a:chOff x="8498314" y="5492589"/>
            <a:chExt cx="618923" cy="460657"/>
          </a:xfrm>
          <a:solidFill>
            <a:schemeClr val="bg1"/>
          </a:solidFill>
        </p:grpSpPr>
        <p:sp>
          <p:nvSpPr>
            <p:cNvPr id="131" name="Freeform 2695"/>
            <p:cNvSpPr>
              <a:spLocks/>
            </p:cNvSpPr>
            <p:nvPr/>
          </p:nvSpPr>
          <p:spPr bwMode="auto">
            <a:xfrm>
              <a:off x="8953185" y="5601358"/>
              <a:ext cx="89482" cy="83172"/>
            </a:xfrm>
            <a:custGeom>
              <a:avLst/>
              <a:gdLst>
                <a:gd name="T0" fmla="*/ 10 w 11"/>
                <a:gd name="T1" fmla="*/ 4 h 12"/>
                <a:gd name="T2" fmla="*/ 10 w 11"/>
                <a:gd name="T3" fmla="*/ 0 h 12"/>
                <a:gd name="T4" fmla="*/ 5 w 11"/>
                <a:gd name="T5" fmla="*/ 2 h 12"/>
                <a:gd name="T6" fmla="*/ 1 w 11"/>
                <a:gd name="T7" fmla="*/ 4 h 12"/>
                <a:gd name="T8" fmla="*/ 4 w 11"/>
                <a:gd name="T9" fmla="*/ 8 h 12"/>
                <a:gd name="T10" fmla="*/ 7 w 11"/>
                <a:gd name="T11" fmla="*/ 11 h 12"/>
                <a:gd name="T12" fmla="*/ 9 w 11"/>
                <a:gd name="T13" fmla="*/ 9 h 12"/>
                <a:gd name="T14" fmla="*/ 10 w 11"/>
                <a:gd name="T15" fmla="*/ 6 h 12"/>
                <a:gd name="T16" fmla="*/ 10 w 11"/>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0" y="4"/>
                  </a:moveTo>
                  <a:cubicBezTo>
                    <a:pt x="11" y="2"/>
                    <a:pt x="11" y="0"/>
                    <a:pt x="10" y="0"/>
                  </a:cubicBezTo>
                  <a:cubicBezTo>
                    <a:pt x="9" y="1"/>
                    <a:pt x="6" y="2"/>
                    <a:pt x="5" y="2"/>
                  </a:cubicBezTo>
                  <a:cubicBezTo>
                    <a:pt x="3" y="3"/>
                    <a:pt x="1" y="4"/>
                    <a:pt x="1" y="4"/>
                  </a:cubicBezTo>
                  <a:cubicBezTo>
                    <a:pt x="0" y="5"/>
                    <a:pt x="2" y="7"/>
                    <a:pt x="4" y="8"/>
                  </a:cubicBezTo>
                  <a:cubicBezTo>
                    <a:pt x="5" y="9"/>
                    <a:pt x="7" y="11"/>
                    <a:pt x="7" y="11"/>
                  </a:cubicBezTo>
                  <a:cubicBezTo>
                    <a:pt x="8" y="12"/>
                    <a:pt x="10" y="11"/>
                    <a:pt x="9" y="9"/>
                  </a:cubicBezTo>
                  <a:cubicBezTo>
                    <a:pt x="9" y="9"/>
                    <a:pt x="9" y="9"/>
                    <a:pt x="10" y="6"/>
                  </a:cubicBezTo>
                  <a:cubicBezTo>
                    <a:pt x="10" y="4"/>
                    <a:pt x="10" y="4"/>
                    <a:pt x="10" y="4"/>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38" name="Freeform 2827"/>
            <p:cNvSpPr>
              <a:spLocks/>
            </p:cNvSpPr>
            <p:nvPr/>
          </p:nvSpPr>
          <p:spPr bwMode="auto">
            <a:xfrm>
              <a:off x="8714566" y="5492589"/>
              <a:ext cx="89482" cy="63981"/>
            </a:xfrm>
            <a:custGeom>
              <a:avLst/>
              <a:gdLst>
                <a:gd name="T0" fmla="*/ 8 w 12"/>
                <a:gd name="T1" fmla="*/ 10 h 10"/>
                <a:gd name="T2" fmla="*/ 11 w 12"/>
                <a:gd name="T3" fmla="*/ 9 h 10"/>
                <a:gd name="T4" fmla="*/ 8 w 12"/>
                <a:gd name="T5" fmla="*/ 4 h 10"/>
                <a:gd name="T6" fmla="*/ 6 w 12"/>
                <a:gd name="T7" fmla="*/ 1 h 10"/>
                <a:gd name="T8" fmla="*/ 3 w 12"/>
                <a:gd name="T9" fmla="*/ 4 h 10"/>
                <a:gd name="T10" fmla="*/ 0 w 12"/>
                <a:gd name="T11" fmla="*/ 8 h 10"/>
                <a:gd name="T12" fmla="*/ 3 w 12"/>
                <a:gd name="T13" fmla="*/ 10 h 10"/>
                <a:gd name="T14" fmla="*/ 5 w 12"/>
                <a:gd name="T15" fmla="*/ 10 h 10"/>
                <a:gd name="T16" fmla="*/ 8 w 12"/>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8" y="10"/>
                  </a:moveTo>
                  <a:cubicBezTo>
                    <a:pt x="10" y="10"/>
                    <a:pt x="12" y="10"/>
                    <a:pt x="11" y="9"/>
                  </a:cubicBezTo>
                  <a:cubicBezTo>
                    <a:pt x="11" y="8"/>
                    <a:pt x="9" y="5"/>
                    <a:pt x="8" y="4"/>
                  </a:cubicBezTo>
                  <a:cubicBezTo>
                    <a:pt x="7" y="2"/>
                    <a:pt x="6" y="1"/>
                    <a:pt x="6" y="1"/>
                  </a:cubicBezTo>
                  <a:cubicBezTo>
                    <a:pt x="5" y="0"/>
                    <a:pt x="3" y="2"/>
                    <a:pt x="3" y="4"/>
                  </a:cubicBezTo>
                  <a:cubicBezTo>
                    <a:pt x="2" y="5"/>
                    <a:pt x="1" y="7"/>
                    <a:pt x="0" y="8"/>
                  </a:cubicBezTo>
                  <a:cubicBezTo>
                    <a:pt x="0" y="9"/>
                    <a:pt x="1" y="10"/>
                    <a:pt x="3" y="10"/>
                  </a:cubicBezTo>
                  <a:cubicBezTo>
                    <a:pt x="3" y="10"/>
                    <a:pt x="3" y="10"/>
                    <a:pt x="5" y="10"/>
                  </a:cubicBezTo>
                  <a:cubicBezTo>
                    <a:pt x="8" y="10"/>
                    <a:pt x="8" y="10"/>
                    <a:pt x="8" y="1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39" name="Freeform 2828"/>
            <p:cNvSpPr>
              <a:spLocks/>
            </p:cNvSpPr>
            <p:nvPr/>
          </p:nvSpPr>
          <p:spPr bwMode="auto">
            <a:xfrm>
              <a:off x="8565429" y="5550174"/>
              <a:ext cx="89482" cy="76776"/>
            </a:xfrm>
            <a:custGeom>
              <a:avLst/>
              <a:gdLst>
                <a:gd name="T0" fmla="*/ 8 w 12"/>
                <a:gd name="T1" fmla="*/ 6 h 11"/>
                <a:gd name="T2" fmla="*/ 11 w 12"/>
                <a:gd name="T3" fmla="*/ 3 h 11"/>
                <a:gd name="T4" fmla="*/ 5 w 12"/>
                <a:gd name="T5" fmla="*/ 1 h 11"/>
                <a:gd name="T6" fmla="*/ 1 w 12"/>
                <a:gd name="T7" fmla="*/ 0 h 11"/>
                <a:gd name="T8" fmla="*/ 0 w 12"/>
                <a:gd name="T9" fmla="*/ 5 h 11"/>
                <a:gd name="T10" fmla="*/ 1 w 12"/>
                <a:gd name="T11" fmla="*/ 10 h 11"/>
                <a:gd name="T12" fmla="*/ 5 w 12"/>
                <a:gd name="T13" fmla="*/ 9 h 11"/>
                <a:gd name="T14" fmla="*/ 6 w 12"/>
                <a:gd name="T15" fmla="*/ 7 h 11"/>
                <a:gd name="T16" fmla="*/ 8 w 12"/>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8" y="6"/>
                  </a:moveTo>
                  <a:cubicBezTo>
                    <a:pt x="11" y="5"/>
                    <a:pt x="12" y="4"/>
                    <a:pt x="11" y="3"/>
                  </a:cubicBezTo>
                  <a:cubicBezTo>
                    <a:pt x="10" y="3"/>
                    <a:pt x="6" y="2"/>
                    <a:pt x="5" y="1"/>
                  </a:cubicBezTo>
                  <a:cubicBezTo>
                    <a:pt x="3" y="0"/>
                    <a:pt x="1" y="0"/>
                    <a:pt x="1" y="0"/>
                  </a:cubicBezTo>
                  <a:cubicBezTo>
                    <a:pt x="0" y="0"/>
                    <a:pt x="0" y="3"/>
                    <a:pt x="0" y="5"/>
                  </a:cubicBezTo>
                  <a:cubicBezTo>
                    <a:pt x="1" y="6"/>
                    <a:pt x="1" y="9"/>
                    <a:pt x="1" y="10"/>
                  </a:cubicBezTo>
                  <a:cubicBezTo>
                    <a:pt x="1" y="10"/>
                    <a:pt x="3" y="11"/>
                    <a:pt x="5" y="9"/>
                  </a:cubicBezTo>
                  <a:cubicBezTo>
                    <a:pt x="5" y="9"/>
                    <a:pt x="5" y="9"/>
                    <a:pt x="6" y="7"/>
                  </a:cubicBezTo>
                  <a:cubicBezTo>
                    <a:pt x="8" y="6"/>
                    <a:pt x="8" y="6"/>
                    <a:pt x="8" y="6"/>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40" name="Freeform 2829"/>
            <p:cNvSpPr>
              <a:spLocks/>
            </p:cNvSpPr>
            <p:nvPr/>
          </p:nvSpPr>
          <p:spPr bwMode="auto">
            <a:xfrm>
              <a:off x="8960642" y="5671735"/>
              <a:ext cx="89482" cy="83172"/>
            </a:xfrm>
            <a:custGeom>
              <a:avLst/>
              <a:gdLst>
                <a:gd name="T0" fmla="*/ 2 w 11"/>
                <a:gd name="T1" fmla="*/ 8 h 13"/>
                <a:gd name="T2" fmla="*/ 3 w 11"/>
                <a:gd name="T3" fmla="*/ 12 h 13"/>
                <a:gd name="T4" fmla="*/ 8 w 11"/>
                <a:gd name="T5" fmla="*/ 8 h 13"/>
                <a:gd name="T6" fmla="*/ 10 w 11"/>
                <a:gd name="T7" fmla="*/ 5 h 13"/>
                <a:gd name="T8" fmla="*/ 7 w 11"/>
                <a:gd name="T9" fmla="*/ 2 h 13"/>
                <a:gd name="T10" fmla="*/ 2 w 11"/>
                <a:gd name="T11" fmla="*/ 1 h 13"/>
                <a:gd name="T12" fmla="*/ 1 w 11"/>
                <a:gd name="T13" fmla="*/ 4 h 13"/>
                <a:gd name="T14" fmla="*/ 1 w 11"/>
                <a:gd name="T15" fmla="*/ 6 h 13"/>
                <a:gd name="T16" fmla="*/ 2 w 11"/>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2" y="8"/>
                  </a:moveTo>
                  <a:cubicBezTo>
                    <a:pt x="1" y="11"/>
                    <a:pt x="2" y="13"/>
                    <a:pt x="3" y="12"/>
                  </a:cubicBezTo>
                  <a:cubicBezTo>
                    <a:pt x="3" y="11"/>
                    <a:pt x="6" y="9"/>
                    <a:pt x="8" y="8"/>
                  </a:cubicBezTo>
                  <a:cubicBezTo>
                    <a:pt x="9" y="7"/>
                    <a:pt x="10" y="5"/>
                    <a:pt x="10" y="5"/>
                  </a:cubicBezTo>
                  <a:cubicBezTo>
                    <a:pt x="11" y="4"/>
                    <a:pt x="8" y="3"/>
                    <a:pt x="7" y="2"/>
                  </a:cubicBezTo>
                  <a:cubicBezTo>
                    <a:pt x="5" y="2"/>
                    <a:pt x="3" y="1"/>
                    <a:pt x="2" y="1"/>
                  </a:cubicBezTo>
                  <a:cubicBezTo>
                    <a:pt x="1" y="0"/>
                    <a:pt x="0" y="1"/>
                    <a:pt x="1" y="4"/>
                  </a:cubicBezTo>
                  <a:cubicBezTo>
                    <a:pt x="1" y="4"/>
                    <a:pt x="1" y="4"/>
                    <a:pt x="1" y="6"/>
                  </a:cubicBezTo>
                  <a:cubicBezTo>
                    <a:pt x="2" y="8"/>
                    <a:pt x="2" y="8"/>
                    <a:pt x="2" y="8"/>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41" name="Freeform 2830"/>
            <p:cNvSpPr>
              <a:spLocks/>
            </p:cNvSpPr>
            <p:nvPr/>
          </p:nvSpPr>
          <p:spPr bwMode="auto">
            <a:xfrm>
              <a:off x="8863703" y="5550174"/>
              <a:ext cx="82028" cy="83172"/>
            </a:xfrm>
            <a:custGeom>
              <a:avLst/>
              <a:gdLst>
                <a:gd name="T0" fmla="*/ 6 w 11"/>
                <a:gd name="T1" fmla="*/ 9 h 12"/>
                <a:gd name="T2" fmla="*/ 9 w 11"/>
                <a:gd name="T3" fmla="*/ 11 h 12"/>
                <a:gd name="T4" fmla="*/ 11 w 11"/>
                <a:gd name="T5" fmla="*/ 5 h 12"/>
                <a:gd name="T6" fmla="*/ 11 w 11"/>
                <a:gd name="T7" fmla="*/ 1 h 12"/>
                <a:gd name="T8" fmla="*/ 6 w 11"/>
                <a:gd name="T9" fmla="*/ 1 h 12"/>
                <a:gd name="T10" fmla="*/ 2 w 11"/>
                <a:gd name="T11" fmla="*/ 3 h 12"/>
                <a:gd name="T12" fmla="*/ 3 w 11"/>
                <a:gd name="T13" fmla="*/ 6 h 12"/>
                <a:gd name="T14" fmla="*/ 5 w 11"/>
                <a:gd name="T15" fmla="*/ 7 h 12"/>
                <a:gd name="T16" fmla="*/ 6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6" y="9"/>
                  </a:moveTo>
                  <a:cubicBezTo>
                    <a:pt x="8" y="11"/>
                    <a:pt x="9" y="12"/>
                    <a:pt x="9" y="11"/>
                  </a:cubicBezTo>
                  <a:cubicBezTo>
                    <a:pt x="10" y="10"/>
                    <a:pt x="10" y="6"/>
                    <a:pt x="11" y="5"/>
                  </a:cubicBezTo>
                  <a:cubicBezTo>
                    <a:pt x="11" y="3"/>
                    <a:pt x="11" y="1"/>
                    <a:pt x="11" y="1"/>
                  </a:cubicBezTo>
                  <a:cubicBezTo>
                    <a:pt x="11" y="0"/>
                    <a:pt x="8" y="0"/>
                    <a:pt x="6" y="1"/>
                  </a:cubicBezTo>
                  <a:cubicBezTo>
                    <a:pt x="5" y="2"/>
                    <a:pt x="2" y="2"/>
                    <a:pt x="2" y="3"/>
                  </a:cubicBezTo>
                  <a:cubicBezTo>
                    <a:pt x="1" y="3"/>
                    <a:pt x="0" y="5"/>
                    <a:pt x="3" y="6"/>
                  </a:cubicBezTo>
                  <a:cubicBezTo>
                    <a:pt x="3" y="6"/>
                    <a:pt x="3" y="6"/>
                    <a:pt x="5" y="7"/>
                  </a:cubicBezTo>
                  <a:cubicBezTo>
                    <a:pt x="6" y="9"/>
                    <a:pt x="6" y="9"/>
                    <a:pt x="6" y="9"/>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42" name="Freeform 2831"/>
            <p:cNvSpPr>
              <a:spLocks/>
            </p:cNvSpPr>
            <p:nvPr/>
          </p:nvSpPr>
          <p:spPr bwMode="auto">
            <a:xfrm>
              <a:off x="8572883" y="5588561"/>
              <a:ext cx="365389" cy="191940"/>
            </a:xfrm>
            <a:custGeom>
              <a:avLst/>
              <a:gdLst>
                <a:gd name="T0" fmla="*/ 3 w 47"/>
                <a:gd name="T1" fmla="*/ 29 h 29"/>
                <a:gd name="T2" fmla="*/ 14 w 47"/>
                <a:gd name="T3" fmla="*/ 22 h 29"/>
                <a:gd name="T4" fmla="*/ 19 w 47"/>
                <a:gd name="T5" fmla="*/ 23 h 29"/>
                <a:gd name="T6" fmla="*/ 24 w 47"/>
                <a:gd name="T7" fmla="*/ 15 h 29"/>
                <a:gd name="T8" fmla="*/ 31 w 47"/>
                <a:gd name="T9" fmla="*/ 12 h 29"/>
                <a:gd name="T10" fmla="*/ 42 w 47"/>
                <a:gd name="T11" fmla="*/ 21 h 29"/>
                <a:gd name="T12" fmla="*/ 47 w 47"/>
                <a:gd name="T13" fmla="*/ 23 h 29"/>
                <a:gd name="T14" fmla="*/ 47 w 47"/>
                <a:gd name="T15" fmla="*/ 23 h 29"/>
                <a:gd name="T16" fmla="*/ 30 w 47"/>
                <a:gd name="T17" fmla="*/ 1 h 29"/>
                <a:gd name="T18" fmla="*/ 23 w 47"/>
                <a:gd name="T19" fmla="*/ 0 h 29"/>
                <a:gd name="T20" fmla="*/ 16 w 47"/>
                <a:gd name="T21" fmla="*/ 1 h 29"/>
                <a:gd name="T22" fmla="*/ 0 w 47"/>
                <a:gd name="T23" fmla="*/ 24 h 29"/>
                <a:gd name="T24" fmla="*/ 1 w 47"/>
                <a:gd name="T25" fmla="*/ 29 h 29"/>
                <a:gd name="T26" fmla="*/ 2 w 47"/>
                <a:gd name="T27" fmla="*/ 29 h 29"/>
                <a:gd name="T28" fmla="*/ 3 w 47"/>
                <a:gd name="T2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9">
                  <a:moveTo>
                    <a:pt x="3" y="29"/>
                  </a:moveTo>
                  <a:cubicBezTo>
                    <a:pt x="5" y="25"/>
                    <a:pt x="9" y="22"/>
                    <a:pt x="14" y="22"/>
                  </a:cubicBezTo>
                  <a:cubicBezTo>
                    <a:pt x="16" y="22"/>
                    <a:pt x="17" y="23"/>
                    <a:pt x="19" y="23"/>
                  </a:cubicBezTo>
                  <a:cubicBezTo>
                    <a:pt x="19" y="20"/>
                    <a:pt x="21" y="17"/>
                    <a:pt x="24" y="15"/>
                  </a:cubicBezTo>
                  <a:cubicBezTo>
                    <a:pt x="26" y="13"/>
                    <a:pt x="28" y="12"/>
                    <a:pt x="31" y="12"/>
                  </a:cubicBezTo>
                  <a:cubicBezTo>
                    <a:pt x="36" y="12"/>
                    <a:pt x="41" y="16"/>
                    <a:pt x="42" y="21"/>
                  </a:cubicBezTo>
                  <a:cubicBezTo>
                    <a:pt x="44" y="22"/>
                    <a:pt x="46" y="22"/>
                    <a:pt x="47" y="23"/>
                  </a:cubicBezTo>
                  <a:cubicBezTo>
                    <a:pt x="47" y="23"/>
                    <a:pt x="47" y="23"/>
                    <a:pt x="47" y="23"/>
                  </a:cubicBezTo>
                  <a:cubicBezTo>
                    <a:pt x="47" y="13"/>
                    <a:pt x="40" y="4"/>
                    <a:pt x="30" y="1"/>
                  </a:cubicBezTo>
                  <a:cubicBezTo>
                    <a:pt x="28" y="1"/>
                    <a:pt x="26" y="0"/>
                    <a:pt x="23" y="0"/>
                  </a:cubicBezTo>
                  <a:cubicBezTo>
                    <a:pt x="21" y="0"/>
                    <a:pt x="19" y="1"/>
                    <a:pt x="16" y="1"/>
                  </a:cubicBezTo>
                  <a:cubicBezTo>
                    <a:pt x="7" y="4"/>
                    <a:pt x="0" y="13"/>
                    <a:pt x="0" y="24"/>
                  </a:cubicBezTo>
                  <a:cubicBezTo>
                    <a:pt x="0" y="26"/>
                    <a:pt x="0" y="28"/>
                    <a:pt x="1" y="29"/>
                  </a:cubicBezTo>
                  <a:cubicBezTo>
                    <a:pt x="1" y="29"/>
                    <a:pt x="2" y="29"/>
                    <a:pt x="2" y="29"/>
                  </a:cubicBezTo>
                  <a:cubicBezTo>
                    <a:pt x="2" y="29"/>
                    <a:pt x="3" y="29"/>
                    <a:pt x="3" y="29"/>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43" name="Freeform 2832"/>
            <p:cNvSpPr>
              <a:spLocks/>
            </p:cNvSpPr>
            <p:nvPr/>
          </p:nvSpPr>
          <p:spPr bwMode="auto">
            <a:xfrm>
              <a:off x="8938273" y="5754910"/>
              <a:ext cx="89482" cy="51184"/>
            </a:xfrm>
            <a:custGeom>
              <a:avLst/>
              <a:gdLst>
                <a:gd name="T0" fmla="*/ 6 w 11"/>
                <a:gd name="T1" fmla="*/ 6 h 8"/>
                <a:gd name="T2" fmla="*/ 0 w 11"/>
                <a:gd name="T3" fmla="*/ 0 h 8"/>
                <a:gd name="T4" fmla="*/ 0 w 11"/>
                <a:gd name="T5" fmla="*/ 1 h 8"/>
                <a:gd name="T6" fmla="*/ 4 w 11"/>
                <a:gd name="T7" fmla="*/ 7 h 8"/>
                <a:gd name="T8" fmla="*/ 5 w 11"/>
                <a:gd name="T9" fmla="*/ 8 h 8"/>
                <a:gd name="T10" fmla="*/ 6 w 11"/>
                <a:gd name="T11" fmla="*/ 8 h 8"/>
                <a:gd name="T12" fmla="*/ 11 w 11"/>
                <a:gd name="T13" fmla="*/ 7 h 8"/>
                <a:gd name="T14" fmla="*/ 11 w 11"/>
                <a:gd name="T15" fmla="*/ 7 h 8"/>
                <a:gd name="T16" fmla="*/ 11 w 11"/>
                <a:gd name="T17" fmla="*/ 5 h 8"/>
                <a:gd name="T18" fmla="*/ 6 w 1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8">
                  <a:moveTo>
                    <a:pt x="6" y="6"/>
                  </a:moveTo>
                  <a:cubicBezTo>
                    <a:pt x="5" y="3"/>
                    <a:pt x="2" y="1"/>
                    <a:pt x="0" y="0"/>
                  </a:cubicBezTo>
                  <a:cubicBezTo>
                    <a:pt x="0" y="0"/>
                    <a:pt x="0" y="1"/>
                    <a:pt x="0" y="1"/>
                  </a:cubicBezTo>
                  <a:cubicBezTo>
                    <a:pt x="2" y="3"/>
                    <a:pt x="3" y="4"/>
                    <a:pt x="4" y="7"/>
                  </a:cubicBezTo>
                  <a:cubicBezTo>
                    <a:pt x="5" y="8"/>
                    <a:pt x="5" y="8"/>
                    <a:pt x="5" y="8"/>
                  </a:cubicBezTo>
                  <a:cubicBezTo>
                    <a:pt x="6" y="8"/>
                    <a:pt x="6" y="8"/>
                    <a:pt x="6" y="8"/>
                  </a:cubicBezTo>
                  <a:cubicBezTo>
                    <a:pt x="8" y="7"/>
                    <a:pt x="9" y="7"/>
                    <a:pt x="11" y="7"/>
                  </a:cubicBezTo>
                  <a:cubicBezTo>
                    <a:pt x="11" y="7"/>
                    <a:pt x="11" y="7"/>
                    <a:pt x="11" y="7"/>
                  </a:cubicBezTo>
                  <a:cubicBezTo>
                    <a:pt x="11" y="5"/>
                    <a:pt x="11" y="5"/>
                    <a:pt x="11" y="5"/>
                  </a:cubicBezTo>
                  <a:cubicBezTo>
                    <a:pt x="9" y="5"/>
                    <a:pt x="7" y="6"/>
                    <a:pt x="6" y="6"/>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44" name="Freeform 2833"/>
            <p:cNvSpPr>
              <a:spLocks/>
            </p:cNvSpPr>
            <p:nvPr/>
          </p:nvSpPr>
          <p:spPr bwMode="auto">
            <a:xfrm>
              <a:off x="8498314" y="5684530"/>
              <a:ext cx="618923" cy="268716"/>
            </a:xfrm>
            <a:custGeom>
              <a:avLst/>
              <a:gdLst>
                <a:gd name="T0" fmla="*/ 67 w 78"/>
                <a:gd name="T1" fmla="*/ 16 h 41"/>
                <a:gd name="T2" fmla="*/ 67 w 78"/>
                <a:gd name="T3" fmla="*/ 16 h 41"/>
                <a:gd name="T4" fmla="*/ 67 w 78"/>
                <a:gd name="T5" fmla="*/ 18 h 41"/>
                <a:gd name="T6" fmla="*/ 67 w 78"/>
                <a:gd name="T7" fmla="*/ 18 h 41"/>
                <a:gd name="T8" fmla="*/ 62 w 78"/>
                <a:gd name="T9" fmla="*/ 19 h 41"/>
                <a:gd name="T10" fmla="*/ 61 w 78"/>
                <a:gd name="T11" fmla="*/ 19 h 41"/>
                <a:gd name="T12" fmla="*/ 60 w 78"/>
                <a:gd name="T13" fmla="*/ 18 h 41"/>
                <a:gd name="T14" fmla="*/ 56 w 78"/>
                <a:gd name="T15" fmla="*/ 12 h 41"/>
                <a:gd name="T16" fmla="*/ 56 w 78"/>
                <a:gd name="T17" fmla="*/ 11 h 41"/>
                <a:gd name="T18" fmla="*/ 55 w 78"/>
                <a:gd name="T19" fmla="*/ 10 h 41"/>
                <a:gd name="T20" fmla="*/ 50 w 78"/>
                <a:gd name="T21" fmla="*/ 8 h 41"/>
                <a:gd name="T22" fmla="*/ 40 w 78"/>
                <a:gd name="T23" fmla="*/ 0 h 41"/>
                <a:gd name="T24" fmla="*/ 34 w 78"/>
                <a:gd name="T25" fmla="*/ 2 h 41"/>
                <a:gd name="T26" fmla="*/ 29 w 78"/>
                <a:gd name="T27" fmla="*/ 12 h 41"/>
                <a:gd name="T28" fmla="*/ 23 w 78"/>
                <a:gd name="T29" fmla="*/ 10 h 41"/>
                <a:gd name="T30" fmla="*/ 13 w 78"/>
                <a:gd name="T31" fmla="*/ 17 h 41"/>
                <a:gd name="T32" fmla="*/ 11 w 78"/>
                <a:gd name="T33" fmla="*/ 17 h 41"/>
                <a:gd name="T34" fmla="*/ 10 w 78"/>
                <a:gd name="T35" fmla="*/ 17 h 41"/>
                <a:gd name="T36" fmla="*/ 0 w 78"/>
                <a:gd name="T37" fmla="*/ 26 h 41"/>
                <a:gd name="T38" fmla="*/ 5 w 78"/>
                <a:gd name="T39" fmla="*/ 33 h 41"/>
                <a:gd name="T40" fmla="*/ 11 w 78"/>
                <a:gd name="T41" fmla="*/ 34 h 41"/>
                <a:gd name="T42" fmla="*/ 13 w 78"/>
                <a:gd name="T43" fmla="*/ 34 h 41"/>
                <a:gd name="T44" fmla="*/ 18 w 78"/>
                <a:gd name="T45" fmla="*/ 40 h 41"/>
                <a:gd name="T46" fmla="*/ 23 w 78"/>
                <a:gd name="T47" fmla="*/ 41 h 41"/>
                <a:gd name="T48" fmla="*/ 31 w 78"/>
                <a:gd name="T49" fmla="*/ 38 h 41"/>
                <a:gd name="T50" fmla="*/ 31 w 78"/>
                <a:gd name="T51" fmla="*/ 38 h 41"/>
                <a:gd name="T52" fmla="*/ 36 w 78"/>
                <a:gd name="T53" fmla="*/ 39 h 41"/>
                <a:gd name="T54" fmla="*/ 38 w 78"/>
                <a:gd name="T55" fmla="*/ 39 h 41"/>
                <a:gd name="T56" fmla="*/ 45 w 78"/>
                <a:gd name="T57" fmla="*/ 35 h 41"/>
                <a:gd name="T58" fmla="*/ 53 w 78"/>
                <a:gd name="T59" fmla="*/ 39 h 41"/>
                <a:gd name="T60" fmla="*/ 63 w 78"/>
                <a:gd name="T61" fmla="*/ 33 h 41"/>
                <a:gd name="T62" fmla="*/ 67 w 78"/>
                <a:gd name="T63" fmla="*/ 34 h 41"/>
                <a:gd name="T64" fmla="*/ 77 w 78"/>
                <a:gd name="T65" fmla="*/ 28 h 41"/>
                <a:gd name="T66" fmla="*/ 78 w 78"/>
                <a:gd name="T67" fmla="*/ 25 h 41"/>
                <a:gd name="T68" fmla="*/ 67 w 78"/>
                <a:gd name="T69"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41">
                  <a:moveTo>
                    <a:pt x="67" y="16"/>
                  </a:moveTo>
                  <a:cubicBezTo>
                    <a:pt x="67" y="16"/>
                    <a:pt x="67" y="16"/>
                    <a:pt x="67" y="16"/>
                  </a:cubicBezTo>
                  <a:cubicBezTo>
                    <a:pt x="67" y="18"/>
                    <a:pt x="67" y="18"/>
                    <a:pt x="67" y="18"/>
                  </a:cubicBezTo>
                  <a:cubicBezTo>
                    <a:pt x="67" y="18"/>
                    <a:pt x="67" y="18"/>
                    <a:pt x="67" y="18"/>
                  </a:cubicBezTo>
                  <a:cubicBezTo>
                    <a:pt x="65" y="18"/>
                    <a:pt x="64" y="18"/>
                    <a:pt x="62" y="19"/>
                  </a:cubicBezTo>
                  <a:cubicBezTo>
                    <a:pt x="61" y="19"/>
                    <a:pt x="61" y="19"/>
                    <a:pt x="61" y="19"/>
                  </a:cubicBezTo>
                  <a:cubicBezTo>
                    <a:pt x="60" y="18"/>
                    <a:pt x="60" y="18"/>
                    <a:pt x="60" y="18"/>
                  </a:cubicBezTo>
                  <a:cubicBezTo>
                    <a:pt x="59" y="15"/>
                    <a:pt x="58" y="14"/>
                    <a:pt x="56" y="12"/>
                  </a:cubicBezTo>
                  <a:cubicBezTo>
                    <a:pt x="56" y="12"/>
                    <a:pt x="56" y="11"/>
                    <a:pt x="56" y="11"/>
                  </a:cubicBezTo>
                  <a:cubicBezTo>
                    <a:pt x="56" y="11"/>
                    <a:pt x="55" y="11"/>
                    <a:pt x="55" y="10"/>
                  </a:cubicBezTo>
                  <a:cubicBezTo>
                    <a:pt x="54" y="10"/>
                    <a:pt x="52" y="9"/>
                    <a:pt x="50" y="8"/>
                  </a:cubicBezTo>
                  <a:cubicBezTo>
                    <a:pt x="49" y="4"/>
                    <a:pt x="45" y="0"/>
                    <a:pt x="40" y="0"/>
                  </a:cubicBezTo>
                  <a:cubicBezTo>
                    <a:pt x="38" y="0"/>
                    <a:pt x="36" y="1"/>
                    <a:pt x="34" y="2"/>
                  </a:cubicBezTo>
                  <a:cubicBezTo>
                    <a:pt x="31" y="4"/>
                    <a:pt x="29" y="8"/>
                    <a:pt x="29" y="12"/>
                  </a:cubicBezTo>
                  <a:cubicBezTo>
                    <a:pt x="27" y="11"/>
                    <a:pt x="25" y="10"/>
                    <a:pt x="23" y="10"/>
                  </a:cubicBezTo>
                  <a:cubicBezTo>
                    <a:pt x="18" y="10"/>
                    <a:pt x="15" y="13"/>
                    <a:pt x="13" y="17"/>
                  </a:cubicBezTo>
                  <a:cubicBezTo>
                    <a:pt x="12" y="17"/>
                    <a:pt x="12" y="17"/>
                    <a:pt x="11" y="17"/>
                  </a:cubicBezTo>
                  <a:cubicBezTo>
                    <a:pt x="11" y="17"/>
                    <a:pt x="10" y="17"/>
                    <a:pt x="10" y="17"/>
                  </a:cubicBezTo>
                  <a:cubicBezTo>
                    <a:pt x="4" y="17"/>
                    <a:pt x="0" y="21"/>
                    <a:pt x="0" y="26"/>
                  </a:cubicBezTo>
                  <a:cubicBezTo>
                    <a:pt x="0" y="29"/>
                    <a:pt x="2" y="31"/>
                    <a:pt x="5" y="33"/>
                  </a:cubicBezTo>
                  <a:cubicBezTo>
                    <a:pt x="7" y="34"/>
                    <a:pt x="9" y="34"/>
                    <a:pt x="11" y="34"/>
                  </a:cubicBezTo>
                  <a:cubicBezTo>
                    <a:pt x="12" y="34"/>
                    <a:pt x="12" y="34"/>
                    <a:pt x="13" y="34"/>
                  </a:cubicBezTo>
                  <a:cubicBezTo>
                    <a:pt x="14" y="37"/>
                    <a:pt x="16" y="39"/>
                    <a:pt x="18" y="40"/>
                  </a:cubicBezTo>
                  <a:cubicBezTo>
                    <a:pt x="20" y="41"/>
                    <a:pt x="21" y="41"/>
                    <a:pt x="23" y="41"/>
                  </a:cubicBezTo>
                  <a:cubicBezTo>
                    <a:pt x="26" y="41"/>
                    <a:pt x="29" y="40"/>
                    <a:pt x="31" y="38"/>
                  </a:cubicBezTo>
                  <a:cubicBezTo>
                    <a:pt x="31" y="38"/>
                    <a:pt x="31" y="38"/>
                    <a:pt x="31" y="38"/>
                  </a:cubicBezTo>
                  <a:cubicBezTo>
                    <a:pt x="33" y="39"/>
                    <a:pt x="34" y="39"/>
                    <a:pt x="36" y="39"/>
                  </a:cubicBezTo>
                  <a:cubicBezTo>
                    <a:pt x="37" y="39"/>
                    <a:pt x="37" y="39"/>
                    <a:pt x="38" y="39"/>
                  </a:cubicBezTo>
                  <a:cubicBezTo>
                    <a:pt x="41" y="39"/>
                    <a:pt x="43" y="37"/>
                    <a:pt x="45" y="35"/>
                  </a:cubicBezTo>
                  <a:cubicBezTo>
                    <a:pt x="47" y="38"/>
                    <a:pt x="50" y="39"/>
                    <a:pt x="53" y="39"/>
                  </a:cubicBezTo>
                  <a:cubicBezTo>
                    <a:pt x="57" y="39"/>
                    <a:pt x="61" y="37"/>
                    <a:pt x="63" y="33"/>
                  </a:cubicBezTo>
                  <a:cubicBezTo>
                    <a:pt x="64" y="33"/>
                    <a:pt x="65" y="34"/>
                    <a:pt x="67" y="34"/>
                  </a:cubicBezTo>
                  <a:cubicBezTo>
                    <a:pt x="71" y="34"/>
                    <a:pt x="75" y="31"/>
                    <a:pt x="77" y="28"/>
                  </a:cubicBezTo>
                  <a:cubicBezTo>
                    <a:pt x="77" y="27"/>
                    <a:pt x="78" y="26"/>
                    <a:pt x="78" y="25"/>
                  </a:cubicBezTo>
                  <a:cubicBezTo>
                    <a:pt x="78" y="20"/>
                    <a:pt x="73" y="16"/>
                    <a:pt x="67" y="16"/>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73" name="组合 172"/>
          <p:cNvGrpSpPr/>
          <p:nvPr/>
        </p:nvGrpSpPr>
        <p:grpSpPr>
          <a:xfrm>
            <a:off x="7111462" y="4134756"/>
            <a:ext cx="325532" cy="234257"/>
            <a:chOff x="9467710" y="5473397"/>
            <a:chExt cx="693493" cy="499045"/>
          </a:xfrm>
          <a:solidFill>
            <a:schemeClr val="bg1"/>
          </a:solidFill>
        </p:grpSpPr>
        <p:sp>
          <p:nvSpPr>
            <p:cNvPr id="145" name="Freeform 2892"/>
            <p:cNvSpPr>
              <a:spLocks/>
            </p:cNvSpPr>
            <p:nvPr/>
          </p:nvSpPr>
          <p:spPr bwMode="auto">
            <a:xfrm>
              <a:off x="9467710" y="5473397"/>
              <a:ext cx="693493" cy="307105"/>
            </a:xfrm>
            <a:custGeom>
              <a:avLst/>
              <a:gdLst>
                <a:gd name="T0" fmla="*/ 75 w 88"/>
                <a:gd name="T1" fmla="*/ 19 h 47"/>
                <a:gd name="T2" fmla="*/ 75 w 88"/>
                <a:gd name="T3" fmla="*/ 19 h 47"/>
                <a:gd name="T4" fmla="*/ 70 w 88"/>
                <a:gd name="T5" fmla="*/ 20 h 47"/>
                <a:gd name="T6" fmla="*/ 62 w 88"/>
                <a:gd name="T7" fmla="*/ 12 h 47"/>
                <a:gd name="T8" fmla="*/ 57 w 88"/>
                <a:gd name="T9" fmla="*/ 10 h 47"/>
                <a:gd name="T10" fmla="*/ 45 w 88"/>
                <a:gd name="T11" fmla="*/ 0 h 47"/>
                <a:gd name="T12" fmla="*/ 38 w 88"/>
                <a:gd name="T13" fmla="*/ 3 h 47"/>
                <a:gd name="T14" fmla="*/ 32 w 88"/>
                <a:gd name="T15" fmla="*/ 14 h 47"/>
                <a:gd name="T16" fmla="*/ 26 w 88"/>
                <a:gd name="T17" fmla="*/ 12 h 47"/>
                <a:gd name="T18" fmla="*/ 14 w 88"/>
                <a:gd name="T19" fmla="*/ 20 h 47"/>
                <a:gd name="T20" fmla="*/ 12 w 88"/>
                <a:gd name="T21" fmla="*/ 20 h 47"/>
                <a:gd name="T22" fmla="*/ 0 w 88"/>
                <a:gd name="T23" fmla="*/ 29 h 47"/>
                <a:gd name="T24" fmla="*/ 5 w 88"/>
                <a:gd name="T25" fmla="*/ 38 h 47"/>
                <a:gd name="T26" fmla="*/ 12 w 88"/>
                <a:gd name="T27" fmla="*/ 39 h 47"/>
                <a:gd name="T28" fmla="*/ 15 w 88"/>
                <a:gd name="T29" fmla="*/ 39 h 47"/>
                <a:gd name="T30" fmla="*/ 20 w 88"/>
                <a:gd name="T31" fmla="*/ 45 h 47"/>
                <a:gd name="T32" fmla="*/ 26 w 88"/>
                <a:gd name="T33" fmla="*/ 47 h 47"/>
                <a:gd name="T34" fmla="*/ 34 w 88"/>
                <a:gd name="T35" fmla="*/ 43 h 47"/>
                <a:gd name="T36" fmla="*/ 41 w 88"/>
                <a:gd name="T37" fmla="*/ 45 h 47"/>
                <a:gd name="T38" fmla="*/ 50 w 88"/>
                <a:gd name="T39" fmla="*/ 40 h 47"/>
                <a:gd name="T40" fmla="*/ 60 w 88"/>
                <a:gd name="T41" fmla="*/ 45 h 47"/>
                <a:gd name="T42" fmla="*/ 71 w 88"/>
                <a:gd name="T43" fmla="*/ 38 h 47"/>
                <a:gd name="T44" fmla="*/ 75 w 88"/>
                <a:gd name="T45" fmla="*/ 38 h 47"/>
                <a:gd name="T46" fmla="*/ 87 w 88"/>
                <a:gd name="T47" fmla="*/ 32 h 47"/>
                <a:gd name="T48" fmla="*/ 88 w 88"/>
                <a:gd name="T49" fmla="*/ 28 h 47"/>
                <a:gd name="T50" fmla="*/ 75 w 88"/>
                <a:gd name="T51"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47">
                  <a:moveTo>
                    <a:pt x="75" y="19"/>
                  </a:moveTo>
                  <a:cubicBezTo>
                    <a:pt x="75" y="19"/>
                    <a:pt x="75" y="19"/>
                    <a:pt x="75" y="19"/>
                  </a:cubicBezTo>
                  <a:cubicBezTo>
                    <a:pt x="73" y="19"/>
                    <a:pt x="71" y="19"/>
                    <a:pt x="70" y="20"/>
                  </a:cubicBezTo>
                  <a:cubicBezTo>
                    <a:pt x="68" y="16"/>
                    <a:pt x="65" y="13"/>
                    <a:pt x="62" y="12"/>
                  </a:cubicBezTo>
                  <a:cubicBezTo>
                    <a:pt x="60" y="11"/>
                    <a:pt x="59" y="10"/>
                    <a:pt x="57" y="10"/>
                  </a:cubicBezTo>
                  <a:cubicBezTo>
                    <a:pt x="55" y="4"/>
                    <a:pt x="50" y="0"/>
                    <a:pt x="45" y="0"/>
                  </a:cubicBezTo>
                  <a:cubicBezTo>
                    <a:pt x="42" y="0"/>
                    <a:pt x="40" y="1"/>
                    <a:pt x="38" y="3"/>
                  </a:cubicBezTo>
                  <a:cubicBezTo>
                    <a:pt x="35" y="5"/>
                    <a:pt x="33" y="9"/>
                    <a:pt x="32" y="14"/>
                  </a:cubicBezTo>
                  <a:cubicBezTo>
                    <a:pt x="31" y="12"/>
                    <a:pt x="28" y="12"/>
                    <a:pt x="26" y="12"/>
                  </a:cubicBezTo>
                  <a:cubicBezTo>
                    <a:pt x="21" y="12"/>
                    <a:pt x="16" y="15"/>
                    <a:pt x="14" y="20"/>
                  </a:cubicBezTo>
                  <a:cubicBezTo>
                    <a:pt x="14" y="20"/>
                    <a:pt x="13" y="20"/>
                    <a:pt x="12" y="20"/>
                  </a:cubicBezTo>
                  <a:cubicBezTo>
                    <a:pt x="5" y="20"/>
                    <a:pt x="0" y="24"/>
                    <a:pt x="0" y="29"/>
                  </a:cubicBezTo>
                  <a:cubicBezTo>
                    <a:pt x="0" y="33"/>
                    <a:pt x="2" y="36"/>
                    <a:pt x="5" y="38"/>
                  </a:cubicBezTo>
                  <a:cubicBezTo>
                    <a:pt x="7" y="39"/>
                    <a:pt x="10" y="39"/>
                    <a:pt x="12" y="39"/>
                  </a:cubicBezTo>
                  <a:cubicBezTo>
                    <a:pt x="13" y="39"/>
                    <a:pt x="14" y="39"/>
                    <a:pt x="15" y="39"/>
                  </a:cubicBezTo>
                  <a:cubicBezTo>
                    <a:pt x="16" y="42"/>
                    <a:pt x="18" y="44"/>
                    <a:pt x="20" y="45"/>
                  </a:cubicBezTo>
                  <a:cubicBezTo>
                    <a:pt x="22" y="46"/>
                    <a:pt x="24" y="47"/>
                    <a:pt x="26" y="47"/>
                  </a:cubicBezTo>
                  <a:cubicBezTo>
                    <a:pt x="29" y="47"/>
                    <a:pt x="32" y="45"/>
                    <a:pt x="34" y="43"/>
                  </a:cubicBezTo>
                  <a:cubicBezTo>
                    <a:pt x="36" y="44"/>
                    <a:pt x="38" y="45"/>
                    <a:pt x="41" y="45"/>
                  </a:cubicBezTo>
                  <a:cubicBezTo>
                    <a:pt x="45" y="45"/>
                    <a:pt x="48" y="43"/>
                    <a:pt x="50" y="40"/>
                  </a:cubicBezTo>
                  <a:cubicBezTo>
                    <a:pt x="53" y="43"/>
                    <a:pt x="56" y="45"/>
                    <a:pt x="60" y="45"/>
                  </a:cubicBezTo>
                  <a:cubicBezTo>
                    <a:pt x="65" y="45"/>
                    <a:pt x="69" y="42"/>
                    <a:pt x="71" y="38"/>
                  </a:cubicBezTo>
                  <a:cubicBezTo>
                    <a:pt x="72" y="38"/>
                    <a:pt x="74" y="38"/>
                    <a:pt x="75" y="38"/>
                  </a:cubicBezTo>
                  <a:cubicBezTo>
                    <a:pt x="80" y="38"/>
                    <a:pt x="85" y="36"/>
                    <a:pt x="87" y="32"/>
                  </a:cubicBezTo>
                  <a:cubicBezTo>
                    <a:pt x="87" y="31"/>
                    <a:pt x="88" y="30"/>
                    <a:pt x="88" y="28"/>
                  </a:cubicBezTo>
                  <a:cubicBezTo>
                    <a:pt x="88" y="23"/>
                    <a:pt x="82" y="19"/>
                    <a:pt x="75" y="19"/>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46" name="Oval 2893"/>
            <p:cNvSpPr>
              <a:spLocks noChangeArrowheads="1"/>
            </p:cNvSpPr>
            <p:nvPr/>
          </p:nvSpPr>
          <p:spPr bwMode="auto">
            <a:xfrm>
              <a:off x="9587020" y="5793299"/>
              <a:ext cx="67115" cy="63981"/>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47" name="Oval 2894"/>
            <p:cNvSpPr>
              <a:spLocks noChangeArrowheads="1"/>
            </p:cNvSpPr>
            <p:nvPr/>
          </p:nvSpPr>
          <p:spPr bwMode="auto">
            <a:xfrm>
              <a:off x="9765984" y="5793299"/>
              <a:ext cx="67115" cy="63981"/>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48" name="Oval 2896"/>
            <p:cNvSpPr>
              <a:spLocks noChangeArrowheads="1"/>
            </p:cNvSpPr>
            <p:nvPr/>
          </p:nvSpPr>
          <p:spPr bwMode="auto">
            <a:xfrm>
              <a:off x="9952409" y="5793299"/>
              <a:ext cx="59655" cy="63981"/>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49" name="Oval 2897"/>
            <p:cNvSpPr>
              <a:spLocks noChangeArrowheads="1"/>
            </p:cNvSpPr>
            <p:nvPr/>
          </p:nvSpPr>
          <p:spPr bwMode="auto">
            <a:xfrm>
              <a:off x="9587024" y="5876470"/>
              <a:ext cx="67115" cy="51184"/>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50" name="Oval 2898"/>
            <p:cNvSpPr>
              <a:spLocks noChangeArrowheads="1"/>
            </p:cNvSpPr>
            <p:nvPr/>
          </p:nvSpPr>
          <p:spPr bwMode="auto">
            <a:xfrm>
              <a:off x="9683962" y="5838082"/>
              <a:ext cx="59655" cy="51184"/>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51" name="Oval 2899"/>
            <p:cNvSpPr>
              <a:spLocks noChangeArrowheads="1"/>
            </p:cNvSpPr>
            <p:nvPr/>
          </p:nvSpPr>
          <p:spPr bwMode="auto">
            <a:xfrm>
              <a:off x="9765990" y="5876470"/>
              <a:ext cx="67115" cy="51184"/>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52" name="Oval 2900"/>
            <p:cNvSpPr>
              <a:spLocks noChangeArrowheads="1"/>
            </p:cNvSpPr>
            <p:nvPr/>
          </p:nvSpPr>
          <p:spPr bwMode="auto">
            <a:xfrm>
              <a:off x="9855472" y="5838082"/>
              <a:ext cx="67115" cy="51184"/>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53" name="Oval 2901"/>
            <p:cNvSpPr>
              <a:spLocks noChangeArrowheads="1"/>
            </p:cNvSpPr>
            <p:nvPr/>
          </p:nvSpPr>
          <p:spPr bwMode="auto">
            <a:xfrm>
              <a:off x="9952409" y="5876470"/>
              <a:ext cx="59655" cy="51184"/>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54" name="Oval 2902"/>
            <p:cNvSpPr>
              <a:spLocks noChangeArrowheads="1"/>
            </p:cNvSpPr>
            <p:nvPr/>
          </p:nvSpPr>
          <p:spPr bwMode="auto">
            <a:xfrm>
              <a:off x="9683962" y="5921258"/>
              <a:ext cx="59655" cy="51184"/>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55" name="Oval 2903"/>
            <p:cNvSpPr>
              <a:spLocks noChangeArrowheads="1"/>
            </p:cNvSpPr>
            <p:nvPr/>
          </p:nvSpPr>
          <p:spPr bwMode="auto">
            <a:xfrm>
              <a:off x="9855472" y="5908462"/>
              <a:ext cx="67115" cy="57580"/>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89" name="组合 188"/>
          <p:cNvGrpSpPr/>
          <p:nvPr/>
        </p:nvGrpSpPr>
        <p:grpSpPr>
          <a:xfrm>
            <a:off x="4091355" y="4130252"/>
            <a:ext cx="357032" cy="243264"/>
            <a:chOff x="5403709" y="5466997"/>
            <a:chExt cx="760602" cy="518237"/>
          </a:xfrm>
          <a:solidFill>
            <a:schemeClr val="bg1"/>
          </a:solidFill>
        </p:grpSpPr>
        <p:sp>
          <p:nvSpPr>
            <p:cNvPr id="156" name="Freeform 2924"/>
            <p:cNvSpPr>
              <a:spLocks/>
            </p:cNvSpPr>
            <p:nvPr/>
          </p:nvSpPr>
          <p:spPr bwMode="auto">
            <a:xfrm>
              <a:off x="5403709" y="5498989"/>
              <a:ext cx="760602" cy="63981"/>
            </a:xfrm>
            <a:custGeom>
              <a:avLst/>
              <a:gdLst>
                <a:gd name="T0" fmla="*/ 97 w 97"/>
                <a:gd name="T1" fmla="*/ 5 h 10"/>
                <a:gd name="T2" fmla="*/ 90 w 97"/>
                <a:gd name="T3" fmla="*/ 10 h 10"/>
                <a:gd name="T4" fmla="*/ 6 w 97"/>
                <a:gd name="T5" fmla="*/ 10 h 10"/>
                <a:gd name="T6" fmla="*/ 0 w 97"/>
                <a:gd name="T7" fmla="*/ 5 h 10"/>
                <a:gd name="T8" fmla="*/ 6 w 97"/>
                <a:gd name="T9" fmla="*/ 0 h 10"/>
                <a:gd name="T10" fmla="*/ 90 w 97"/>
                <a:gd name="T11" fmla="*/ 0 h 10"/>
                <a:gd name="T12" fmla="*/ 97 w 97"/>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7" h="10">
                  <a:moveTo>
                    <a:pt x="97" y="5"/>
                  </a:moveTo>
                  <a:cubicBezTo>
                    <a:pt x="97" y="7"/>
                    <a:pt x="94" y="10"/>
                    <a:pt x="90" y="10"/>
                  </a:cubicBezTo>
                  <a:cubicBezTo>
                    <a:pt x="6" y="10"/>
                    <a:pt x="6" y="10"/>
                    <a:pt x="6" y="10"/>
                  </a:cubicBezTo>
                  <a:cubicBezTo>
                    <a:pt x="3" y="10"/>
                    <a:pt x="0" y="7"/>
                    <a:pt x="0" y="5"/>
                  </a:cubicBezTo>
                  <a:cubicBezTo>
                    <a:pt x="0" y="2"/>
                    <a:pt x="3" y="0"/>
                    <a:pt x="6" y="0"/>
                  </a:cubicBezTo>
                  <a:cubicBezTo>
                    <a:pt x="90" y="0"/>
                    <a:pt x="90" y="0"/>
                    <a:pt x="90" y="0"/>
                  </a:cubicBezTo>
                  <a:cubicBezTo>
                    <a:pt x="94" y="0"/>
                    <a:pt x="97" y="2"/>
                    <a:pt x="97" y="5"/>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57" name="Oval 2925"/>
            <p:cNvSpPr>
              <a:spLocks noChangeArrowheads="1"/>
            </p:cNvSpPr>
            <p:nvPr/>
          </p:nvSpPr>
          <p:spPr bwMode="auto">
            <a:xfrm>
              <a:off x="5523018" y="5466997"/>
              <a:ext cx="149137" cy="115165"/>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58" name="Oval 2926"/>
            <p:cNvSpPr>
              <a:spLocks noChangeArrowheads="1"/>
            </p:cNvSpPr>
            <p:nvPr/>
          </p:nvSpPr>
          <p:spPr bwMode="auto">
            <a:xfrm>
              <a:off x="5895862" y="5466997"/>
              <a:ext cx="149137" cy="115165"/>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59" name="Freeform 2927"/>
            <p:cNvSpPr>
              <a:spLocks/>
            </p:cNvSpPr>
            <p:nvPr/>
          </p:nvSpPr>
          <p:spPr bwMode="auto">
            <a:xfrm>
              <a:off x="5418621" y="5594957"/>
              <a:ext cx="730775" cy="390277"/>
            </a:xfrm>
            <a:custGeom>
              <a:avLst/>
              <a:gdLst>
                <a:gd name="T0" fmla="*/ 93 w 93"/>
                <a:gd name="T1" fmla="*/ 54 h 59"/>
                <a:gd name="T2" fmla="*/ 87 w 93"/>
                <a:gd name="T3" fmla="*/ 59 h 59"/>
                <a:gd name="T4" fmla="*/ 5 w 93"/>
                <a:gd name="T5" fmla="*/ 59 h 59"/>
                <a:gd name="T6" fmla="*/ 0 w 93"/>
                <a:gd name="T7" fmla="*/ 54 h 59"/>
                <a:gd name="T8" fmla="*/ 0 w 93"/>
                <a:gd name="T9" fmla="*/ 5 h 59"/>
                <a:gd name="T10" fmla="*/ 5 w 93"/>
                <a:gd name="T11" fmla="*/ 0 h 59"/>
                <a:gd name="T12" fmla="*/ 87 w 93"/>
                <a:gd name="T13" fmla="*/ 0 h 59"/>
                <a:gd name="T14" fmla="*/ 93 w 93"/>
                <a:gd name="T15" fmla="*/ 5 h 59"/>
                <a:gd name="T16" fmla="*/ 93 w 93"/>
                <a:gd name="T17"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9">
                  <a:moveTo>
                    <a:pt x="93" y="54"/>
                  </a:moveTo>
                  <a:cubicBezTo>
                    <a:pt x="93" y="57"/>
                    <a:pt x="90" y="59"/>
                    <a:pt x="87" y="59"/>
                  </a:cubicBezTo>
                  <a:cubicBezTo>
                    <a:pt x="5" y="59"/>
                    <a:pt x="5" y="59"/>
                    <a:pt x="5" y="59"/>
                  </a:cubicBezTo>
                  <a:cubicBezTo>
                    <a:pt x="2" y="59"/>
                    <a:pt x="0" y="57"/>
                    <a:pt x="0" y="54"/>
                  </a:cubicBezTo>
                  <a:cubicBezTo>
                    <a:pt x="0" y="5"/>
                    <a:pt x="0" y="5"/>
                    <a:pt x="0" y="5"/>
                  </a:cubicBezTo>
                  <a:cubicBezTo>
                    <a:pt x="0" y="2"/>
                    <a:pt x="2" y="0"/>
                    <a:pt x="5" y="0"/>
                  </a:cubicBezTo>
                  <a:cubicBezTo>
                    <a:pt x="87" y="0"/>
                    <a:pt x="87" y="0"/>
                    <a:pt x="87" y="0"/>
                  </a:cubicBezTo>
                  <a:cubicBezTo>
                    <a:pt x="90" y="0"/>
                    <a:pt x="93" y="2"/>
                    <a:pt x="93" y="5"/>
                  </a:cubicBezTo>
                  <a:lnTo>
                    <a:pt x="93" y="54"/>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60" name="Freeform 2928"/>
            <p:cNvSpPr>
              <a:spLocks/>
            </p:cNvSpPr>
            <p:nvPr/>
          </p:nvSpPr>
          <p:spPr bwMode="auto">
            <a:xfrm>
              <a:off x="5515564" y="5722919"/>
              <a:ext cx="238621" cy="172744"/>
            </a:xfrm>
            <a:custGeom>
              <a:avLst/>
              <a:gdLst>
                <a:gd name="T0" fmla="*/ 8 w 31"/>
                <a:gd name="T1" fmla="*/ 26 h 26"/>
                <a:gd name="T2" fmla="*/ 2 w 31"/>
                <a:gd name="T3" fmla="*/ 13 h 26"/>
                <a:gd name="T4" fmla="*/ 2 w 31"/>
                <a:gd name="T5" fmla="*/ 0 h 26"/>
                <a:gd name="T6" fmla="*/ 6 w 31"/>
                <a:gd name="T7" fmla="*/ 5 h 26"/>
                <a:gd name="T8" fmla="*/ 8 w 31"/>
                <a:gd name="T9" fmla="*/ 17 h 26"/>
                <a:gd name="T10" fmla="*/ 9 w 31"/>
                <a:gd name="T11" fmla="*/ 19 h 26"/>
                <a:gd name="T12" fmla="*/ 10 w 31"/>
                <a:gd name="T13" fmla="*/ 13 h 26"/>
                <a:gd name="T14" fmla="*/ 10 w 31"/>
                <a:gd name="T15" fmla="*/ 10 h 26"/>
                <a:gd name="T16" fmla="*/ 16 w 31"/>
                <a:gd name="T17" fmla="*/ 0 h 26"/>
                <a:gd name="T18" fmla="*/ 20 w 31"/>
                <a:gd name="T19" fmla="*/ 5 h 26"/>
                <a:gd name="T20" fmla="*/ 22 w 31"/>
                <a:gd name="T21" fmla="*/ 16 h 26"/>
                <a:gd name="T22" fmla="*/ 22 w 31"/>
                <a:gd name="T23" fmla="*/ 19 h 26"/>
                <a:gd name="T24" fmla="*/ 23 w 31"/>
                <a:gd name="T25" fmla="*/ 13 h 26"/>
                <a:gd name="T26" fmla="*/ 24 w 31"/>
                <a:gd name="T27" fmla="*/ 10 h 26"/>
                <a:gd name="T28" fmla="*/ 29 w 31"/>
                <a:gd name="T29" fmla="*/ 0 h 26"/>
                <a:gd name="T30" fmla="*/ 29 w 31"/>
                <a:gd name="T31" fmla="*/ 13 h 26"/>
                <a:gd name="T32" fmla="*/ 22 w 31"/>
                <a:gd name="T33" fmla="*/ 26 h 26"/>
                <a:gd name="T34" fmla="*/ 18 w 31"/>
                <a:gd name="T35" fmla="*/ 20 h 26"/>
                <a:gd name="T36" fmla="*/ 16 w 31"/>
                <a:gd name="T37" fmla="*/ 9 h 26"/>
                <a:gd name="T38" fmla="*/ 16 w 31"/>
                <a:gd name="T39" fmla="*/ 6 h 26"/>
                <a:gd name="T40" fmla="*/ 15 w 31"/>
                <a:gd name="T41" fmla="*/ 12 h 26"/>
                <a:gd name="T42" fmla="*/ 14 w 31"/>
                <a:gd name="T43" fmla="*/ 14 h 26"/>
                <a:gd name="T44" fmla="*/ 8 w 31"/>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6">
                  <a:moveTo>
                    <a:pt x="8" y="26"/>
                  </a:moveTo>
                  <a:cubicBezTo>
                    <a:pt x="6" y="26"/>
                    <a:pt x="4" y="20"/>
                    <a:pt x="2" y="13"/>
                  </a:cubicBezTo>
                  <a:cubicBezTo>
                    <a:pt x="0" y="5"/>
                    <a:pt x="0" y="0"/>
                    <a:pt x="2" y="0"/>
                  </a:cubicBezTo>
                  <a:cubicBezTo>
                    <a:pt x="4" y="0"/>
                    <a:pt x="6" y="2"/>
                    <a:pt x="6" y="5"/>
                  </a:cubicBezTo>
                  <a:cubicBezTo>
                    <a:pt x="7" y="8"/>
                    <a:pt x="8" y="13"/>
                    <a:pt x="8" y="17"/>
                  </a:cubicBezTo>
                  <a:cubicBezTo>
                    <a:pt x="8" y="17"/>
                    <a:pt x="8" y="17"/>
                    <a:pt x="9" y="19"/>
                  </a:cubicBezTo>
                  <a:cubicBezTo>
                    <a:pt x="9" y="19"/>
                    <a:pt x="9" y="17"/>
                    <a:pt x="10" y="13"/>
                  </a:cubicBezTo>
                  <a:cubicBezTo>
                    <a:pt x="10" y="13"/>
                    <a:pt x="10" y="13"/>
                    <a:pt x="10" y="10"/>
                  </a:cubicBezTo>
                  <a:cubicBezTo>
                    <a:pt x="12" y="4"/>
                    <a:pt x="14" y="0"/>
                    <a:pt x="16" y="0"/>
                  </a:cubicBezTo>
                  <a:cubicBezTo>
                    <a:pt x="18" y="0"/>
                    <a:pt x="19" y="2"/>
                    <a:pt x="20" y="5"/>
                  </a:cubicBezTo>
                  <a:cubicBezTo>
                    <a:pt x="21" y="8"/>
                    <a:pt x="21" y="13"/>
                    <a:pt x="22" y="16"/>
                  </a:cubicBezTo>
                  <a:cubicBezTo>
                    <a:pt x="22" y="16"/>
                    <a:pt x="22" y="16"/>
                    <a:pt x="22" y="19"/>
                  </a:cubicBezTo>
                  <a:cubicBezTo>
                    <a:pt x="22" y="19"/>
                    <a:pt x="23" y="17"/>
                    <a:pt x="23" y="13"/>
                  </a:cubicBezTo>
                  <a:cubicBezTo>
                    <a:pt x="23" y="13"/>
                    <a:pt x="23" y="13"/>
                    <a:pt x="24" y="10"/>
                  </a:cubicBezTo>
                  <a:cubicBezTo>
                    <a:pt x="25" y="4"/>
                    <a:pt x="28" y="0"/>
                    <a:pt x="29" y="0"/>
                  </a:cubicBezTo>
                  <a:cubicBezTo>
                    <a:pt x="31" y="0"/>
                    <a:pt x="31" y="5"/>
                    <a:pt x="29" y="13"/>
                  </a:cubicBezTo>
                  <a:cubicBezTo>
                    <a:pt x="27" y="20"/>
                    <a:pt x="24" y="26"/>
                    <a:pt x="22" y="26"/>
                  </a:cubicBezTo>
                  <a:cubicBezTo>
                    <a:pt x="20" y="26"/>
                    <a:pt x="19" y="23"/>
                    <a:pt x="18" y="20"/>
                  </a:cubicBezTo>
                  <a:cubicBezTo>
                    <a:pt x="17" y="17"/>
                    <a:pt x="16" y="12"/>
                    <a:pt x="16" y="9"/>
                  </a:cubicBezTo>
                  <a:cubicBezTo>
                    <a:pt x="16" y="9"/>
                    <a:pt x="16" y="9"/>
                    <a:pt x="16" y="6"/>
                  </a:cubicBezTo>
                  <a:cubicBezTo>
                    <a:pt x="16" y="6"/>
                    <a:pt x="15" y="9"/>
                    <a:pt x="15" y="12"/>
                  </a:cubicBezTo>
                  <a:cubicBezTo>
                    <a:pt x="15" y="12"/>
                    <a:pt x="15" y="12"/>
                    <a:pt x="14" y="14"/>
                  </a:cubicBezTo>
                  <a:cubicBezTo>
                    <a:pt x="13" y="21"/>
                    <a:pt x="10" y="26"/>
                    <a:pt x="8" y="26"/>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61" name="Oval 2929"/>
            <p:cNvSpPr>
              <a:spLocks noChangeArrowheads="1"/>
            </p:cNvSpPr>
            <p:nvPr/>
          </p:nvSpPr>
          <p:spPr bwMode="auto">
            <a:xfrm>
              <a:off x="5791467" y="5722919"/>
              <a:ext cx="44742" cy="172744"/>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62" name="Freeform 2930"/>
            <p:cNvSpPr>
              <a:spLocks/>
            </p:cNvSpPr>
            <p:nvPr/>
          </p:nvSpPr>
          <p:spPr bwMode="auto">
            <a:xfrm>
              <a:off x="5873495" y="5722919"/>
              <a:ext cx="171510" cy="172744"/>
            </a:xfrm>
            <a:custGeom>
              <a:avLst/>
              <a:gdLst>
                <a:gd name="T0" fmla="*/ 3 w 22"/>
                <a:gd name="T1" fmla="*/ 26 h 26"/>
                <a:gd name="T2" fmla="*/ 0 w 22"/>
                <a:gd name="T3" fmla="*/ 13 h 26"/>
                <a:gd name="T4" fmla="*/ 4 w 22"/>
                <a:gd name="T5" fmla="*/ 0 h 26"/>
                <a:gd name="T6" fmla="*/ 10 w 22"/>
                <a:gd name="T7" fmla="*/ 4 h 26"/>
                <a:gd name="T8" fmla="*/ 16 w 22"/>
                <a:gd name="T9" fmla="*/ 15 h 26"/>
                <a:gd name="T10" fmla="*/ 17 w 22"/>
                <a:gd name="T11" fmla="*/ 18 h 26"/>
                <a:gd name="T12" fmla="*/ 17 w 22"/>
                <a:gd name="T13" fmla="*/ 11 h 26"/>
                <a:gd name="T14" fmla="*/ 17 w 22"/>
                <a:gd name="T15" fmla="*/ 7 h 26"/>
                <a:gd name="T16" fmla="*/ 19 w 22"/>
                <a:gd name="T17" fmla="*/ 0 h 26"/>
                <a:gd name="T18" fmla="*/ 22 w 22"/>
                <a:gd name="T19" fmla="*/ 13 h 26"/>
                <a:gd name="T20" fmla="*/ 19 w 22"/>
                <a:gd name="T21" fmla="*/ 26 h 26"/>
                <a:gd name="T22" fmla="*/ 13 w 22"/>
                <a:gd name="T23" fmla="*/ 21 h 26"/>
                <a:gd name="T24" fmla="*/ 7 w 22"/>
                <a:gd name="T25" fmla="*/ 9 h 26"/>
                <a:gd name="T26" fmla="*/ 6 w 22"/>
                <a:gd name="T27" fmla="*/ 6 h 26"/>
                <a:gd name="T28" fmla="*/ 6 w 22"/>
                <a:gd name="T29" fmla="*/ 14 h 26"/>
                <a:gd name="T30" fmla="*/ 6 w 22"/>
                <a:gd name="T31" fmla="*/ 18 h 26"/>
                <a:gd name="T32" fmla="*/ 3 w 22"/>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6">
                  <a:moveTo>
                    <a:pt x="3" y="26"/>
                  </a:moveTo>
                  <a:cubicBezTo>
                    <a:pt x="2" y="26"/>
                    <a:pt x="0" y="20"/>
                    <a:pt x="0" y="13"/>
                  </a:cubicBezTo>
                  <a:cubicBezTo>
                    <a:pt x="0" y="5"/>
                    <a:pt x="2" y="0"/>
                    <a:pt x="4" y="0"/>
                  </a:cubicBezTo>
                  <a:cubicBezTo>
                    <a:pt x="6" y="0"/>
                    <a:pt x="8" y="2"/>
                    <a:pt x="10" y="4"/>
                  </a:cubicBezTo>
                  <a:cubicBezTo>
                    <a:pt x="11" y="7"/>
                    <a:pt x="14" y="12"/>
                    <a:pt x="16" y="15"/>
                  </a:cubicBezTo>
                  <a:cubicBezTo>
                    <a:pt x="16" y="15"/>
                    <a:pt x="16" y="15"/>
                    <a:pt x="17" y="18"/>
                  </a:cubicBezTo>
                  <a:cubicBezTo>
                    <a:pt x="17" y="18"/>
                    <a:pt x="17" y="15"/>
                    <a:pt x="17" y="11"/>
                  </a:cubicBezTo>
                  <a:cubicBezTo>
                    <a:pt x="17" y="11"/>
                    <a:pt x="17" y="11"/>
                    <a:pt x="17" y="7"/>
                  </a:cubicBezTo>
                  <a:cubicBezTo>
                    <a:pt x="17" y="3"/>
                    <a:pt x="18" y="0"/>
                    <a:pt x="19" y="0"/>
                  </a:cubicBezTo>
                  <a:cubicBezTo>
                    <a:pt x="21" y="0"/>
                    <a:pt x="22" y="5"/>
                    <a:pt x="22" y="13"/>
                  </a:cubicBezTo>
                  <a:cubicBezTo>
                    <a:pt x="22" y="20"/>
                    <a:pt x="21" y="26"/>
                    <a:pt x="19" y="26"/>
                  </a:cubicBezTo>
                  <a:cubicBezTo>
                    <a:pt x="17" y="26"/>
                    <a:pt x="14" y="23"/>
                    <a:pt x="13" y="21"/>
                  </a:cubicBezTo>
                  <a:cubicBezTo>
                    <a:pt x="11" y="18"/>
                    <a:pt x="9" y="13"/>
                    <a:pt x="7" y="9"/>
                  </a:cubicBezTo>
                  <a:cubicBezTo>
                    <a:pt x="7" y="9"/>
                    <a:pt x="7" y="9"/>
                    <a:pt x="6" y="6"/>
                  </a:cubicBezTo>
                  <a:cubicBezTo>
                    <a:pt x="6" y="6"/>
                    <a:pt x="6" y="10"/>
                    <a:pt x="6" y="14"/>
                  </a:cubicBezTo>
                  <a:cubicBezTo>
                    <a:pt x="6" y="14"/>
                    <a:pt x="6" y="14"/>
                    <a:pt x="6" y="18"/>
                  </a:cubicBezTo>
                  <a:cubicBezTo>
                    <a:pt x="6" y="22"/>
                    <a:pt x="5" y="26"/>
                    <a:pt x="3" y="26"/>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90" name="组合 189"/>
          <p:cNvGrpSpPr/>
          <p:nvPr/>
        </p:nvGrpSpPr>
        <p:grpSpPr>
          <a:xfrm>
            <a:off x="3326393" y="4125746"/>
            <a:ext cx="343032" cy="252276"/>
            <a:chOff x="4411939" y="5454201"/>
            <a:chExt cx="730775" cy="537434"/>
          </a:xfrm>
          <a:solidFill>
            <a:schemeClr val="bg1"/>
          </a:solidFill>
        </p:grpSpPr>
        <p:sp>
          <p:nvSpPr>
            <p:cNvPr id="163" name="Freeform 3196"/>
            <p:cNvSpPr>
              <a:spLocks/>
            </p:cNvSpPr>
            <p:nvPr/>
          </p:nvSpPr>
          <p:spPr bwMode="auto">
            <a:xfrm>
              <a:off x="4575991" y="5844483"/>
              <a:ext cx="402671" cy="147152"/>
            </a:xfrm>
            <a:custGeom>
              <a:avLst/>
              <a:gdLst>
                <a:gd name="T0" fmla="*/ 30 w 51"/>
                <a:gd name="T1" fmla="*/ 4 h 23"/>
                <a:gd name="T2" fmla="*/ 22 w 51"/>
                <a:gd name="T3" fmla="*/ 4 h 23"/>
                <a:gd name="T4" fmla="*/ 10 w 51"/>
                <a:gd name="T5" fmla="*/ 0 h 23"/>
                <a:gd name="T6" fmla="*/ 0 w 51"/>
                <a:gd name="T7" fmla="*/ 4 h 23"/>
                <a:gd name="T8" fmla="*/ 0 w 51"/>
                <a:gd name="T9" fmla="*/ 23 h 23"/>
                <a:gd name="T10" fmla="*/ 51 w 51"/>
                <a:gd name="T11" fmla="*/ 23 h 23"/>
                <a:gd name="T12" fmla="*/ 51 w 51"/>
                <a:gd name="T13" fmla="*/ 4 h 23"/>
                <a:gd name="T14" fmla="*/ 42 w 51"/>
                <a:gd name="T15" fmla="*/ 0 h 23"/>
                <a:gd name="T16" fmla="*/ 30 w 51"/>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3">
                  <a:moveTo>
                    <a:pt x="30" y="4"/>
                  </a:moveTo>
                  <a:cubicBezTo>
                    <a:pt x="22" y="4"/>
                    <a:pt x="22" y="4"/>
                    <a:pt x="22" y="4"/>
                  </a:cubicBezTo>
                  <a:cubicBezTo>
                    <a:pt x="18" y="4"/>
                    <a:pt x="13" y="3"/>
                    <a:pt x="10" y="0"/>
                  </a:cubicBezTo>
                  <a:cubicBezTo>
                    <a:pt x="7" y="2"/>
                    <a:pt x="4" y="4"/>
                    <a:pt x="0" y="4"/>
                  </a:cubicBezTo>
                  <a:cubicBezTo>
                    <a:pt x="0" y="23"/>
                    <a:pt x="0" y="23"/>
                    <a:pt x="0" y="23"/>
                  </a:cubicBezTo>
                  <a:cubicBezTo>
                    <a:pt x="51" y="23"/>
                    <a:pt x="51" y="23"/>
                    <a:pt x="51" y="23"/>
                  </a:cubicBezTo>
                  <a:cubicBezTo>
                    <a:pt x="51" y="4"/>
                    <a:pt x="51" y="4"/>
                    <a:pt x="51" y="4"/>
                  </a:cubicBezTo>
                  <a:cubicBezTo>
                    <a:pt x="48" y="4"/>
                    <a:pt x="45" y="2"/>
                    <a:pt x="42" y="0"/>
                  </a:cubicBezTo>
                  <a:cubicBezTo>
                    <a:pt x="39" y="3"/>
                    <a:pt x="35" y="4"/>
                    <a:pt x="30" y="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64" name="Freeform 3197"/>
            <p:cNvSpPr>
              <a:spLocks noEditPoints="1"/>
            </p:cNvSpPr>
            <p:nvPr/>
          </p:nvSpPr>
          <p:spPr bwMode="auto">
            <a:xfrm>
              <a:off x="4411939" y="5454201"/>
              <a:ext cx="730775" cy="396676"/>
            </a:xfrm>
            <a:custGeom>
              <a:avLst/>
              <a:gdLst>
                <a:gd name="T0" fmla="*/ 75 w 93"/>
                <a:gd name="T1" fmla="*/ 21 h 60"/>
                <a:gd name="T2" fmla="*/ 76 w 93"/>
                <a:gd name="T3" fmla="*/ 19 h 60"/>
                <a:gd name="T4" fmla="*/ 58 w 93"/>
                <a:gd name="T5" fmla="*/ 0 h 60"/>
                <a:gd name="T6" fmla="*/ 46 w 93"/>
                <a:gd name="T7" fmla="*/ 6 h 60"/>
                <a:gd name="T8" fmla="*/ 34 w 93"/>
                <a:gd name="T9" fmla="*/ 0 h 60"/>
                <a:gd name="T10" fmla="*/ 17 w 93"/>
                <a:gd name="T11" fmla="*/ 19 h 60"/>
                <a:gd name="T12" fmla="*/ 18 w 93"/>
                <a:gd name="T13" fmla="*/ 21 h 60"/>
                <a:gd name="T14" fmla="*/ 0 w 93"/>
                <a:gd name="T15" fmla="*/ 40 h 60"/>
                <a:gd name="T16" fmla="*/ 18 w 93"/>
                <a:gd name="T17" fmla="*/ 60 h 60"/>
                <a:gd name="T18" fmla="*/ 30 w 93"/>
                <a:gd name="T19" fmla="*/ 55 h 60"/>
                <a:gd name="T20" fmla="*/ 42 w 93"/>
                <a:gd name="T21" fmla="*/ 60 h 60"/>
                <a:gd name="T22" fmla="*/ 51 w 93"/>
                <a:gd name="T23" fmla="*/ 60 h 60"/>
                <a:gd name="T24" fmla="*/ 63 w 93"/>
                <a:gd name="T25" fmla="*/ 55 h 60"/>
                <a:gd name="T26" fmla="*/ 75 w 93"/>
                <a:gd name="T27" fmla="*/ 60 h 60"/>
                <a:gd name="T28" fmla="*/ 93 w 93"/>
                <a:gd name="T29" fmla="*/ 40 h 60"/>
                <a:gd name="T30" fmla="*/ 75 w 93"/>
                <a:gd name="T31" fmla="*/ 21 h 60"/>
                <a:gd name="T32" fmla="*/ 21 w 93"/>
                <a:gd name="T33" fmla="*/ 51 h 60"/>
                <a:gd name="T34" fmla="*/ 12 w 93"/>
                <a:gd name="T35" fmla="*/ 43 h 60"/>
                <a:gd name="T36" fmla="*/ 21 w 93"/>
                <a:gd name="T37" fmla="*/ 35 h 60"/>
                <a:gd name="T38" fmla="*/ 29 w 93"/>
                <a:gd name="T39" fmla="*/ 43 h 60"/>
                <a:gd name="T40" fmla="*/ 21 w 93"/>
                <a:gd name="T41" fmla="*/ 51 h 60"/>
                <a:gd name="T42" fmla="*/ 47 w 93"/>
                <a:gd name="T43" fmla="*/ 34 h 60"/>
                <a:gd name="T44" fmla="*/ 39 w 93"/>
                <a:gd name="T45" fmla="*/ 26 h 60"/>
                <a:gd name="T46" fmla="*/ 47 w 93"/>
                <a:gd name="T47" fmla="*/ 18 h 60"/>
                <a:gd name="T48" fmla="*/ 56 w 93"/>
                <a:gd name="T49" fmla="*/ 26 h 60"/>
                <a:gd name="T50" fmla="*/ 47 w 93"/>
                <a:gd name="T51" fmla="*/ 34 h 60"/>
                <a:gd name="T52" fmla="*/ 72 w 93"/>
                <a:gd name="T53" fmla="*/ 51 h 60"/>
                <a:gd name="T54" fmla="*/ 64 w 93"/>
                <a:gd name="T55" fmla="*/ 43 h 60"/>
                <a:gd name="T56" fmla="*/ 72 w 93"/>
                <a:gd name="T57" fmla="*/ 35 h 60"/>
                <a:gd name="T58" fmla="*/ 81 w 93"/>
                <a:gd name="T59" fmla="*/ 43 h 60"/>
                <a:gd name="T60" fmla="*/ 72 w 93"/>
                <a:gd name="T61"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60">
                  <a:moveTo>
                    <a:pt x="75" y="21"/>
                  </a:moveTo>
                  <a:cubicBezTo>
                    <a:pt x="76" y="21"/>
                    <a:pt x="76" y="20"/>
                    <a:pt x="76" y="19"/>
                  </a:cubicBezTo>
                  <a:cubicBezTo>
                    <a:pt x="76" y="9"/>
                    <a:pt x="68" y="0"/>
                    <a:pt x="58" y="0"/>
                  </a:cubicBezTo>
                  <a:cubicBezTo>
                    <a:pt x="54" y="0"/>
                    <a:pt x="50" y="2"/>
                    <a:pt x="46" y="6"/>
                  </a:cubicBezTo>
                  <a:cubicBezTo>
                    <a:pt x="43" y="2"/>
                    <a:pt x="39" y="0"/>
                    <a:pt x="34" y="0"/>
                  </a:cubicBezTo>
                  <a:cubicBezTo>
                    <a:pt x="25" y="0"/>
                    <a:pt x="17" y="9"/>
                    <a:pt x="17" y="19"/>
                  </a:cubicBezTo>
                  <a:cubicBezTo>
                    <a:pt x="17" y="20"/>
                    <a:pt x="17" y="21"/>
                    <a:pt x="18" y="21"/>
                  </a:cubicBezTo>
                  <a:cubicBezTo>
                    <a:pt x="8" y="22"/>
                    <a:pt x="0" y="30"/>
                    <a:pt x="0" y="40"/>
                  </a:cubicBezTo>
                  <a:cubicBezTo>
                    <a:pt x="0" y="51"/>
                    <a:pt x="8" y="60"/>
                    <a:pt x="18" y="60"/>
                  </a:cubicBezTo>
                  <a:cubicBezTo>
                    <a:pt x="23" y="60"/>
                    <a:pt x="27" y="58"/>
                    <a:pt x="30" y="55"/>
                  </a:cubicBezTo>
                  <a:cubicBezTo>
                    <a:pt x="33" y="58"/>
                    <a:pt x="38" y="60"/>
                    <a:pt x="42" y="60"/>
                  </a:cubicBezTo>
                  <a:cubicBezTo>
                    <a:pt x="51" y="60"/>
                    <a:pt x="51" y="60"/>
                    <a:pt x="51" y="60"/>
                  </a:cubicBezTo>
                  <a:cubicBezTo>
                    <a:pt x="55" y="60"/>
                    <a:pt x="59" y="58"/>
                    <a:pt x="63" y="55"/>
                  </a:cubicBezTo>
                  <a:cubicBezTo>
                    <a:pt x="66" y="58"/>
                    <a:pt x="70" y="60"/>
                    <a:pt x="75" y="60"/>
                  </a:cubicBezTo>
                  <a:cubicBezTo>
                    <a:pt x="85" y="60"/>
                    <a:pt x="93" y="51"/>
                    <a:pt x="93" y="40"/>
                  </a:cubicBezTo>
                  <a:cubicBezTo>
                    <a:pt x="93" y="30"/>
                    <a:pt x="85" y="22"/>
                    <a:pt x="75" y="21"/>
                  </a:cubicBezTo>
                  <a:close/>
                  <a:moveTo>
                    <a:pt x="21" y="51"/>
                  </a:moveTo>
                  <a:cubicBezTo>
                    <a:pt x="16" y="51"/>
                    <a:pt x="12" y="47"/>
                    <a:pt x="12" y="43"/>
                  </a:cubicBezTo>
                  <a:cubicBezTo>
                    <a:pt x="12" y="38"/>
                    <a:pt x="16" y="35"/>
                    <a:pt x="21" y="35"/>
                  </a:cubicBezTo>
                  <a:cubicBezTo>
                    <a:pt x="25" y="35"/>
                    <a:pt x="29" y="38"/>
                    <a:pt x="29" y="43"/>
                  </a:cubicBezTo>
                  <a:cubicBezTo>
                    <a:pt x="29" y="47"/>
                    <a:pt x="25" y="51"/>
                    <a:pt x="21" y="51"/>
                  </a:cubicBezTo>
                  <a:close/>
                  <a:moveTo>
                    <a:pt x="47" y="34"/>
                  </a:moveTo>
                  <a:cubicBezTo>
                    <a:pt x="43" y="34"/>
                    <a:pt x="39" y="30"/>
                    <a:pt x="39" y="26"/>
                  </a:cubicBezTo>
                  <a:cubicBezTo>
                    <a:pt x="39" y="21"/>
                    <a:pt x="43" y="18"/>
                    <a:pt x="47" y="18"/>
                  </a:cubicBezTo>
                  <a:cubicBezTo>
                    <a:pt x="52" y="18"/>
                    <a:pt x="56" y="21"/>
                    <a:pt x="56" y="26"/>
                  </a:cubicBezTo>
                  <a:cubicBezTo>
                    <a:pt x="56" y="30"/>
                    <a:pt x="52" y="34"/>
                    <a:pt x="47" y="34"/>
                  </a:cubicBezTo>
                  <a:close/>
                  <a:moveTo>
                    <a:pt x="72" y="51"/>
                  </a:moveTo>
                  <a:cubicBezTo>
                    <a:pt x="68" y="51"/>
                    <a:pt x="64" y="47"/>
                    <a:pt x="64" y="43"/>
                  </a:cubicBezTo>
                  <a:cubicBezTo>
                    <a:pt x="64" y="38"/>
                    <a:pt x="68" y="35"/>
                    <a:pt x="72" y="35"/>
                  </a:cubicBezTo>
                  <a:cubicBezTo>
                    <a:pt x="77" y="35"/>
                    <a:pt x="81" y="38"/>
                    <a:pt x="81" y="43"/>
                  </a:cubicBezTo>
                  <a:cubicBezTo>
                    <a:pt x="81" y="47"/>
                    <a:pt x="77" y="51"/>
                    <a:pt x="72" y="5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200" name="文本框 199"/>
          <p:cNvSpPr txBox="1"/>
          <p:nvPr/>
        </p:nvSpPr>
        <p:spPr>
          <a:xfrm>
            <a:off x="2401723" y="363022"/>
            <a:ext cx="4324352" cy="553998"/>
          </a:xfrm>
          <a:prstGeom prst="rect">
            <a:avLst/>
          </a:prstGeom>
          <a:noFill/>
        </p:spPr>
        <p:txBody>
          <a:bodyPr wrap="square" rtlCol="0">
            <a:spAutoFit/>
          </a:bodyPr>
          <a:lstStyle/>
          <a:p>
            <a:pPr algn="dist"/>
            <a:r>
              <a:rPr lang="zh-CN" altLang="en-US" sz="3000" b="1" dirty="0">
                <a:solidFill>
                  <a:srgbClr val="C75050"/>
                </a:solidFill>
                <a:latin typeface="+mn-lt"/>
                <a:ea typeface="+mn-ea"/>
                <a:cs typeface="+mn-ea"/>
                <a:sym typeface="+mn-lt"/>
              </a:rPr>
              <a:t>附赠可替换图标</a:t>
            </a:r>
          </a:p>
        </p:txBody>
      </p:sp>
      <p:sp>
        <p:nvSpPr>
          <p:cNvPr id="201" name="文本框 200"/>
          <p:cNvSpPr txBox="1"/>
          <p:nvPr/>
        </p:nvSpPr>
        <p:spPr>
          <a:xfrm>
            <a:off x="3375425" y="943159"/>
            <a:ext cx="2376948" cy="276999"/>
          </a:xfrm>
          <a:prstGeom prst="rect">
            <a:avLst/>
          </a:prstGeom>
          <a:noFill/>
        </p:spPr>
        <p:txBody>
          <a:bodyPr wrap="square" rtlCol="0">
            <a:spAutoFit/>
          </a:bodyPr>
          <a:lstStyle/>
          <a:p>
            <a:pPr algn="dist"/>
            <a:r>
              <a:rPr lang="en-US" altLang="zh-CN" sz="1200" b="1" dirty="0" smtClean="0">
                <a:solidFill>
                  <a:srgbClr val="C75050"/>
                </a:solidFill>
                <a:latin typeface="+mn-lt"/>
                <a:ea typeface="+mn-ea"/>
                <a:cs typeface="+mn-ea"/>
                <a:sym typeface="+mn-lt"/>
              </a:rPr>
              <a:t>More icons</a:t>
            </a:r>
            <a:endParaRPr lang="zh-CN" altLang="en-US" sz="1200" b="1" dirty="0">
              <a:solidFill>
                <a:srgbClr val="C75050"/>
              </a:solidFill>
              <a:latin typeface="+mn-lt"/>
              <a:ea typeface="+mn-ea"/>
              <a:cs typeface="+mn-ea"/>
              <a:sym typeface="+mn-lt"/>
            </a:endParaRPr>
          </a:p>
        </p:txBody>
      </p:sp>
    </p:spTree>
    <p:extLst>
      <p:ext uri="{BB962C8B-B14F-4D97-AF65-F5344CB8AC3E}">
        <p14:creationId xmlns:p14="http://schemas.microsoft.com/office/powerpoint/2010/main" val="58766532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2"/>
          <p:cNvSpPr>
            <a:spLocks noEditPoints="1"/>
          </p:cNvSpPr>
          <p:nvPr/>
        </p:nvSpPr>
        <p:spPr bwMode="auto">
          <a:xfrm>
            <a:off x="2537612" y="1779662"/>
            <a:ext cx="246618" cy="26532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91" name="Freeform 86"/>
          <p:cNvSpPr>
            <a:spLocks noEditPoints="1"/>
          </p:cNvSpPr>
          <p:nvPr/>
        </p:nvSpPr>
        <p:spPr bwMode="auto">
          <a:xfrm>
            <a:off x="1036876" y="1757507"/>
            <a:ext cx="184031" cy="309636"/>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00" name="Freeform 62"/>
          <p:cNvSpPr>
            <a:spLocks noEditPoints="1"/>
          </p:cNvSpPr>
          <p:nvPr/>
        </p:nvSpPr>
        <p:spPr bwMode="auto">
          <a:xfrm>
            <a:off x="1741020" y="1793557"/>
            <a:ext cx="266435" cy="237537"/>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101" name="Freeform 96"/>
          <p:cNvSpPr>
            <a:spLocks noEditPoints="1"/>
          </p:cNvSpPr>
          <p:nvPr/>
        </p:nvSpPr>
        <p:spPr bwMode="auto">
          <a:xfrm>
            <a:off x="3326738" y="1819724"/>
            <a:ext cx="237437" cy="185202"/>
          </a:xfrm>
          <a:custGeom>
            <a:avLst/>
            <a:gdLst>
              <a:gd name="T0" fmla="*/ 293 w 293"/>
              <a:gd name="T1" fmla="*/ 212 h 228"/>
              <a:gd name="T2" fmla="*/ 293 w 293"/>
              <a:gd name="T3" fmla="*/ 212 h 228"/>
              <a:gd name="T4" fmla="*/ 293 w 293"/>
              <a:gd name="T5" fmla="*/ 17 h 228"/>
              <a:gd name="T6" fmla="*/ 293 w 293"/>
              <a:gd name="T7" fmla="*/ 17 h 228"/>
              <a:gd name="T8" fmla="*/ 292 w 293"/>
              <a:gd name="T9" fmla="*/ 11 h 228"/>
              <a:gd name="T10" fmla="*/ 276 w 293"/>
              <a:gd name="T11" fmla="*/ 0 h 228"/>
              <a:gd name="T12" fmla="*/ 146 w 293"/>
              <a:gd name="T13" fmla="*/ 0 h 228"/>
              <a:gd name="T14" fmla="*/ 16 w 293"/>
              <a:gd name="T15" fmla="*/ 0 h 228"/>
              <a:gd name="T16" fmla="*/ 1 w 293"/>
              <a:gd name="T17" fmla="*/ 11 h 228"/>
              <a:gd name="T18" fmla="*/ 0 w 293"/>
              <a:gd name="T19" fmla="*/ 18 h 228"/>
              <a:gd name="T20" fmla="*/ 0 w 293"/>
              <a:gd name="T21" fmla="*/ 211 h 228"/>
              <a:gd name="T22" fmla="*/ 1 w 293"/>
              <a:gd name="T23" fmla="*/ 217 h 228"/>
              <a:gd name="T24" fmla="*/ 16 w 293"/>
              <a:gd name="T25" fmla="*/ 228 h 228"/>
              <a:gd name="T26" fmla="*/ 146 w 293"/>
              <a:gd name="T27" fmla="*/ 228 h 228"/>
              <a:gd name="T28" fmla="*/ 276 w 293"/>
              <a:gd name="T29" fmla="*/ 228 h 228"/>
              <a:gd name="T30" fmla="*/ 292 w 293"/>
              <a:gd name="T31" fmla="*/ 217 h 228"/>
              <a:gd name="T32" fmla="*/ 293 w 293"/>
              <a:gd name="T33" fmla="*/ 213 h 228"/>
              <a:gd name="T34" fmla="*/ 293 w 293"/>
              <a:gd name="T35" fmla="*/ 213 h 228"/>
              <a:gd name="T36" fmla="*/ 293 w 293"/>
              <a:gd name="T37" fmla="*/ 212 h 228"/>
              <a:gd name="T38" fmla="*/ 276 w 293"/>
              <a:gd name="T39" fmla="*/ 190 h 228"/>
              <a:gd name="T40" fmla="*/ 222 w 293"/>
              <a:gd name="T41" fmla="*/ 145 h 228"/>
              <a:gd name="T42" fmla="*/ 185 w 293"/>
              <a:gd name="T43" fmla="*/ 114 h 228"/>
              <a:gd name="T44" fmla="*/ 222 w 293"/>
              <a:gd name="T45" fmla="*/ 84 h 228"/>
              <a:gd name="T46" fmla="*/ 276 w 293"/>
              <a:gd name="T47" fmla="*/ 38 h 228"/>
              <a:gd name="T48" fmla="*/ 276 w 293"/>
              <a:gd name="T49" fmla="*/ 190 h 228"/>
              <a:gd name="T50" fmla="*/ 276 w 293"/>
              <a:gd name="T51" fmla="*/ 17 h 228"/>
              <a:gd name="T52" fmla="*/ 211 w 293"/>
              <a:gd name="T53" fmla="*/ 71 h 228"/>
              <a:gd name="T54" fmla="*/ 169 w 293"/>
              <a:gd name="T55" fmla="*/ 106 h 228"/>
              <a:gd name="T56" fmla="*/ 146 w 293"/>
              <a:gd name="T57" fmla="*/ 116 h 228"/>
              <a:gd name="T58" fmla="*/ 123 w 293"/>
              <a:gd name="T59" fmla="*/ 106 h 228"/>
              <a:gd name="T60" fmla="*/ 81 w 293"/>
              <a:gd name="T61" fmla="*/ 71 h 228"/>
              <a:gd name="T62" fmla="*/ 16 w 293"/>
              <a:gd name="T63" fmla="*/ 17 h 228"/>
              <a:gd name="T64" fmla="*/ 16 w 293"/>
              <a:gd name="T65" fmla="*/ 17 h 228"/>
              <a:gd name="T66" fmla="*/ 146 w 293"/>
              <a:gd name="T67" fmla="*/ 17 h 228"/>
              <a:gd name="T68" fmla="*/ 276 w 293"/>
              <a:gd name="T69" fmla="*/ 17 h 228"/>
              <a:gd name="T70" fmla="*/ 16 w 293"/>
              <a:gd name="T71" fmla="*/ 38 h 228"/>
              <a:gd name="T72" fmla="*/ 71 w 293"/>
              <a:gd name="T73" fmla="*/ 84 h 228"/>
              <a:gd name="T74" fmla="*/ 107 w 293"/>
              <a:gd name="T75" fmla="*/ 114 h 228"/>
              <a:gd name="T76" fmla="*/ 71 w 293"/>
              <a:gd name="T77" fmla="*/ 145 h 228"/>
              <a:gd name="T78" fmla="*/ 16 w 293"/>
              <a:gd name="T79" fmla="*/ 190 h 228"/>
              <a:gd name="T80" fmla="*/ 16 w 293"/>
              <a:gd name="T81" fmla="*/ 38 h 228"/>
              <a:gd name="T82" fmla="*/ 146 w 293"/>
              <a:gd name="T83" fmla="*/ 212 h 228"/>
              <a:gd name="T84" fmla="*/ 16 w 293"/>
              <a:gd name="T85" fmla="*/ 212 h 228"/>
              <a:gd name="T86" fmla="*/ 16 w 293"/>
              <a:gd name="T87" fmla="*/ 212 h 228"/>
              <a:gd name="T88" fmla="*/ 81 w 293"/>
              <a:gd name="T89" fmla="*/ 158 h 228"/>
              <a:gd name="T90" fmla="*/ 120 w 293"/>
              <a:gd name="T91" fmla="*/ 125 h 228"/>
              <a:gd name="T92" fmla="*/ 146 w 293"/>
              <a:gd name="T93" fmla="*/ 133 h 228"/>
              <a:gd name="T94" fmla="*/ 172 w 293"/>
              <a:gd name="T95" fmla="*/ 125 h 228"/>
              <a:gd name="T96" fmla="*/ 211 w 293"/>
              <a:gd name="T97" fmla="*/ 158 h 228"/>
              <a:gd name="T98" fmla="*/ 276 w 293"/>
              <a:gd name="T99" fmla="*/ 212 h 228"/>
              <a:gd name="T100" fmla="*/ 146 w 293"/>
              <a:gd name="T101"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28">
                <a:moveTo>
                  <a:pt x="293" y="212"/>
                </a:moveTo>
                <a:cubicBezTo>
                  <a:pt x="293" y="212"/>
                  <a:pt x="293" y="212"/>
                  <a:pt x="293" y="212"/>
                </a:cubicBezTo>
                <a:cubicBezTo>
                  <a:pt x="293" y="17"/>
                  <a:pt x="293" y="17"/>
                  <a:pt x="293" y="17"/>
                </a:cubicBezTo>
                <a:cubicBezTo>
                  <a:pt x="293" y="17"/>
                  <a:pt x="293" y="17"/>
                  <a:pt x="293" y="17"/>
                </a:cubicBezTo>
                <a:cubicBezTo>
                  <a:pt x="293" y="15"/>
                  <a:pt x="292" y="13"/>
                  <a:pt x="292" y="11"/>
                </a:cubicBezTo>
                <a:cubicBezTo>
                  <a:pt x="289" y="5"/>
                  <a:pt x="283" y="0"/>
                  <a:pt x="276" y="0"/>
                </a:cubicBezTo>
                <a:cubicBezTo>
                  <a:pt x="146" y="0"/>
                  <a:pt x="146" y="0"/>
                  <a:pt x="146" y="0"/>
                </a:cubicBezTo>
                <a:cubicBezTo>
                  <a:pt x="16" y="0"/>
                  <a:pt x="16" y="0"/>
                  <a:pt x="16" y="0"/>
                </a:cubicBezTo>
                <a:cubicBezTo>
                  <a:pt x="9" y="0"/>
                  <a:pt x="3" y="5"/>
                  <a:pt x="1" y="11"/>
                </a:cubicBezTo>
                <a:cubicBezTo>
                  <a:pt x="0" y="13"/>
                  <a:pt x="0" y="15"/>
                  <a:pt x="0" y="18"/>
                </a:cubicBezTo>
                <a:cubicBezTo>
                  <a:pt x="0" y="211"/>
                  <a:pt x="0" y="211"/>
                  <a:pt x="0" y="211"/>
                </a:cubicBezTo>
                <a:cubicBezTo>
                  <a:pt x="0" y="213"/>
                  <a:pt x="0" y="215"/>
                  <a:pt x="1" y="217"/>
                </a:cubicBezTo>
                <a:cubicBezTo>
                  <a:pt x="3" y="224"/>
                  <a:pt x="9" y="228"/>
                  <a:pt x="16" y="228"/>
                </a:cubicBezTo>
                <a:cubicBezTo>
                  <a:pt x="146" y="228"/>
                  <a:pt x="146" y="228"/>
                  <a:pt x="146" y="228"/>
                </a:cubicBezTo>
                <a:cubicBezTo>
                  <a:pt x="276" y="228"/>
                  <a:pt x="276" y="228"/>
                  <a:pt x="276" y="228"/>
                </a:cubicBezTo>
                <a:cubicBezTo>
                  <a:pt x="283" y="228"/>
                  <a:pt x="289" y="224"/>
                  <a:pt x="292" y="217"/>
                </a:cubicBezTo>
                <a:cubicBezTo>
                  <a:pt x="292" y="216"/>
                  <a:pt x="292" y="214"/>
                  <a:pt x="293" y="213"/>
                </a:cubicBezTo>
                <a:cubicBezTo>
                  <a:pt x="293" y="213"/>
                  <a:pt x="293" y="213"/>
                  <a:pt x="293" y="213"/>
                </a:cubicBezTo>
                <a:cubicBezTo>
                  <a:pt x="293" y="212"/>
                  <a:pt x="293" y="212"/>
                  <a:pt x="293" y="212"/>
                </a:cubicBezTo>
                <a:close/>
                <a:moveTo>
                  <a:pt x="276" y="190"/>
                </a:moveTo>
                <a:cubicBezTo>
                  <a:pt x="222" y="145"/>
                  <a:pt x="222" y="145"/>
                  <a:pt x="222" y="145"/>
                </a:cubicBezTo>
                <a:cubicBezTo>
                  <a:pt x="185" y="114"/>
                  <a:pt x="185" y="114"/>
                  <a:pt x="185" y="114"/>
                </a:cubicBezTo>
                <a:cubicBezTo>
                  <a:pt x="222" y="84"/>
                  <a:pt x="222" y="84"/>
                  <a:pt x="222" y="84"/>
                </a:cubicBezTo>
                <a:cubicBezTo>
                  <a:pt x="276" y="38"/>
                  <a:pt x="276" y="38"/>
                  <a:pt x="276" y="38"/>
                </a:cubicBezTo>
                <a:lnTo>
                  <a:pt x="276" y="190"/>
                </a:lnTo>
                <a:close/>
                <a:moveTo>
                  <a:pt x="276" y="17"/>
                </a:moveTo>
                <a:cubicBezTo>
                  <a:pt x="211" y="71"/>
                  <a:pt x="211" y="71"/>
                  <a:pt x="211" y="71"/>
                </a:cubicBezTo>
                <a:cubicBezTo>
                  <a:pt x="169" y="106"/>
                  <a:pt x="169" y="106"/>
                  <a:pt x="169" y="106"/>
                </a:cubicBezTo>
                <a:cubicBezTo>
                  <a:pt x="163" y="112"/>
                  <a:pt x="155" y="116"/>
                  <a:pt x="146" y="116"/>
                </a:cubicBezTo>
                <a:cubicBezTo>
                  <a:pt x="137" y="116"/>
                  <a:pt x="129" y="112"/>
                  <a:pt x="123" y="106"/>
                </a:cubicBezTo>
                <a:cubicBezTo>
                  <a:pt x="81" y="71"/>
                  <a:pt x="81" y="71"/>
                  <a:pt x="81" y="71"/>
                </a:cubicBezTo>
                <a:cubicBezTo>
                  <a:pt x="16" y="17"/>
                  <a:pt x="16" y="17"/>
                  <a:pt x="16" y="17"/>
                </a:cubicBezTo>
                <a:cubicBezTo>
                  <a:pt x="16" y="17"/>
                  <a:pt x="16" y="17"/>
                  <a:pt x="16" y="17"/>
                </a:cubicBezTo>
                <a:cubicBezTo>
                  <a:pt x="146" y="17"/>
                  <a:pt x="146" y="17"/>
                  <a:pt x="146" y="17"/>
                </a:cubicBezTo>
                <a:lnTo>
                  <a:pt x="276" y="17"/>
                </a:lnTo>
                <a:close/>
                <a:moveTo>
                  <a:pt x="16" y="38"/>
                </a:moveTo>
                <a:cubicBezTo>
                  <a:pt x="71" y="84"/>
                  <a:pt x="71" y="84"/>
                  <a:pt x="71" y="84"/>
                </a:cubicBezTo>
                <a:cubicBezTo>
                  <a:pt x="107" y="114"/>
                  <a:pt x="107" y="114"/>
                  <a:pt x="107" y="114"/>
                </a:cubicBezTo>
                <a:cubicBezTo>
                  <a:pt x="71" y="145"/>
                  <a:pt x="71" y="145"/>
                  <a:pt x="71" y="145"/>
                </a:cubicBezTo>
                <a:cubicBezTo>
                  <a:pt x="16" y="190"/>
                  <a:pt x="16" y="190"/>
                  <a:pt x="16" y="190"/>
                </a:cubicBezTo>
                <a:lnTo>
                  <a:pt x="16" y="38"/>
                </a:lnTo>
                <a:close/>
                <a:moveTo>
                  <a:pt x="146" y="212"/>
                </a:moveTo>
                <a:cubicBezTo>
                  <a:pt x="16" y="212"/>
                  <a:pt x="16" y="212"/>
                  <a:pt x="16" y="212"/>
                </a:cubicBezTo>
                <a:cubicBezTo>
                  <a:pt x="16" y="212"/>
                  <a:pt x="16" y="212"/>
                  <a:pt x="16" y="212"/>
                </a:cubicBezTo>
                <a:cubicBezTo>
                  <a:pt x="81" y="158"/>
                  <a:pt x="81" y="158"/>
                  <a:pt x="81" y="158"/>
                </a:cubicBezTo>
                <a:cubicBezTo>
                  <a:pt x="120" y="125"/>
                  <a:pt x="120" y="125"/>
                  <a:pt x="120" y="125"/>
                </a:cubicBezTo>
                <a:cubicBezTo>
                  <a:pt x="128" y="130"/>
                  <a:pt x="137" y="133"/>
                  <a:pt x="146" y="133"/>
                </a:cubicBezTo>
                <a:cubicBezTo>
                  <a:pt x="155" y="133"/>
                  <a:pt x="164" y="130"/>
                  <a:pt x="172" y="125"/>
                </a:cubicBezTo>
                <a:cubicBezTo>
                  <a:pt x="211" y="158"/>
                  <a:pt x="211" y="158"/>
                  <a:pt x="211" y="158"/>
                </a:cubicBezTo>
                <a:cubicBezTo>
                  <a:pt x="276" y="212"/>
                  <a:pt x="276" y="212"/>
                  <a:pt x="276" y="212"/>
                </a:cubicBezTo>
                <a:lnTo>
                  <a:pt x="146" y="212"/>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118" name="Freeform 86"/>
          <p:cNvSpPr>
            <a:spLocks noEditPoints="1"/>
          </p:cNvSpPr>
          <p:nvPr/>
        </p:nvSpPr>
        <p:spPr bwMode="auto">
          <a:xfrm>
            <a:off x="4112342" y="1795364"/>
            <a:ext cx="259914" cy="233922"/>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grpSp>
        <p:nvGrpSpPr>
          <p:cNvPr id="19" name="组合 18"/>
          <p:cNvGrpSpPr/>
          <p:nvPr/>
        </p:nvGrpSpPr>
        <p:grpSpPr>
          <a:xfrm>
            <a:off x="4961462" y="1804222"/>
            <a:ext cx="209360" cy="216207"/>
            <a:chOff x="6522529" y="1013536"/>
            <a:chExt cx="485342" cy="501216"/>
          </a:xfrm>
          <a:solidFill>
            <a:schemeClr val="bg1">
              <a:lumMod val="95000"/>
            </a:schemeClr>
          </a:solidFill>
        </p:grpSpPr>
        <p:sp>
          <p:nvSpPr>
            <p:cNvPr id="126" name="Freeform 5"/>
            <p:cNvSpPr>
              <a:spLocks noEditPoints="1"/>
            </p:cNvSpPr>
            <p:nvPr/>
          </p:nvSpPr>
          <p:spPr bwMode="auto">
            <a:xfrm>
              <a:off x="6765200" y="1236928"/>
              <a:ext cx="242671" cy="244938"/>
            </a:xfrm>
            <a:custGeom>
              <a:avLst/>
              <a:gdLst/>
              <a:ahLst/>
              <a:cxnLst>
                <a:cxn ang="0">
                  <a:pos x="89" y="73"/>
                </a:cxn>
                <a:cxn ang="0">
                  <a:pos x="69" y="52"/>
                </a:cxn>
                <a:cxn ang="0">
                  <a:pos x="62" y="13"/>
                </a:cxn>
                <a:cxn ang="0">
                  <a:pos x="13" y="13"/>
                </a:cxn>
                <a:cxn ang="0">
                  <a:pos x="13" y="63"/>
                </a:cxn>
                <a:cxn ang="0">
                  <a:pos x="52" y="70"/>
                </a:cxn>
                <a:cxn ang="0">
                  <a:pos x="72" y="90"/>
                </a:cxn>
                <a:cxn ang="0">
                  <a:pos x="89" y="73"/>
                </a:cxn>
                <a:cxn ang="0">
                  <a:pos x="54" y="54"/>
                </a:cxn>
                <a:cxn ang="0">
                  <a:pos x="22" y="54"/>
                </a:cxn>
                <a:cxn ang="0">
                  <a:pos x="22" y="22"/>
                </a:cxn>
                <a:cxn ang="0">
                  <a:pos x="54" y="22"/>
                </a:cxn>
                <a:cxn ang="0">
                  <a:pos x="54" y="54"/>
                </a:cxn>
                <a:cxn ang="0">
                  <a:pos x="54" y="54"/>
                </a:cxn>
                <a:cxn ang="0">
                  <a:pos x="54" y="54"/>
                </a:cxn>
              </a:cxnLst>
              <a:rect l="0" t="0" r="r" b="b"/>
              <a:pathLst>
                <a:path w="89" h="90">
                  <a:moveTo>
                    <a:pt x="89" y="73"/>
                  </a:moveTo>
                  <a:cubicBezTo>
                    <a:pt x="69" y="52"/>
                    <a:pt x="69" y="52"/>
                    <a:pt x="69" y="52"/>
                  </a:cubicBezTo>
                  <a:cubicBezTo>
                    <a:pt x="75" y="40"/>
                    <a:pt x="73" y="24"/>
                    <a:pt x="62" y="13"/>
                  </a:cubicBezTo>
                  <a:cubicBezTo>
                    <a:pt x="49" y="0"/>
                    <a:pt x="27" y="0"/>
                    <a:pt x="13" y="13"/>
                  </a:cubicBezTo>
                  <a:cubicBezTo>
                    <a:pt x="0" y="27"/>
                    <a:pt x="0" y="49"/>
                    <a:pt x="13" y="63"/>
                  </a:cubicBezTo>
                  <a:cubicBezTo>
                    <a:pt x="24" y="73"/>
                    <a:pt x="39" y="75"/>
                    <a:pt x="52" y="70"/>
                  </a:cubicBezTo>
                  <a:cubicBezTo>
                    <a:pt x="72" y="90"/>
                    <a:pt x="72" y="90"/>
                    <a:pt x="72" y="90"/>
                  </a:cubicBezTo>
                  <a:lnTo>
                    <a:pt x="89" y="73"/>
                  </a:lnTo>
                  <a:close/>
                  <a:moveTo>
                    <a:pt x="54" y="54"/>
                  </a:moveTo>
                  <a:cubicBezTo>
                    <a:pt x="45" y="63"/>
                    <a:pt x="31" y="63"/>
                    <a:pt x="22" y="54"/>
                  </a:cubicBezTo>
                  <a:cubicBezTo>
                    <a:pt x="13" y="45"/>
                    <a:pt x="13" y="31"/>
                    <a:pt x="22" y="22"/>
                  </a:cubicBezTo>
                  <a:cubicBezTo>
                    <a:pt x="31" y="13"/>
                    <a:pt x="45" y="13"/>
                    <a:pt x="54" y="22"/>
                  </a:cubicBezTo>
                  <a:cubicBezTo>
                    <a:pt x="62" y="31"/>
                    <a:pt x="62" y="45"/>
                    <a:pt x="54" y="54"/>
                  </a:cubicBezTo>
                  <a:close/>
                  <a:moveTo>
                    <a:pt x="54" y="54"/>
                  </a:moveTo>
                  <a:cubicBezTo>
                    <a:pt x="54" y="54"/>
                    <a:pt x="54" y="54"/>
                    <a:pt x="54" y="54"/>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27" name="Freeform 6"/>
            <p:cNvSpPr>
              <a:spLocks noEditPoints="1"/>
            </p:cNvSpPr>
            <p:nvPr/>
          </p:nvSpPr>
          <p:spPr bwMode="auto">
            <a:xfrm>
              <a:off x="6522529" y="1013536"/>
              <a:ext cx="403695" cy="501216"/>
            </a:xfrm>
            <a:custGeom>
              <a:avLst/>
              <a:gdLst/>
              <a:ahLst/>
              <a:cxnLst>
                <a:cxn ang="0">
                  <a:pos x="127" y="161"/>
                </a:cxn>
                <a:cxn ang="0">
                  <a:pos x="101" y="152"/>
                </a:cxn>
                <a:cxn ang="0">
                  <a:pos x="25" y="152"/>
                </a:cxn>
                <a:cxn ang="0">
                  <a:pos x="25" y="139"/>
                </a:cxn>
                <a:cxn ang="0">
                  <a:pos x="91" y="139"/>
                </a:cxn>
                <a:cxn ang="0">
                  <a:pos x="86" y="126"/>
                </a:cxn>
                <a:cxn ang="0">
                  <a:pos x="25" y="126"/>
                </a:cxn>
                <a:cxn ang="0">
                  <a:pos x="25" y="113"/>
                </a:cxn>
                <a:cxn ang="0">
                  <a:pos x="86" y="113"/>
                </a:cxn>
                <a:cxn ang="0">
                  <a:pos x="91" y="99"/>
                </a:cxn>
                <a:cxn ang="0">
                  <a:pos x="25" y="99"/>
                </a:cxn>
                <a:cxn ang="0">
                  <a:pos x="25" y="87"/>
                </a:cxn>
                <a:cxn ang="0">
                  <a:pos x="102" y="87"/>
                </a:cxn>
                <a:cxn ang="0">
                  <a:pos x="127" y="79"/>
                </a:cxn>
                <a:cxn ang="0">
                  <a:pos x="148" y="85"/>
                </a:cxn>
                <a:cxn ang="0">
                  <a:pos x="148" y="0"/>
                </a:cxn>
                <a:cxn ang="0">
                  <a:pos x="53" y="0"/>
                </a:cxn>
                <a:cxn ang="0">
                  <a:pos x="53" y="56"/>
                </a:cxn>
                <a:cxn ang="0">
                  <a:pos x="0" y="56"/>
                </a:cxn>
                <a:cxn ang="0">
                  <a:pos x="0" y="184"/>
                </a:cxn>
                <a:cxn ang="0">
                  <a:pos x="148" y="184"/>
                </a:cxn>
                <a:cxn ang="0">
                  <a:pos x="148" y="168"/>
                </a:cxn>
                <a:cxn ang="0">
                  <a:pos x="140" y="159"/>
                </a:cxn>
                <a:cxn ang="0">
                  <a:pos x="127" y="161"/>
                </a:cxn>
                <a:cxn ang="0">
                  <a:pos x="127" y="161"/>
                </a:cxn>
                <a:cxn ang="0">
                  <a:pos x="127" y="161"/>
                </a:cxn>
              </a:cxnLst>
              <a:rect l="0" t="0" r="r" b="b"/>
              <a:pathLst>
                <a:path w="148" h="184">
                  <a:moveTo>
                    <a:pt x="127" y="161"/>
                  </a:moveTo>
                  <a:cubicBezTo>
                    <a:pt x="117" y="161"/>
                    <a:pt x="108" y="158"/>
                    <a:pt x="101" y="152"/>
                  </a:cubicBezTo>
                  <a:cubicBezTo>
                    <a:pt x="25" y="152"/>
                    <a:pt x="25" y="152"/>
                    <a:pt x="25" y="152"/>
                  </a:cubicBezTo>
                  <a:cubicBezTo>
                    <a:pt x="25" y="139"/>
                    <a:pt x="25" y="139"/>
                    <a:pt x="25" y="139"/>
                  </a:cubicBezTo>
                  <a:cubicBezTo>
                    <a:pt x="91" y="139"/>
                    <a:pt x="91" y="139"/>
                    <a:pt x="91" y="139"/>
                  </a:cubicBezTo>
                  <a:cubicBezTo>
                    <a:pt x="88" y="135"/>
                    <a:pt x="87" y="130"/>
                    <a:pt x="86" y="126"/>
                  </a:cubicBezTo>
                  <a:cubicBezTo>
                    <a:pt x="25" y="126"/>
                    <a:pt x="25" y="126"/>
                    <a:pt x="25" y="126"/>
                  </a:cubicBezTo>
                  <a:cubicBezTo>
                    <a:pt x="25" y="113"/>
                    <a:pt x="25" y="113"/>
                    <a:pt x="25" y="113"/>
                  </a:cubicBezTo>
                  <a:cubicBezTo>
                    <a:pt x="86" y="113"/>
                    <a:pt x="86" y="113"/>
                    <a:pt x="86" y="113"/>
                  </a:cubicBezTo>
                  <a:cubicBezTo>
                    <a:pt x="87" y="108"/>
                    <a:pt x="89" y="104"/>
                    <a:pt x="91" y="99"/>
                  </a:cubicBezTo>
                  <a:cubicBezTo>
                    <a:pt x="25" y="99"/>
                    <a:pt x="25" y="99"/>
                    <a:pt x="25" y="99"/>
                  </a:cubicBezTo>
                  <a:cubicBezTo>
                    <a:pt x="25" y="87"/>
                    <a:pt x="25" y="87"/>
                    <a:pt x="25" y="87"/>
                  </a:cubicBezTo>
                  <a:cubicBezTo>
                    <a:pt x="102" y="87"/>
                    <a:pt x="102" y="87"/>
                    <a:pt x="102" y="87"/>
                  </a:cubicBezTo>
                  <a:cubicBezTo>
                    <a:pt x="109" y="82"/>
                    <a:pt x="118" y="79"/>
                    <a:pt x="127" y="79"/>
                  </a:cubicBezTo>
                  <a:cubicBezTo>
                    <a:pt x="135" y="79"/>
                    <a:pt x="142" y="81"/>
                    <a:pt x="148" y="85"/>
                  </a:cubicBezTo>
                  <a:cubicBezTo>
                    <a:pt x="148" y="0"/>
                    <a:pt x="148" y="0"/>
                    <a:pt x="148" y="0"/>
                  </a:cubicBezTo>
                  <a:cubicBezTo>
                    <a:pt x="53" y="0"/>
                    <a:pt x="53" y="0"/>
                    <a:pt x="53" y="0"/>
                  </a:cubicBezTo>
                  <a:cubicBezTo>
                    <a:pt x="53" y="56"/>
                    <a:pt x="53" y="56"/>
                    <a:pt x="53" y="56"/>
                  </a:cubicBezTo>
                  <a:cubicBezTo>
                    <a:pt x="0" y="56"/>
                    <a:pt x="0" y="56"/>
                    <a:pt x="0" y="56"/>
                  </a:cubicBezTo>
                  <a:cubicBezTo>
                    <a:pt x="0" y="184"/>
                    <a:pt x="0" y="184"/>
                    <a:pt x="0" y="184"/>
                  </a:cubicBezTo>
                  <a:cubicBezTo>
                    <a:pt x="148" y="184"/>
                    <a:pt x="148" y="184"/>
                    <a:pt x="148" y="184"/>
                  </a:cubicBezTo>
                  <a:cubicBezTo>
                    <a:pt x="148" y="168"/>
                    <a:pt x="148" y="168"/>
                    <a:pt x="148" y="168"/>
                  </a:cubicBezTo>
                  <a:cubicBezTo>
                    <a:pt x="140" y="159"/>
                    <a:pt x="140" y="159"/>
                    <a:pt x="140" y="159"/>
                  </a:cubicBezTo>
                  <a:cubicBezTo>
                    <a:pt x="136" y="160"/>
                    <a:pt x="131" y="161"/>
                    <a:pt x="127" y="161"/>
                  </a:cubicBezTo>
                  <a:close/>
                  <a:moveTo>
                    <a:pt x="127" y="161"/>
                  </a:moveTo>
                  <a:cubicBezTo>
                    <a:pt x="127" y="161"/>
                    <a:pt x="127" y="161"/>
                    <a:pt x="127" y="161"/>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28" name="Freeform 7"/>
            <p:cNvSpPr>
              <a:spLocks noEditPoints="1"/>
            </p:cNvSpPr>
            <p:nvPr/>
          </p:nvSpPr>
          <p:spPr bwMode="auto">
            <a:xfrm>
              <a:off x="6536137" y="1029412"/>
              <a:ext cx="100924" cy="103192"/>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close/>
                  <a:moveTo>
                    <a:pt x="89" y="0"/>
                  </a:moveTo>
                  <a:lnTo>
                    <a:pt x="89"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29" name="Freeform 8"/>
            <p:cNvSpPr>
              <a:spLocks noEditPoints="1"/>
            </p:cNvSpPr>
            <p:nvPr/>
          </p:nvSpPr>
          <p:spPr bwMode="auto">
            <a:xfrm>
              <a:off x="6536137" y="1029412"/>
              <a:ext cx="100924" cy="103192"/>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moveTo>
                    <a:pt x="89" y="0"/>
                  </a:moveTo>
                  <a:lnTo>
                    <a:pt x="89"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grpSp>
        <p:nvGrpSpPr>
          <p:cNvPr id="26" name="组合 25"/>
          <p:cNvGrpSpPr/>
          <p:nvPr/>
        </p:nvGrpSpPr>
        <p:grpSpPr>
          <a:xfrm>
            <a:off x="5680692" y="1759972"/>
            <a:ext cx="272024" cy="304706"/>
            <a:chOff x="7464788" y="910955"/>
            <a:chExt cx="630611" cy="706378"/>
          </a:xfrm>
          <a:solidFill>
            <a:schemeClr val="bg1">
              <a:lumMod val="95000"/>
            </a:schemeClr>
          </a:solidFill>
        </p:grpSpPr>
        <p:sp>
          <p:nvSpPr>
            <p:cNvPr id="131" name="Freeform 16"/>
            <p:cNvSpPr>
              <a:spLocks noEditPoints="1"/>
            </p:cNvSpPr>
            <p:nvPr/>
          </p:nvSpPr>
          <p:spPr bwMode="auto">
            <a:xfrm>
              <a:off x="7584849" y="1003041"/>
              <a:ext cx="390489" cy="524538"/>
            </a:xfrm>
            <a:custGeom>
              <a:avLst/>
              <a:gdLst>
                <a:gd name="T0" fmla="*/ 1129 w 1467"/>
                <a:gd name="T1" fmla="*/ 1975 h 1975"/>
                <a:gd name="T2" fmla="*/ 339 w 1467"/>
                <a:gd name="T3" fmla="*/ 1975 h 1975"/>
                <a:gd name="T4" fmla="*/ 282 w 1467"/>
                <a:gd name="T5" fmla="*/ 1919 h 1975"/>
                <a:gd name="T6" fmla="*/ 282 w 1467"/>
                <a:gd name="T7" fmla="*/ 1311 h 1975"/>
                <a:gd name="T8" fmla="*/ 0 w 1467"/>
                <a:gd name="T9" fmla="*/ 733 h 1975"/>
                <a:gd name="T10" fmla="*/ 734 w 1467"/>
                <a:gd name="T11" fmla="*/ 0 h 1975"/>
                <a:gd name="T12" fmla="*/ 1467 w 1467"/>
                <a:gd name="T13" fmla="*/ 733 h 1975"/>
                <a:gd name="T14" fmla="*/ 1185 w 1467"/>
                <a:gd name="T15" fmla="*/ 1311 h 1975"/>
                <a:gd name="T16" fmla="*/ 1185 w 1467"/>
                <a:gd name="T17" fmla="*/ 1919 h 1975"/>
                <a:gd name="T18" fmla="*/ 1129 w 1467"/>
                <a:gd name="T19" fmla="*/ 1975 h 1975"/>
                <a:gd name="T20" fmla="*/ 395 w 1467"/>
                <a:gd name="T21" fmla="*/ 1862 h 1975"/>
                <a:gd name="T22" fmla="*/ 1072 w 1467"/>
                <a:gd name="T23" fmla="*/ 1862 h 1975"/>
                <a:gd name="T24" fmla="*/ 1072 w 1467"/>
                <a:gd name="T25" fmla="*/ 1283 h 1975"/>
                <a:gd name="T26" fmla="*/ 1096 w 1467"/>
                <a:gd name="T27" fmla="*/ 1237 h 1975"/>
                <a:gd name="T28" fmla="*/ 1355 w 1467"/>
                <a:gd name="T29" fmla="*/ 733 h 1975"/>
                <a:gd name="T30" fmla="*/ 734 w 1467"/>
                <a:gd name="T31" fmla="*/ 113 h 1975"/>
                <a:gd name="T32" fmla="*/ 113 w 1467"/>
                <a:gd name="T33" fmla="*/ 733 h 1975"/>
                <a:gd name="T34" fmla="*/ 372 w 1467"/>
                <a:gd name="T35" fmla="*/ 1237 h 1975"/>
                <a:gd name="T36" fmla="*/ 395 w 1467"/>
                <a:gd name="T37" fmla="*/ 1283 h 1975"/>
                <a:gd name="T38" fmla="*/ 395 w 1467"/>
                <a:gd name="T39" fmla="*/ 1862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7" h="1975">
                  <a:moveTo>
                    <a:pt x="1129" y="1975"/>
                  </a:moveTo>
                  <a:lnTo>
                    <a:pt x="339" y="1975"/>
                  </a:lnTo>
                  <a:cubicBezTo>
                    <a:pt x="308" y="1975"/>
                    <a:pt x="282" y="1950"/>
                    <a:pt x="282" y="1919"/>
                  </a:cubicBezTo>
                  <a:lnTo>
                    <a:pt x="282" y="1311"/>
                  </a:lnTo>
                  <a:cubicBezTo>
                    <a:pt x="105" y="1172"/>
                    <a:pt x="0" y="958"/>
                    <a:pt x="0" y="733"/>
                  </a:cubicBezTo>
                  <a:cubicBezTo>
                    <a:pt x="0" y="329"/>
                    <a:pt x="329" y="0"/>
                    <a:pt x="734" y="0"/>
                  </a:cubicBezTo>
                  <a:cubicBezTo>
                    <a:pt x="1138" y="0"/>
                    <a:pt x="1467" y="329"/>
                    <a:pt x="1467" y="733"/>
                  </a:cubicBezTo>
                  <a:cubicBezTo>
                    <a:pt x="1467" y="958"/>
                    <a:pt x="1362" y="1172"/>
                    <a:pt x="1185" y="1311"/>
                  </a:cubicBezTo>
                  <a:lnTo>
                    <a:pt x="1185" y="1919"/>
                  </a:lnTo>
                  <a:cubicBezTo>
                    <a:pt x="1185" y="1950"/>
                    <a:pt x="1160" y="1975"/>
                    <a:pt x="1129" y="1975"/>
                  </a:cubicBezTo>
                  <a:close/>
                  <a:moveTo>
                    <a:pt x="395" y="1862"/>
                  </a:moveTo>
                  <a:lnTo>
                    <a:pt x="1072" y="1862"/>
                  </a:lnTo>
                  <a:lnTo>
                    <a:pt x="1072" y="1283"/>
                  </a:lnTo>
                  <a:cubicBezTo>
                    <a:pt x="1072" y="1264"/>
                    <a:pt x="1081" y="1247"/>
                    <a:pt x="1096" y="1237"/>
                  </a:cubicBezTo>
                  <a:cubicBezTo>
                    <a:pt x="1258" y="1120"/>
                    <a:pt x="1355" y="932"/>
                    <a:pt x="1355" y="733"/>
                  </a:cubicBezTo>
                  <a:cubicBezTo>
                    <a:pt x="1355" y="391"/>
                    <a:pt x="1076" y="113"/>
                    <a:pt x="734" y="113"/>
                  </a:cubicBezTo>
                  <a:cubicBezTo>
                    <a:pt x="391" y="113"/>
                    <a:pt x="113" y="391"/>
                    <a:pt x="113" y="733"/>
                  </a:cubicBezTo>
                  <a:cubicBezTo>
                    <a:pt x="113" y="932"/>
                    <a:pt x="209" y="1120"/>
                    <a:pt x="372" y="1237"/>
                  </a:cubicBezTo>
                  <a:cubicBezTo>
                    <a:pt x="386" y="1248"/>
                    <a:pt x="395" y="1264"/>
                    <a:pt x="395" y="1283"/>
                  </a:cubicBezTo>
                  <a:lnTo>
                    <a:pt x="395" y="1862"/>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32" name="Freeform 17"/>
            <p:cNvSpPr>
              <a:spLocks noEditPoints="1"/>
            </p:cNvSpPr>
            <p:nvPr/>
          </p:nvSpPr>
          <p:spPr bwMode="auto">
            <a:xfrm>
              <a:off x="7674603" y="1497272"/>
              <a:ext cx="209815" cy="120061"/>
            </a:xfrm>
            <a:custGeom>
              <a:avLst/>
              <a:gdLst>
                <a:gd name="T0" fmla="*/ 395 w 790"/>
                <a:gd name="T1" fmla="*/ 452 h 452"/>
                <a:gd name="T2" fmla="*/ 0 w 790"/>
                <a:gd name="T3" fmla="*/ 57 h 452"/>
                <a:gd name="T4" fmla="*/ 56 w 790"/>
                <a:gd name="T5" fmla="*/ 0 h 452"/>
                <a:gd name="T6" fmla="*/ 733 w 790"/>
                <a:gd name="T7" fmla="*/ 0 h 452"/>
                <a:gd name="T8" fmla="*/ 790 w 790"/>
                <a:gd name="T9" fmla="*/ 57 h 452"/>
                <a:gd name="T10" fmla="*/ 395 w 790"/>
                <a:gd name="T11" fmla="*/ 452 h 452"/>
                <a:gd name="T12" fmla="*/ 125 w 790"/>
                <a:gd name="T13" fmla="*/ 113 h 452"/>
                <a:gd name="T14" fmla="*/ 395 w 790"/>
                <a:gd name="T15" fmla="*/ 339 h 452"/>
                <a:gd name="T16" fmla="*/ 664 w 790"/>
                <a:gd name="T17" fmla="*/ 113 h 452"/>
                <a:gd name="T18" fmla="*/ 125 w 790"/>
                <a:gd name="T19" fmla="*/ 11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0" h="452">
                  <a:moveTo>
                    <a:pt x="395" y="452"/>
                  </a:moveTo>
                  <a:cubicBezTo>
                    <a:pt x="167" y="452"/>
                    <a:pt x="0" y="192"/>
                    <a:pt x="0" y="57"/>
                  </a:cubicBezTo>
                  <a:cubicBezTo>
                    <a:pt x="0" y="26"/>
                    <a:pt x="25" y="0"/>
                    <a:pt x="56" y="0"/>
                  </a:cubicBezTo>
                  <a:lnTo>
                    <a:pt x="733" y="0"/>
                  </a:lnTo>
                  <a:cubicBezTo>
                    <a:pt x="764" y="0"/>
                    <a:pt x="790" y="26"/>
                    <a:pt x="790" y="57"/>
                  </a:cubicBezTo>
                  <a:cubicBezTo>
                    <a:pt x="790" y="192"/>
                    <a:pt x="623" y="452"/>
                    <a:pt x="395" y="452"/>
                  </a:cubicBezTo>
                  <a:close/>
                  <a:moveTo>
                    <a:pt x="125" y="113"/>
                  </a:moveTo>
                  <a:cubicBezTo>
                    <a:pt x="161" y="206"/>
                    <a:pt x="267" y="339"/>
                    <a:pt x="395" y="339"/>
                  </a:cubicBezTo>
                  <a:cubicBezTo>
                    <a:pt x="522" y="339"/>
                    <a:pt x="628" y="206"/>
                    <a:pt x="664" y="113"/>
                  </a:cubicBezTo>
                  <a:lnTo>
                    <a:pt x="125" y="113"/>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33" name="Freeform 18"/>
            <p:cNvSpPr>
              <a:spLocks/>
            </p:cNvSpPr>
            <p:nvPr/>
          </p:nvSpPr>
          <p:spPr bwMode="auto">
            <a:xfrm>
              <a:off x="7674603" y="1348070"/>
              <a:ext cx="209815" cy="29141"/>
            </a:xfrm>
            <a:custGeom>
              <a:avLst/>
              <a:gdLst>
                <a:gd name="T0" fmla="*/ 733 w 790"/>
                <a:gd name="T1" fmla="*/ 113 h 113"/>
                <a:gd name="T2" fmla="*/ 56 w 790"/>
                <a:gd name="T3" fmla="*/ 113 h 113"/>
                <a:gd name="T4" fmla="*/ 0 w 790"/>
                <a:gd name="T5" fmla="*/ 56 h 113"/>
                <a:gd name="T6" fmla="*/ 56 w 790"/>
                <a:gd name="T7" fmla="*/ 0 h 113"/>
                <a:gd name="T8" fmla="*/ 733 w 790"/>
                <a:gd name="T9" fmla="*/ 0 h 113"/>
                <a:gd name="T10" fmla="*/ 790 w 790"/>
                <a:gd name="T11" fmla="*/ 56 h 113"/>
                <a:gd name="T12" fmla="*/ 733 w 790"/>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790" h="113">
                  <a:moveTo>
                    <a:pt x="733" y="113"/>
                  </a:moveTo>
                  <a:lnTo>
                    <a:pt x="56" y="113"/>
                  </a:lnTo>
                  <a:cubicBezTo>
                    <a:pt x="25" y="113"/>
                    <a:pt x="0" y="87"/>
                    <a:pt x="0" y="56"/>
                  </a:cubicBezTo>
                  <a:cubicBezTo>
                    <a:pt x="0" y="25"/>
                    <a:pt x="25" y="0"/>
                    <a:pt x="56" y="0"/>
                  </a:cubicBezTo>
                  <a:lnTo>
                    <a:pt x="733" y="0"/>
                  </a:lnTo>
                  <a:cubicBezTo>
                    <a:pt x="764" y="0"/>
                    <a:pt x="790" y="25"/>
                    <a:pt x="790" y="56"/>
                  </a:cubicBezTo>
                  <a:cubicBezTo>
                    <a:pt x="790" y="87"/>
                    <a:pt x="764" y="113"/>
                    <a:pt x="733" y="113"/>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34" name="Freeform 19"/>
            <p:cNvSpPr>
              <a:spLocks/>
            </p:cNvSpPr>
            <p:nvPr/>
          </p:nvSpPr>
          <p:spPr bwMode="auto">
            <a:xfrm>
              <a:off x="7673437" y="1360892"/>
              <a:ext cx="212146" cy="61779"/>
            </a:xfrm>
            <a:custGeom>
              <a:avLst/>
              <a:gdLst>
                <a:gd name="T0" fmla="*/ 738 w 799"/>
                <a:gd name="T1" fmla="*/ 230 h 230"/>
                <a:gd name="T2" fmla="*/ 729 w 799"/>
                <a:gd name="T3" fmla="*/ 229 h 230"/>
                <a:gd name="T4" fmla="*/ 52 w 799"/>
                <a:gd name="T5" fmla="*/ 116 h 230"/>
                <a:gd name="T6" fmla="*/ 5 w 799"/>
                <a:gd name="T7" fmla="*/ 51 h 230"/>
                <a:gd name="T8" fmla="*/ 70 w 799"/>
                <a:gd name="T9" fmla="*/ 5 h 230"/>
                <a:gd name="T10" fmla="*/ 748 w 799"/>
                <a:gd name="T11" fmla="*/ 118 h 230"/>
                <a:gd name="T12" fmla="*/ 794 w 799"/>
                <a:gd name="T13" fmla="*/ 183 h 230"/>
                <a:gd name="T14" fmla="*/ 738 w 799"/>
                <a:gd name="T15" fmla="*/ 230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9" h="230">
                  <a:moveTo>
                    <a:pt x="738" y="230"/>
                  </a:moveTo>
                  <a:cubicBezTo>
                    <a:pt x="736" y="230"/>
                    <a:pt x="732" y="230"/>
                    <a:pt x="729" y="229"/>
                  </a:cubicBezTo>
                  <a:lnTo>
                    <a:pt x="52" y="116"/>
                  </a:lnTo>
                  <a:cubicBezTo>
                    <a:pt x="21" y="111"/>
                    <a:pt x="0" y="82"/>
                    <a:pt x="5" y="51"/>
                  </a:cubicBezTo>
                  <a:cubicBezTo>
                    <a:pt x="11" y="21"/>
                    <a:pt x="40" y="0"/>
                    <a:pt x="70" y="5"/>
                  </a:cubicBezTo>
                  <a:lnTo>
                    <a:pt x="748" y="118"/>
                  </a:lnTo>
                  <a:cubicBezTo>
                    <a:pt x="778" y="123"/>
                    <a:pt x="799" y="152"/>
                    <a:pt x="794" y="183"/>
                  </a:cubicBezTo>
                  <a:cubicBezTo>
                    <a:pt x="789" y="211"/>
                    <a:pt x="765" y="230"/>
                    <a:pt x="738" y="23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35" name="Freeform 20"/>
            <p:cNvSpPr>
              <a:spLocks/>
            </p:cNvSpPr>
            <p:nvPr/>
          </p:nvSpPr>
          <p:spPr bwMode="auto">
            <a:xfrm>
              <a:off x="7673437" y="1421505"/>
              <a:ext cx="212146" cy="60613"/>
            </a:xfrm>
            <a:custGeom>
              <a:avLst/>
              <a:gdLst>
                <a:gd name="T0" fmla="*/ 738 w 799"/>
                <a:gd name="T1" fmla="*/ 230 h 230"/>
                <a:gd name="T2" fmla="*/ 729 w 799"/>
                <a:gd name="T3" fmla="*/ 229 h 230"/>
                <a:gd name="T4" fmla="*/ 52 w 799"/>
                <a:gd name="T5" fmla="*/ 116 h 230"/>
                <a:gd name="T6" fmla="*/ 5 w 799"/>
                <a:gd name="T7" fmla="*/ 51 h 230"/>
                <a:gd name="T8" fmla="*/ 70 w 799"/>
                <a:gd name="T9" fmla="*/ 5 h 230"/>
                <a:gd name="T10" fmla="*/ 748 w 799"/>
                <a:gd name="T11" fmla="*/ 118 h 230"/>
                <a:gd name="T12" fmla="*/ 794 w 799"/>
                <a:gd name="T13" fmla="*/ 183 h 230"/>
                <a:gd name="T14" fmla="*/ 738 w 799"/>
                <a:gd name="T15" fmla="*/ 230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9" h="230">
                  <a:moveTo>
                    <a:pt x="738" y="230"/>
                  </a:moveTo>
                  <a:cubicBezTo>
                    <a:pt x="736" y="230"/>
                    <a:pt x="732" y="230"/>
                    <a:pt x="729" y="229"/>
                  </a:cubicBezTo>
                  <a:lnTo>
                    <a:pt x="52" y="116"/>
                  </a:lnTo>
                  <a:cubicBezTo>
                    <a:pt x="21" y="111"/>
                    <a:pt x="0" y="82"/>
                    <a:pt x="5" y="51"/>
                  </a:cubicBezTo>
                  <a:cubicBezTo>
                    <a:pt x="11" y="20"/>
                    <a:pt x="40" y="0"/>
                    <a:pt x="70" y="5"/>
                  </a:cubicBezTo>
                  <a:lnTo>
                    <a:pt x="748" y="118"/>
                  </a:lnTo>
                  <a:cubicBezTo>
                    <a:pt x="778" y="123"/>
                    <a:pt x="799" y="152"/>
                    <a:pt x="794" y="183"/>
                  </a:cubicBezTo>
                  <a:cubicBezTo>
                    <a:pt x="789" y="210"/>
                    <a:pt x="765" y="230"/>
                    <a:pt x="738" y="23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36" name="Freeform 21"/>
            <p:cNvSpPr>
              <a:spLocks/>
            </p:cNvSpPr>
            <p:nvPr/>
          </p:nvSpPr>
          <p:spPr bwMode="auto">
            <a:xfrm>
              <a:off x="7464788" y="1197703"/>
              <a:ext cx="89754" cy="30307"/>
            </a:xfrm>
            <a:custGeom>
              <a:avLst/>
              <a:gdLst>
                <a:gd name="T0" fmla="*/ 283 w 339"/>
                <a:gd name="T1" fmla="*/ 113 h 113"/>
                <a:gd name="T2" fmla="*/ 57 w 339"/>
                <a:gd name="T3" fmla="*/ 113 h 113"/>
                <a:gd name="T4" fmla="*/ 0 w 339"/>
                <a:gd name="T5" fmla="*/ 57 h 113"/>
                <a:gd name="T6" fmla="*/ 57 w 339"/>
                <a:gd name="T7" fmla="*/ 0 h 113"/>
                <a:gd name="T8" fmla="*/ 283 w 339"/>
                <a:gd name="T9" fmla="*/ 0 h 113"/>
                <a:gd name="T10" fmla="*/ 339 w 339"/>
                <a:gd name="T11" fmla="*/ 57 h 113"/>
                <a:gd name="T12" fmla="*/ 283 w 339"/>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339" h="113">
                  <a:moveTo>
                    <a:pt x="283" y="113"/>
                  </a:moveTo>
                  <a:lnTo>
                    <a:pt x="57" y="113"/>
                  </a:lnTo>
                  <a:cubicBezTo>
                    <a:pt x="26" y="113"/>
                    <a:pt x="0" y="88"/>
                    <a:pt x="0" y="57"/>
                  </a:cubicBezTo>
                  <a:cubicBezTo>
                    <a:pt x="0" y="26"/>
                    <a:pt x="26" y="0"/>
                    <a:pt x="57" y="0"/>
                  </a:cubicBezTo>
                  <a:lnTo>
                    <a:pt x="283" y="0"/>
                  </a:lnTo>
                  <a:cubicBezTo>
                    <a:pt x="314" y="0"/>
                    <a:pt x="339" y="26"/>
                    <a:pt x="339" y="57"/>
                  </a:cubicBezTo>
                  <a:cubicBezTo>
                    <a:pt x="339" y="88"/>
                    <a:pt x="314" y="113"/>
                    <a:pt x="283" y="113"/>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37" name="Freeform 22"/>
            <p:cNvSpPr>
              <a:spLocks/>
            </p:cNvSpPr>
            <p:nvPr/>
          </p:nvSpPr>
          <p:spPr bwMode="auto">
            <a:xfrm>
              <a:off x="8004479" y="1197703"/>
              <a:ext cx="90920" cy="30307"/>
            </a:xfrm>
            <a:custGeom>
              <a:avLst/>
              <a:gdLst>
                <a:gd name="T0" fmla="*/ 283 w 339"/>
                <a:gd name="T1" fmla="*/ 113 h 113"/>
                <a:gd name="T2" fmla="*/ 57 w 339"/>
                <a:gd name="T3" fmla="*/ 113 h 113"/>
                <a:gd name="T4" fmla="*/ 0 w 339"/>
                <a:gd name="T5" fmla="*/ 57 h 113"/>
                <a:gd name="T6" fmla="*/ 57 w 339"/>
                <a:gd name="T7" fmla="*/ 0 h 113"/>
                <a:gd name="T8" fmla="*/ 283 w 339"/>
                <a:gd name="T9" fmla="*/ 0 h 113"/>
                <a:gd name="T10" fmla="*/ 339 w 339"/>
                <a:gd name="T11" fmla="*/ 57 h 113"/>
                <a:gd name="T12" fmla="*/ 283 w 339"/>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339" h="113">
                  <a:moveTo>
                    <a:pt x="283" y="113"/>
                  </a:moveTo>
                  <a:lnTo>
                    <a:pt x="57" y="113"/>
                  </a:lnTo>
                  <a:cubicBezTo>
                    <a:pt x="26" y="113"/>
                    <a:pt x="0" y="88"/>
                    <a:pt x="0" y="57"/>
                  </a:cubicBezTo>
                  <a:cubicBezTo>
                    <a:pt x="0" y="26"/>
                    <a:pt x="26" y="0"/>
                    <a:pt x="57" y="0"/>
                  </a:cubicBezTo>
                  <a:lnTo>
                    <a:pt x="283" y="0"/>
                  </a:lnTo>
                  <a:cubicBezTo>
                    <a:pt x="314" y="0"/>
                    <a:pt x="339" y="26"/>
                    <a:pt x="339" y="57"/>
                  </a:cubicBezTo>
                  <a:cubicBezTo>
                    <a:pt x="339" y="88"/>
                    <a:pt x="314" y="113"/>
                    <a:pt x="283" y="113"/>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38" name="Freeform 23"/>
            <p:cNvSpPr>
              <a:spLocks/>
            </p:cNvSpPr>
            <p:nvPr/>
          </p:nvSpPr>
          <p:spPr bwMode="auto">
            <a:xfrm>
              <a:off x="7643131" y="910955"/>
              <a:ext cx="64110" cy="92086"/>
            </a:xfrm>
            <a:custGeom>
              <a:avLst/>
              <a:gdLst>
                <a:gd name="T0" fmla="*/ 177 w 241"/>
                <a:gd name="T1" fmla="*/ 347 h 347"/>
                <a:gd name="T2" fmla="*/ 127 w 241"/>
                <a:gd name="T3" fmla="*/ 316 h 347"/>
                <a:gd name="T4" fmla="*/ 14 w 241"/>
                <a:gd name="T5" fmla="*/ 90 h 347"/>
                <a:gd name="T6" fmla="*/ 39 w 241"/>
                <a:gd name="T7" fmla="*/ 14 h 347"/>
                <a:gd name="T8" fmla="*/ 115 w 241"/>
                <a:gd name="T9" fmla="*/ 39 h 347"/>
                <a:gd name="T10" fmla="*/ 228 w 241"/>
                <a:gd name="T11" fmla="*/ 265 h 347"/>
                <a:gd name="T12" fmla="*/ 202 w 241"/>
                <a:gd name="T13" fmla="*/ 341 h 347"/>
                <a:gd name="T14" fmla="*/ 177 w 241"/>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347">
                  <a:moveTo>
                    <a:pt x="177" y="347"/>
                  </a:moveTo>
                  <a:cubicBezTo>
                    <a:pt x="156" y="347"/>
                    <a:pt x="136" y="335"/>
                    <a:pt x="127" y="316"/>
                  </a:cubicBezTo>
                  <a:lnTo>
                    <a:pt x="14" y="90"/>
                  </a:lnTo>
                  <a:cubicBezTo>
                    <a:pt x="0" y="62"/>
                    <a:pt x="11" y="28"/>
                    <a:pt x="39" y="14"/>
                  </a:cubicBezTo>
                  <a:cubicBezTo>
                    <a:pt x="67" y="0"/>
                    <a:pt x="101" y="12"/>
                    <a:pt x="115" y="39"/>
                  </a:cubicBezTo>
                  <a:lnTo>
                    <a:pt x="228" y="265"/>
                  </a:lnTo>
                  <a:cubicBezTo>
                    <a:pt x="241" y="293"/>
                    <a:pt x="230" y="327"/>
                    <a:pt x="202" y="341"/>
                  </a:cubicBezTo>
                  <a:cubicBezTo>
                    <a:pt x="194" y="345"/>
                    <a:pt x="185" y="347"/>
                    <a:pt x="177" y="347"/>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39" name="Freeform 24"/>
            <p:cNvSpPr>
              <a:spLocks/>
            </p:cNvSpPr>
            <p:nvPr/>
          </p:nvSpPr>
          <p:spPr bwMode="auto">
            <a:xfrm>
              <a:off x="7852946" y="910955"/>
              <a:ext cx="64110" cy="92086"/>
            </a:xfrm>
            <a:custGeom>
              <a:avLst/>
              <a:gdLst>
                <a:gd name="T0" fmla="*/ 64 w 242"/>
                <a:gd name="T1" fmla="*/ 347 h 347"/>
                <a:gd name="T2" fmla="*/ 39 w 242"/>
                <a:gd name="T3" fmla="*/ 341 h 347"/>
                <a:gd name="T4" fmla="*/ 14 w 242"/>
                <a:gd name="T5" fmla="*/ 265 h 347"/>
                <a:gd name="T6" fmla="*/ 126 w 242"/>
                <a:gd name="T7" fmla="*/ 39 h 347"/>
                <a:gd name="T8" fmla="*/ 202 w 242"/>
                <a:gd name="T9" fmla="*/ 14 h 347"/>
                <a:gd name="T10" fmla="*/ 228 w 242"/>
                <a:gd name="T11" fmla="*/ 89 h 347"/>
                <a:gd name="T12" fmla="*/ 115 w 242"/>
                <a:gd name="T13" fmla="*/ 315 h 347"/>
                <a:gd name="T14" fmla="*/ 64 w 242"/>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347">
                  <a:moveTo>
                    <a:pt x="64" y="347"/>
                  </a:moveTo>
                  <a:cubicBezTo>
                    <a:pt x="56" y="347"/>
                    <a:pt x="47" y="345"/>
                    <a:pt x="39" y="341"/>
                  </a:cubicBezTo>
                  <a:cubicBezTo>
                    <a:pt x="11" y="327"/>
                    <a:pt x="0" y="293"/>
                    <a:pt x="14" y="265"/>
                  </a:cubicBezTo>
                  <a:lnTo>
                    <a:pt x="126" y="39"/>
                  </a:lnTo>
                  <a:cubicBezTo>
                    <a:pt x="141" y="11"/>
                    <a:pt x="175" y="0"/>
                    <a:pt x="202" y="14"/>
                  </a:cubicBezTo>
                  <a:cubicBezTo>
                    <a:pt x="230" y="28"/>
                    <a:pt x="242" y="62"/>
                    <a:pt x="228" y="89"/>
                  </a:cubicBezTo>
                  <a:lnTo>
                    <a:pt x="115" y="315"/>
                  </a:lnTo>
                  <a:cubicBezTo>
                    <a:pt x="105" y="335"/>
                    <a:pt x="85" y="347"/>
                    <a:pt x="64" y="347"/>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40" name="Freeform 25"/>
            <p:cNvSpPr>
              <a:spLocks/>
            </p:cNvSpPr>
            <p:nvPr/>
          </p:nvSpPr>
          <p:spPr bwMode="auto">
            <a:xfrm>
              <a:off x="7492763" y="1031016"/>
              <a:ext cx="94417" cy="61779"/>
            </a:xfrm>
            <a:custGeom>
              <a:avLst/>
              <a:gdLst>
                <a:gd name="T0" fmla="*/ 290 w 355"/>
                <a:gd name="T1" fmla="*/ 233 h 233"/>
                <a:gd name="T2" fmla="*/ 265 w 355"/>
                <a:gd name="T3" fmla="*/ 227 h 233"/>
                <a:gd name="T4" fmla="*/ 39 w 355"/>
                <a:gd name="T5" fmla="*/ 114 h 233"/>
                <a:gd name="T6" fmla="*/ 14 w 355"/>
                <a:gd name="T7" fmla="*/ 39 h 233"/>
                <a:gd name="T8" fmla="*/ 90 w 355"/>
                <a:gd name="T9" fmla="*/ 13 h 233"/>
                <a:gd name="T10" fmla="*/ 316 w 355"/>
                <a:gd name="T11" fmla="*/ 126 h 233"/>
                <a:gd name="T12" fmla="*/ 341 w 355"/>
                <a:gd name="T13" fmla="*/ 202 h 233"/>
                <a:gd name="T14" fmla="*/ 290 w 355"/>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233">
                  <a:moveTo>
                    <a:pt x="290" y="233"/>
                  </a:moveTo>
                  <a:cubicBezTo>
                    <a:pt x="282" y="233"/>
                    <a:pt x="274" y="231"/>
                    <a:pt x="265" y="227"/>
                  </a:cubicBezTo>
                  <a:lnTo>
                    <a:pt x="39" y="114"/>
                  </a:lnTo>
                  <a:cubicBezTo>
                    <a:pt x="11" y="100"/>
                    <a:pt x="0" y="67"/>
                    <a:pt x="14" y="39"/>
                  </a:cubicBezTo>
                  <a:cubicBezTo>
                    <a:pt x="28" y="11"/>
                    <a:pt x="62" y="0"/>
                    <a:pt x="90" y="13"/>
                  </a:cubicBezTo>
                  <a:lnTo>
                    <a:pt x="316" y="126"/>
                  </a:lnTo>
                  <a:cubicBezTo>
                    <a:pt x="344" y="140"/>
                    <a:pt x="355" y="174"/>
                    <a:pt x="341" y="202"/>
                  </a:cubicBezTo>
                  <a:cubicBezTo>
                    <a:pt x="331" y="222"/>
                    <a:pt x="311" y="233"/>
                    <a:pt x="290" y="233"/>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41" name="Freeform 26"/>
            <p:cNvSpPr>
              <a:spLocks/>
            </p:cNvSpPr>
            <p:nvPr/>
          </p:nvSpPr>
          <p:spPr bwMode="auto">
            <a:xfrm>
              <a:off x="7973007" y="1031016"/>
              <a:ext cx="94417" cy="61779"/>
            </a:xfrm>
            <a:custGeom>
              <a:avLst/>
              <a:gdLst>
                <a:gd name="T0" fmla="*/ 64 w 354"/>
                <a:gd name="T1" fmla="*/ 233 h 233"/>
                <a:gd name="T2" fmla="*/ 13 w 354"/>
                <a:gd name="T3" fmla="*/ 202 h 233"/>
                <a:gd name="T4" fmla="*/ 39 w 354"/>
                <a:gd name="T5" fmla="*/ 126 h 233"/>
                <a:gd name="T6" fmla="*/ 265 w 354"/>
                <a:gd name="T7" fmla="*/ 13 h 233"/>
                <a:gd name="T8" fmla="*/ 340 w 354"/>
                <a:gd name="T9" fmla="*/ 39 h 233"/>
                <a:gd name="T10" fmla="*/ 315 w 354"/>
                <a:gd name="T11" fmla="*/ 115 h 233"/>
                <a:gd name="T12" fmla="*/ 89 w 354"/>
                <a:gd name="T13" fmla="*/ 228 h 233"/>
                <a:gd name="T14" fmla="*/ 64 w 354"/>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33">
                  <a:moveTo>
                    <a:pt x="64" y="233"/>
                  </a:moveTo>
                  <a:cubicBezTo>
                    <a:pt x="43" y="233"/>
                    <a:pt x="23" y="222"/>
                    <a:pt x="13" y="202"/>
                  </a:cubicBezTo>
                  <a:cubicBezTo>
                    <a:pt x="0" y="174"/>
                    <a:pt x="11" y="140"/>
                    <a:pt x="39" y="126"/>
                  </a:cubicBezTo>
                  <a:lnTo>
                    <a:pt x="265" y="13"/>
                  </a:lnTo>
                  <a:cubicBezTo>
                    <a:pt x="292" y="0"/>
                    <a:pt x="326" y="11"/>
                    <a:pt x="340" y="39"/>
                  </a:cubicBezTo>
                  <a:cubicBezTo>
                    <a:pt x="354" y="67"/>
                    <a:pt x="343" y="101"/>
                    <a:pt x="315" y="115"/>
                  </a:cubicBezTo>
                  <a:lnTo>
                    <a:pt x="89" y="228"/>
                  </a:lnTo>
                  <a:cubicBezTo>
                    <a:pt x="81" y="231"/>
                    <a:pt x="72" y="233"/>
                    <a:pt x="64" y="233"/>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grpSp>
      <p:sp>
        <p:nvSpPr>
          <p:cNvPr id="178" name="Freeform 217"/>
          <p:cNvSpPr>
            <a:spLocks noEditPoints="1"/>
          </p:cNvSpPr>
          <p:nvPr/>
        </p:nvSpPr>
        <p:spPr bwMode="auto">
          <a:xfrm>
            <a:off x="7183645" y="1827508"/>
            <a:ext cx="226181" cy="169635"/>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89" name="Freeform 148"/>
          <p:cNvSpPr>
            <a:spLocks noEditPoints="1"/>
          </p:cNvSpPr>
          <p:nvPr/>
        </p:nvSpPr>
        <p:spPr bwMode="auto">
          <a:xfrm>
            <a:off x="6385053" y="1809637"/>
            <a:ext cx="213039" cy="205376"/>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92" name="Freeform 120"/>
          <p:cNvSpPr>
            <a:spLocks noEditPoints="1"/>
          </p:cNvSpPr>
          <p:nvPr/>
        </p:nvSpPr>
        <p:spPr bwMode="auto">
          <a:xfrm>
            <a:off x="7954324" y="1814914"/>
            <a:ext cx="227292" cy="194822"/>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17" name="Freeform 36"/>
          <p:cNvSpPr>
            <a:spLocks noEditPoints="1"/>
          </p:cNvSpPr>
          <p:nvPr/>
        </p:nvSpPr>
        <p:spPr bwMode="auto">
          <a:xfrm>
            <a:off x="2552642" y="2338881"/>
            <a:ext cx="216558" cy="235169"/>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nvGrpSpPr>
          <p:cNvPr id="16" name="组合 15"/>
          <p:cNvGrpSpPr/>
          <p:nvPr/>
        </p:nvGrpSpPr>
        <p:grpSpPr>
          <a:xfrm>
            <a:off x="4101636" y="2345300"/>
            <a:ext cx="281327" cy="222332"/>
            <a:chOff x="5340139" y="2292617"/>
            <a:chExt cx="652175" cy="515413"/>
          </a:xfrm>
          <a:solidFill>
            <a:schemeClr val="bg1">
              <a:lumMod val="95000"/>
            </a:schemeClr>
          </a:solidFill>
        </p:grpSpPr>
        <p:sp>
          <p:nvSpPr>
            <p:cNvPr id="120" name="Freeform 9"/>
            <p:cNvSpPr>
              <a:spLocks/>
            </p:cNvSpPr>
            <p:nvPr/>
          </p:nvSpPr>
          <p:spPr bwMode="auto">
            <a:xfrm>
              <a:off x="5549366" y="2428359"/>
              <a:ext cx="442948" cy="338845"/>
            </a:xfrm>
            <a:custGeom>
              <a:avLst/>
              <a:gdLst>
                <a:gd name="T0" fmla="*/ 1511 w 1915"/>
                <a:gd name="T1" fmla="*/ 0 h 1465"/>
                <a:gd name="T2" fmla="*/ 1550 w 1915"/>
                <a:gd name="T3" fmla="*/ 238 h 1465"/>
                <a:gd name="T4" fmla="*/ 207 w 1915"/>
                <a:gd name="T5" fmla="*/ 1231 h 1465"/>
                <a:gd name="T6" fmla="*/ 0 w 1915"/>
                <a:gd name="T7" fmla="*/ 1219 h 1465"/>
                <a:gd name="T8" fmla="*/ 796 w 1915"/>
                <a:gd name="T9" fmla="*/ 1465 h 1465"/>
                <a:gd name="T10" fmla="*/ 1915 w 1915"/>
                <a:gd name="T11" fmla="*/ 637 h 1465"/>
                <a:gd name="T12" fmla="*/ 1511 w 1915"/>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1915" h="1465">
                  <a:moveTo>
                    <a:pt x="1511" y="0"/>
                  </a:moveTo>
                  <a:cubicBezTo>
                    <a:pt x="1536" y="76"/>
                    <a:pt x="1550" y="156"/>
                    <a:pt x="1550" y="238"/>
                  </a:cubicBezTo>
                  <a:cubicBezTo>
                    <a:pt x="1550" y="787"/>
                    <a:pt x="949" y="1231"/>
                    <a:pt x="207" y="1231"/>
                  </a:cubicBezTo>
                  <a:cubicBezTo>
                    <a:pt x="137" y="1231"/>
                    <a:pt x="67" y="1227"/>
                    <a:pt x="0" y="1219"/>
                  </a:cubicBezTo>
                  <a:cubicBezTo>
                    <a:pt x="203" y="1371"/>
                    <a:pt x="484" y="1465"/>
                    <a:pt x="796" y="1465"/>
                  </a:cubicBezTo>
                  <a:cubicBezTo>
                    <a:pt x="1414" y="1465"/>
                    <a:pt x="1915" y="1094"/>
                    <a:pt x="1915" y="637"/>
                  </a:cubicBezTo>
                  <a:cubicBezTo>
                    <a:pt x="1915" y="381"/>
                    <a:pt x="1758" y="152"/>
                    <a:pt x="1511"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21" name="Oval 10"/>
            <p:cNvSpPr>
              <a:spLocks noChangeArrowheads="1"/>
            </p:cNvSpPr>
            <p:nvPr/>
          </p:nvSpPr>
          <p:spPr bwMode="auto">
            <a:xfrm>
              <a:off x="5340139" y="2292617"/>
              <a:ext cx="517453" cy="383753"/>
            </a:xfrm>
            <a:prstGeom prst="ellipse">
              <a:avLst/>
            </a:pr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22" name="Freeform 11"/>
            <p:cNvSpPr>
              <a:spLocks/>
            </p:cNvSpPr>
            <p:nvPr/>
          </p:nvSpPr>
          <p:spPr bwMode="auto">
            <a:xfrm>
              <a:off x="5358510" y="2550834"/>
              <a:ext cx="227597" cy="162279"/>
            </a:xfrm>
            <a:custGeom>
              <a:avLst/>
              <a:gdLst>
                <a:gd name="T0" fmla="*/ 407 w 981"/>
                <a:gd name="T1" fmla="*/ 157 h 703"/>
                <a:gd name="T2" fmla="*/ 69 w 981"/>
                <a:gd name="T3" fmla="*/ 611 h 703"/>
                <a:gd name="T4" fmla="*/ 107 w 981"/>
                <a:gd name="T5" fmla="*/ 699 h 703"/>
                <a:gd name="T6" fmla="*/ 764 w 981"/>
                <a:gd name="T7" fmla="*/ 330 h 703"/>
                <a:gd name="T8" fmla="*/ 407 w 981"/>
                <a:gd name="T9" fmla="*/ 157 h 703"/>
              </a:gdLst>
              <a:ahLst/>
              <a:cxnLst>
                <a:cxn ang="0">
                  <a:pos x="T0" y="T1"/>
                </a:cxn>
                <a:cxn ang="0">
                  <a:pos x="T2" y="T3"/>
                </a:cxn>
                <a:cxn ang="0">
                  <a:pos x="T4" y="T5"/>
                </a:cxn>
                <a:cxn ang="0">
                  <a:pos x="T6" y="T7"/>
                </a:cxn>
                <a:cxn ang="0">
                  <a:pos x="T8" y="T9"/>
                </a:cxn>
              </a:cxnLst>
              <a:rect l="0" t="0" r="r" b="b"/>
              <a:pathLst>
                <a:path w="981" h="703">
                  <a:moveTo>
                    <a:pt x="407" y="157"/>
                  </a:moveTo>
                  <a:cubicBezTo>
                    <a:pt x="332" y="348"/>
                    <a:pt x="138" y="567"/>
                    <a:pt x="69" y="611"/>
                  </a:cubicBezTo>
                  <a:cubicBezTo>
                    <a:pt x="0" y="655"/>
                    <a:pt x="31" y="694"/>
                    <a:pt x="107" y="699"/>
                  </a:cubicBezTo>
                  <a:cubicBezTo>
                    <a:pt x="183" y="703"/>
                    <a:pt x="546" y="660"/>
                    <a:pt x="764" y="330"/>
                  </a:cubicBezTo>
                  <a:cubicBezTo>
                    <a:pt x="981" y="0"/>
                    <a:pt x="407" y="157"/>
                    <a:pt x="407" y="157"/>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23" name="Freeform 12"/>
            <p:cNvSpPr>
              <a:spLocks/>
            </p:cNvSpPr>
            <p:nvPr/>
          </p:nvSpPr>
          <p:spPr bwMode="auto">
            <a:xfrm>
              <a:off x="5744304" y="2650855"/>
              <a:ext cx="230660" cy="157175"/>
            </a:xfrm>
            <a:custGeom>
              <a:avLst/>
              <a:gdLst>
                <a:gd name="T0" fmla="*/ 578 w 999"/>
                <a:gd name="T1" fmla="*/ 142 h 680"/>
                <a:gd name="T2" fmla="*/ 929 w 999"/>
                <a:gd name="T3" fmla="*/ 585 h 680"/>
                <a:gd name="T4" fmla="*/ 893 w 999"/>
                <a:gd name="T5" fmla="*/ 674 h 680"/>
                <a:gd name="T6" fmla="*/ 226 w 999"/>
                <a:gd name="T7" fmla="*/ 324 h 680"/>
                <a:gd name="T8" fmla="*/ 578 w 999"/>
                <a:gd name="T9" fmla="*/ 142 h 680"/>
              </a:gdLst>
              <a:ahLst/>
              <a:cxnLst>
                <a:cxn ang="0">
                  <a:pos x="T0" y="T1"/>
                </a:cxn>
                <a:cxn ang="0">
                  <a:pos x="T2" y="T3"/>
                </a:cxn>
                <a:cxn ang="0">
                  <a:pos x="T4" y="T5"/>
                </a:cxn>
                <a:cxn ang="0">
                  <a:pos x="T6" y="T7"/>
                </a:cxn>
                <a:cxn ang="0">
                  <a:pos x="T8" y="T9"/>
                </a:cxn>
              </a:cxnLst>
              <a:rect l="0" t="0" r="r" b="b"/>
              <a:pathLst>
                <a:path w="999" h="680">
                  <a:moveTo>
                    <a:pt x="578" y="142"/>
                  </a:moveTo>
                  <a:cubicBezTo>
                    <a:pt x="659" y="330"/>
                    <a:pt x="859" y="544"/>
                    <a:pt x="929" y="585"/>
                  </a:cubicBezTo>
                  <a:cubicBezTo>
                    <a:pt x="999" y="627"/>
                    <a:pt x="969" y="668"/>
                    <a:pt x="893" y="674"/>
                  </a:cubicBezTo>
                  <a:cubicBezTo>
                    <a:pt x="817" y="680"/>
                    <a:pt x="453" y="648"/>
                    <a:pt x="226" y="324"/>
                  </a:cubicBezTo>
                  <a:cubicBezTo>
                    <a:pt x="0" y="0"/>
                    <a:pt x="578" y="142"/>
                    <a:pt x="578" y="142"/>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grpSp>
      <p:sp>
        <p:nvSpPr>
          <p:cNvPr id="124" name="Freeform 82"/>
          <p:cNvSpPr>
            <a:spLocks noEditPoints="1"/>
          </p:cNvSpPr>
          <p:nvPr/>
        </p:nvSpPr>
        <p:spPr bwMode="auto">
          <a:xfrm>
            <a:off x="4969040" y="2341709"/>
            <a:ext cx="194205" cy="229515"/>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42" name="Freeform 21"/>
          <p:cNvSpPr>
            <a:spLocks noEditPoints="1"/>
          </p:cNvSpPr>
          <p:nvPr/>
        </p:nvSpPr>
        <p:spPr bwMode="auto">
          <a:xfrm>
            <a:off x="5730081" y="2329913"/>
            <a:ext cx="173247" cy="25310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49" name="Freeform 101"/>
          <p:cNvSpPr>
            <a:spLocks noEditPoints="1"/>
          </p:cNvSpPr>
          <p:nvPr/>
        </p:nvSpPr>
        <p:spPr bwMode="auto">
          <a:xfrm>
            <a:off x="1715604" y="2351347"/>
            <a:ext cx="317267" cy="210237"/>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50" name="Freeform 74"/>
          <p:cNvSpPr>
            <a:spLocks noEditPoints="1"/>
          </p:cNvSpPr>
          <p:nvPr/>
        </p:nvSpPr>
        <p:spPr bwMode="auto">
          <a:xfrm>
            <a:off x="3325886" y="2363722"/>
            <a:ext cx="239141" cy="185489"/>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nvGrpSpPr>
          <p:cNvPr id="8" name="组合 7"/>
          <p:cNvGrpSpPr/>
          <p:nvPr/>
        </p:nvGrpSpPr>
        <p:grpSpPr>
          <a:xfrm>
            <a:off x="1011953" y="2323397"/>
            <a:ext cx="233877" cy="266138"/>
            <a:chOff x="1189682" y="2241840"/>
            <a:chExt cx="542181" cy="616967"/>
          </a:xfrm>
          <a:solidFill>
            <a:schemeClr val="bg1">
              <a:lumMod val="95000"/>
            </a:schemeClr>
          </a:solidFill>
        </p:grpSpPr>
        <p:sp>
          <p:nvSpPr>
            <p:cNvPr id="159" name="Freeform 68"/>
            <p:cNvSpPr>
              <a:spLocks noEditPoints="1"/>
            </p:cNvSpPr>
            <p:nvPr/>
          </p:nvSpPr>
          <p:spPr bwMode="auto">
            <a:xfrm>
              <a:off x="1189682" y="2241840"/>
              <a:ext cx="246787" cy="44870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60" name="Freeform 69"/>
            <p:cNvSpPr>
              <a:spLocks noEditPoints="1"/>
            </p:cNvSpPr>
            <p:nvPr/>
          </p:nvSpPr>
          <p:spPr bwMode="auto">
            <a:xfrm>
              <a:off x="1477598" y="2410103"/>
              <a:ext cx="254265" cy="44870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61" name="Freeform 70"/>
            <p:cNvSpPr>
              <a:spLocks/>
            </p:cNvSpPr>
            <p:nvPr/>
          </p:nvSpPr>
          <p:spPr bwMode="auto">
            <a:xfrm>
              <a:off x="1458903" y="2268014"/>
              <a:ext cx="149567" cy="123395"/>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62" name="Freeform 71"/>
            <p:cNvSpPr>
              <a:spLocks/>
            </p:cNvSpPr>
            <p:nvPr/>
          </p:nvSpPr>
          <p:spPr bwMode="auto">
            <a:xfrm>
              <a:off x="1324293" y="2716717"/>
              <a:ext cx="123395" cy="123395"/>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sp>
        <p:nvSpPr>
          <p:cNvPr id="179" name="Freeform 178"/>
          <p:cNvSpPr>
            <a:spLocks noEditPoints="1"/>
          </p:cNvSpPr>
          <p:nvPr/>
        </p:nvSpPr>
        <p:spPr bwMode="auto">
          <a:xfrm>
            <a:off x="7162371" y="2355267"/>
            <a:ext cx="268728" cy="202397"/>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90" name="AutoShape 81"/>
          <p:cNvSpPr>
            <a:spLocks/>
          </p:cNvSpPr>
          <p:nvPr/>
        </p:nvSpPr>
        <p:spPr bwMode="auto">
          <a:xfrm>
            <a:off x="6376096" y="2304296"/>
            <a:ext cx="230952" cy="230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lumMod val="9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193" name="Freeform 158"/>
          <p:cNvSpPr>
            <a:spLocks noEditPoints="1"/>
          </p:cNvSpPr>
          <p:nvPr/>
        </p:nvSpPr>
        <p:spPr bwMode="auto">
          <a:xfrm>
            <a:off x="7954546" y="2359245"/>
            <a:ext cx="226848" cy="194441"/>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nvGrpSpPr>
          <p:cNvPr id="21" name="组合 20"/>
          <p:cNvGrpSpPr/>
          <p:nvPr/>
        </p:nvGrpSpPr>
        <p:grpSpPr>
          <a:xfrm>
            <a:off x="4922930" y="3392969"/>
            <a:ext cx="286424" cy="244509"/>
            <a:chOff x="6502152" y="4356956"/>
            <a:chExt cx="663995" cy="566827"/>
          </a:xfrm>
          <a:solidFill>
            <a:schemeClr val="bg1">
              <a:lumMod val="95000"/>
            </a:schemeClr>
          </a:solidFill>
        </p:grpSpPr>
        <p:sp>
          <p:nvSpPr>
            <p:cNvPr id="152" name="Freeform 8"/>
            <p:cNvSpPr>
              <a:spLocks/>
            </p:cNvSpPr>
            <p:nvPr/>
          </p:nvSpPr>
          <p:spPr bwMode="auto">
            <a:xfrm>
              <a:off x="6712687" y="4686255"/>
              <a:ext cx="118763" cy="121463"/>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53" name="Rectangle 9"/>
            <p:cNvSpPr>
              <a:spLocks noChangeArrowheads="1"/>
            </p:cNvSpPr>
            <p:nvPr/>
          </p:nvSpPr>
          <p:spPr bwMode="auto">
            <a:xfrm>
              <a:off x="6831450" y="4753735"/>
              <a:ext cx="2700" cy="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54" name="Freeform 10"/>
            <p:cNvSpPr>
              <a:spLocks/>
            </p:cNvSpPr>
            <p:nvPr/>
          </p:nvSpPr>
          <p:spPr bwMode="auto">
            <a:xfrm>
              <a:off x="6782865" y="4397444"/>
              <a:ext cx="299608" cy="299609"/>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55" name="Freeform 11"/>
            <p:cNvSpPr>
              <a:spLocks/>
            </p:cNvSpPr>
            <p:nvPr/>
          </p:nvSpPr>
          <p:spPr bwMode="auto">
            <a:xfrm>
              <a:off x="6823352" y="4437931"/>
              <a:ext cx="302307" cy="302307"/>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56" name="Freeform 12"/>
            <p:cNvSpPr>
              <a:spLocks/>
            </p:cNvSpPr>
            <p:nvPr/>
          </p:nvSpPr>
          <p:spPr bwMode="auto">
            <a:xfrm>
              <a:off x="7071675" y="4356956"/>
              <a:ext cx="94472" cy="89073"/>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57" name="Freeform 13"/>
            <p:cNvSpPr>
              <a:spLocks/>
            </p:cNvSpPr>
            <p:nvPr/>
          </p:nvSpPr>
          <p:spPr bwMode="auto">
            <a:xfrm>
              <a:off x="6502152" y="4370453"/>
              <a:ext cx="556028" cy="553330"/>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grpSp>
        <p:nvGrpSpPr>
          <p:cNvPr id="11" name="组合 10"/>
          <p:cNvGrpSpPr/>
          <p:nvPr/>
        </p:nvGrpSpPr>
        <p:grpSpPr>
          <a:xfrm>
            <a:off x="1737605" y="3396068"/>
            <a:ext cx="273264" cy="238311"/>
            <a:chOff x="2136607" y="4364139"/>
            <a:chExt cx="633488" cy="552460"/>
          </a:xfrm>
          <a:solidFill>
            <a:schemeClr val="bg1">
              <a:lumMod val="95000"/>
            </a:schemeClr>
          </a:solidFill>
        </p:grpSpPr>
        <p:sp>
          <p:nvSpPr>
            <p:cNvPr id="164" name="AutoShape 110"/>
            <p:cNvSpPr>
              <a:spLocks/>
            </p:cNvSpPr>
            <p:nvPr/>
          </p:nvSpPr>
          <p:spPr bwMode="auto">
            <a:xfrm>
              <a:off x="2216603" y="4437599"/>
              <a:ext cx="473495" cy="2948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165" name="AutoShape 111"/>
            <p:cNvSpPr>
              <a:spLocks/>
            </p:cNvSpPr>
            <p:nvPr/>
          </p:nvSpPr>
          <p:spPr bwMode="auto">
            <a:xfrm>
              <a:off x="2136607" y="4364139"/>
              <a:ext cx="633488" cy="552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grpSp>
      <p:grpSp>
        <p:nvGrpSpPr>
          <p:cNvPr id="13" name="组合 12"/>
          <p:cNvGrpSpPr/>
          <p:nvPr/>
        </p:nvGrpSpPr>
        <p:grpSpPr>
          <a:xfrm>
            <a:off x="2539368" y="3382073"/>
            <a:ext cx="243107" cy="266300"/>
            <a:chOff x="3280176" y="4324193"/>
            <a:chExt cx="563574" cy="617342"/>
          </a:xfrm>
          <a:solidFill>
            <a:schemeClr val="bg1">
              <a:lumMod val="95000"/>
            </a:schemeClr>
          </a:solidFill>
        </p:grpSpPr>
        <p:sp>
          <p:nvSpPr>
            <p:cNvPr id="167" name="AutoShape 18"/>
            <p:cNvSpPr>
              <a:spLocks/>
            </p:cNvSpPr>
            <p:nvPr/>
          </p:nvSpPr>
          <p:spPr bwMode="auto">
            <a:xfrm>
              <a:off x="3280176" y="4324193"/>
              <a:ext cx="563574" cy="617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168" name="AutoShape 19"/>
            <p:cNvSpPr>
              <a:spLocks/>
            </p:cNvSpPr>
            <p:nvPr/>
          </p:nvSpPr>
          <p:spPr bwMode="auto">
            <a:xfrm>
              <a:off x="3403488" y="4555959"/>
              <a:ext cx="70327" cy="579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169" name="AutoShape 20"/>
            <p:cNvSpPr>
              <a:spLocks/>
            </p:cNvSpPr>
            <p:nvPr/>
          </p:nvSpPr>
          <p:spPr bwMode="auto">
            <a:xfrm>
              <a:off x="3403488" y="4651827"/>
              <a:ext cx="70327" cy="579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170" name="AutoShape 21"/>
            <p:cNvSpPr>
              <a:spLocks/>
            </p:cNvSpPr>
            <p:nvPr/>
          </p:nvSpPr>
          <p:spPr bwMode="auto">
            <a:xfrm>
              <a:off x="3403488" y="4748748"/>
              <a:ext cx="70327" cy="56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171" name="AutoShape 22"/>
            <p:cNvSpPr>
              <a:spLocks/>
            </p:cNvSpPr>
            <p:nvPr/>
          </p:nvSpPr>
          <p:spPr bwMode="auto">
            <a:xfrm>
              <a:off x="3526800" y="4748748"/>
              <a:ext cx="70327" cy="56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172" name="AutoShape 23"/>
            <p:cNvSpPr>
              <a:spLocks/>
            </p:cNvSpPr>
            <p:nvPr/>
          </p:nvSpPr>
          <p:spPr bwMode="auto">
            <a:xfrm>
              <a:off x="3526800" y="4651827"/>
              <a:ext cx="70327" cy="579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173" name="AutoShape 24"/>
            <p:cNvSpPr>
              <a:spLocks/>
            </p:cNvSpPr>
            <p:nvPr/>
          </p:nvSpPr>
          <p:spPr bwMode="auto">
            <a:xfrm>
              <a:off x="3526800" y="4555959"/>
              <a:ext cx="70327" cy="579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174" name="AutoShape 25"/>
            <p:cNvSpPr>
              <a:spLocks/>
            </p:cNvSpPr>
            <p:nvPr/>
          </p:nvSpPr>
          <p:spPr bwMode="auto">
            <a:xfrm>
              <a:off x="3650112" y="4748748"/>
              <a:ext cx="70327" cy="56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175" name="AutoShape 26"/>
            <p:cNvSpPr>
              <a:spLocks/>
            </p:cNvSpPr>
            <p:nvPr/>
          </p:nvSpPr>
          <p:spPr bwMode="auto">
            <a:xfrm>
              <a:off x="3650112" y="4651827"/>
              <a:ext cx="70327" cy="579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176" name="AutoShape 27"/>
            <p:cNvSpPr>
              <a:spLocks/>
            </p:cNvSpPr>
            <p:nvPr/>
          </p:nvSpPr>
          <p:spPr bwMode="auto">
            <a:xfrm>
              <a:off x="3650112" y="4555959"/>
              <a:ext cx="70327" cy="579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grpSp>
      <p:grpSp>
        <p:nvGrpSpPr>
          <p:cNvPr id="29" name="组合 28"/>
          <p:cNvGrpSpPr/>
          <p:nvPr/>
        </p:nvGrpSpPr>
        <p:grpSpPr>
          <a:xfrm>
            <a:off x="7153990" y="3410758"/>
            <a:ext cx="285491" cy="208931"/>
            <a:chOff x="9438084" y="4374245"/>
            <a:chExt cx="661832" cy="484347"/>
          </a:xfrm>
          <a:solidFill>
            <a:schemeClr val="bg1">
              <a:lumMod val="95000"/>
            </a:schemeClr>
          </a:solidFill>
        </p:grpSpPr>
        <p:sp>
          <p:nvSpPr>
            <p:cNvPr id="187" name="任意多边形 85"/>
            <p:cNvSpPr/>
            <p:nvPr/>
          </p:nvSpPr>
          <p:spPr>
            <a:xfrm>
              <a:off x="9457655" y="4459517"/>
              <a:ext cx="526322" cy="399075"/>
            </a:xfrm>
            <a:custGeom>
              <a:avLst/>
              <a:gdLst>
                <a:gd name="connsiteX0" fmla="*/ 96105 w 628567"/>
                <a:gd name="connsiteY0" fmla="*/ 192304 h 476598"/>
                <a:gd name="connsiteX1" fmla="*/ 96105 w 628567"/>
                <a:gd name="connsiteY1" fmla="*/ 476598 h 476598"/>
                <a:gd name="connsiteX2" fmla="*/ 0 w 628567"/>
                <a:gd name="connsiteY2" fmla="*/ 476598 h 476598"/>
                <a:gd name="connsiteX3" fmla="*/ 0 w 628567"/>
                <a:gd name="connsiteY3" fmla="*/ 267440 h 476598"/>
                <a:gd name="connsiteX4" fmla="*/ 451079 w 628567"/>
                <a:gd name="connsiteY4" fmla="*/ 149738 h 476598"/>
                <a:gd name="connsiteX5" fmla="*/ 451079 w 628567"/>
                <a:gd name="connsiteY5" fmla="*/ 476598 h 476598"/>
                <a:gd name="connsiteX6" fmla="*/ 354974 w 628567"/>
                <a:gd name="connsiteY6" fmla="*/ 476598 h 476598"/>
                <a:gd name="connsiteX7" fmla="*/ 354974 w 628567"/>
                <a:gd name="connsiteY7" fmla="*/ 196833 h 476598"/>
                <a:gd name="connsiteX8" fmla="*/ 357633 w 628567"/>
                <a:gd name="connsiteY8" fmla="*/ 200277 h 476598"/>
                <a:gd name="connsiteX9" fmla="*/ 359009 w 628567"/>
                <a:gd name="connsiteY9" fmla="*/ 199214 h 476598"/>
                <a:gd name="connsiteX10" fmla="*/ 372907 w 628567"/>
                <a:gd name="connsiteY10" fmla="*/ 215687 h 476598"/>
                <a:gd name="connsiteX11" fmla="*/ 255352 w 628567"/>
                <a:gd name="connsiteY11" fmla="*/ 67803 h 476598"/>
                <a:gd name="connsiteX12" fmla="*/ 273592 w 628567"/>
                <a:gd name="connsiteY12" fmla="*/ 91427 h 476598"/>
                <a:gd name="connsiteX13" fmla="*/ 273592 w 628567"/>
                <a:gd name="connsiteY13" fmla="*/ 476598 h 476598"/>
                <a:gd name="connsiteX14" fmla="*/ 177487 w 628567"/>
                <a:gd name="connsiteY14" fmla="*/ 476598 h 476598"/>
                <a:gd name="connsiteX15" fmla="*/ 177487 w 628567"/>
                <a:gd name="connsiteY15" fmla="*/ 128679 h 476598"/>
                <a:gd name="connsiteX16" fmla="*/ 628567 w 628567"/>
                <a:gd name="connsiteY16" fmla="*/ 0 h 476598"/>
                <a:gd name="connsiteX17" fmla="*/ 628567 w 628567"/>
                <a:gd name="connsiteY17" fmla="*/ 476598 h 476598"/>
                <a:gd name="connsiteX18" fmla="*/ 532462 w 628567"/>
                <a:gd name="connsiteY18" fmla="*/ 476598 h 476598"/>
                <a:gd name="connsiteX19" fmla="*/ 532462 w 628567"/>
                <a:gd name="connsiteY19" fmla="*/ 81079 h 47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8" name="任意多边形 86"/>
            <p:cNvSpPr/>
            <p:nvPr/>
          </p:nvSpPr>
          <p:spPr>
            <a:xfrm rot="13790841">
              <a:off x="9632549" y="4179780"/>
              <a:ext cx="272901" cy="661832"/>
            </a:xfrm>
            <a:custGeom>
              <a:avLst/>
              <a:gdLst>
                <a:gd name="connsiteX0" fmla="*/ 97660 w 325915"/>
                <a:gd name="connsiteY0" fmla="*/ 790400 h 790400"/>
                <a:gd name="connsiteX1" fmla="*/ 0 w 325915"/>
                <a:gd name="connsiteY1" fmla="*/ 664808 h 790400"/>
                <a:gd name="connsiteX2" fmla="*/ 70970 w 325915"/>
                <a:gd name="connsiteY2" fmla="*/ 664808 h 790400"/>
                <a:gd name="connsiteX3" fmla="*/ 70970 w 325915"/>
                <a:gd name="connsiteY3" fmla="*/ 320500 h 790400"/>
                <a:gd name="connsiteX4" fmla="*/ 92523 w 325915"/>
                <a:gd name="connsiteY4" fmla="*/ 320500 h 790400"/>
                <a:gd name="connsiteX5" fmla="*/ 92598 w 325915"/>
                <a:gd name="connsiteY5" fmla="*/ 318763 h 790400"/>
                <a:gd name="connsiteX6" fmla="*/ 259805 w 325915"/>
                <a:gd name="connsiteY6" fmla="*/ 326009 h 790400"/>
                <a:gd name="connsiteX7" fmla="*/ 271953 w 325915"/>
                <a:gd name="connsiteY7" fmla="*/ 0 h 790400"/>
                <a:gd name="connsiteX8" fmla="*/ 325915 w 325915"/>
                <a:gd name="connsiteY8" fmla="*/ 2011 h 790400"/>
                <a:gd name="connsiteX9" fmla="*/ 311729 w 325915"/>
                <a:gd name="connsiteY9" fmla="*/ 382747 h 790400"/>
                <a:gd name="connsiteX10" fmla="*/ 257766 w 325915"/>
                <a:gd name="connsiteY10" fmla="*/ 380736 h 790400"/>
                <a:gd name="connsiteX11" fmla="*/ 257794 w 325915"/>
                <a:gd name="connsiteY11" fmla="*/ 379973 h 790400"/>
                <a:gd name="connsiteX12" fmla="*/ 124349 w 325915"/>
                <a:gd name="connsiteY12" fmla="*/ 374190 h 790400"/>
                <a:gd name="connsiteX13" fmla="*/ 124349 w 325915"/>
                <a:gd name="connsiteY13" fmla="*/ 664808 h 790400"/>
                <a:gd name="connsiteX14" fmla="*/ 195319 w 325915"/>
                <a:gd name="connsiteY14" fmla="*/ 664808 h 7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24" name="组合 23"/>
          <p:cNvGrpSpPr/>
          <p:nvPr/>
        </p:nvGrpSpPr>
        <p:grpSpPr>
          <a:xfrm>
            <a:off x="5720979" y="3372490"/>
            <a:ext cx="191450" cy="285467"/>
            <a:chOff x="7542992" y="4309482"/>
            <a:chExt cx="443823" cy="661775"/>
          </a:xfrm>
          <a:solidFill>
            <a:schemeClr val="bg1">
              <a:lumMod val="95000"/>
            </a:schemeClr>
          </a:solidFill>
        </p:grpSpPr>
        <p:sp>
          <p:nvSpPr>
            <p:cNvPr id="195" name="Freeform 141"/>
            <p:cNvSpPr>
              <a:spLocks noEditPoints="1"/>
            </p:cNvSpPr>
            <p:nvPr/>
          </p:nvSpPr>
          <p:spPr bwMode="auto">
            <a:xfrm>
              <a:off x="7542992" y="4309482"/>
              <a:ext cx="443823" cy="5032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96" name="Rectangle 142"/>
            <p:cNvSpPr>
              <a:spLocks noChangeArrowheads="1"/>
            </p:cNvSpPr>
            <p:nvPr/>
          </p:nvSpPr>
          <p:spPr bwMode="auto">
            <a:xfrm>
              <a:off x="7673760" y="4828595"/>
              <a:ext cx="186248" cy="673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97" name="Freeform 143"/>
            <p:cNvSpPr>
              <a:spLocks/>
            </p:cNvSpPr>
            <p:nvPr/>
          </p:nvSpPr>
          <p:spPr bwMode="auto">
            <a:xfrm>
              <a:off x="7673760" y="4911814"/>
              <a:ext cx="186248" cy="59443"/>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98" name="Freeform 144"/>
            <p:cNvSpPr>
              <a:spLocks noEditPoints="1"/>
            </p:cNvSpPr>
            <p:nvPr/>
          </p:nvSpPr>
          <p:spPr bwMode="auto">
            <a:xfrm>
              <a:off x="7701500" y="4452139"/>
              <a:ext cx="130771" cy="257578"/>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sp>
        <p:nvSpPr>
          <p:cNvPr id="203" name="Freeform 17"/>
          <p:cNvSpPr>
            <a:spLocks noEditPoints="1"/>
          </p:cNvSpPr>
          <p:nvPr/>
        </p:nvSpPr>
        <p:spPr bwMode="auto">
          <a:xfrm>
            <a:off x="3332175" y="3397727"/>
            <a:ext cx="226562" cy="234992"/>
          </a:xfrm>
          <a:custGeom>
            <a:avLst/>
            <a:gdLst>
              <a:gd name="T0" fmla="*/ 109 w 215"/>
              <a:gd name="T1" fmla="*/ 0 h 223"/>
              <a:gd name="T2" fmla="*/ 0 w 215"/>
              <a:gd name="T3" fmla="*/ 78 h 223"/>
              <a:gd name="T4" fmla="*/ 0 w 215"/>
              <a:gd name="T5" fmla="*/ 223 h 223"/>
              <a:gd name="T6" fmla="*/ 215 w 215"/>
              <a:gd name="T7" fmla="*/ 223 h 223"/>
              <a:gd name="T8" fmla="*/ 215 w 215"/>
              <a:gd name="T9" fmla="*/ 78 h 223"/>
              <a:gd name="T10" fmla="*/ 109 w 215"/>
              <a:gd name="T11" fmla="*/ 0 h 223"/>
              <a:gd name="T12" fmla="*/ 195 w 215"/>
              <a:gd name="T13" fmla="*/ 214 h 223"/>
              <a:gd name="T14" fmla="*/ 140 w 215"/>
              <a:gd name="T15" fmla="*/ 159 h 223"/>
              <a:gd name="T16" fmla="*/ 75 w 215"/>
              <a:gd name="T17" fmla="*/ 159 h 223"/>
              <a:gd name="T18" fmla="*/ 20 w 215"/>
              <a:gd name="T19" fmla="*/ 214 h 223"/>
              <a:gd name="T20" fmla="*/ 9 w 215"/>
              <a:gd name="T21" fmla="*/ 214 h 223"/>
              <a:gd name="T22" fmla="*/ 75 w 215"/>
              <a:gd name="T23" fmla="*/ 150 h 223"/>
              <a:gd name="T24" fmla="*/ 9 w 215"/>
              <a:gd name="T25" fmla="*/ 85 h 223"/>
              <a:gd name="T26" fmla="*/ 9 w 215"/>
              <a:gd name="T27" fmla="*/ 83 h 223"/>
              <a:gd name="T28" fmla="*/ 109 w 215"/>
              <a:gd name="T29" fmla="*/ 13 h 223"/>
              <a:gd name="T30" fmla="*/ 207 w 215"/>
              <a:gd name="T31" fmla="*/ 83 h 223"/>
              <a:gd name="T32" fmla="*/ 207 w 215"/>
              <a:gd name="T33" fmla="*/ 85 h 223"/>
              <a:gd name="T34" fmla="*/ 142 w 215"/>
              <a:gd name="T35" fmla="*/ 150 h 223"/>
              <a:gd name="T36" fmla="*/ 207 w 215"/>
              <a:gd name="T37" fmla="*/ 214 h 223"/>
              <a:gd name="T38" fmla="*/ 207 w 215"/>
              <a:gd name="T39" fmla="*/ 214 h 223"/>
              <a:gd name="T40" fmla="*/ 195 w 215"/>
              <a:gd name="T4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23">
                <a:moveTo>
                  <a:pt x="109" y="0"/>
                </a:moveTo>
                <a:lnTo>
                  <a:pt x="0" y="78"/>
                </a:lnTo>
                <a:lnTo>
                  <a:pt x="0" y="223"/>
                </a:lnTo>
                <a:lnTo>
                  <a:pt x="215" y="223"/>
                </a:lnTo>
                <a:lnTo>
                  <a:pt x="215" y="78"/>
                </a:lnTo>
                <a:lnTo>
                  <a:pt x="109" y="0"/>
                </a:lnTo>
                <a:close/>
                <a:moveTo>
                  <a:pt x="195" y="214"/>
                </a:moveTo>
                <a:lnTo>
                  <a:pt x="140" y="159"/>
                </a:lnTo>
                <a:lnTo>
                  <a:pt x="75" y="159"/>
                </a:lnTo>
                <a:lnTo>
                  <a:pt x="20" y="214"/>
                </a:lnTo>
                <a:lnTo>
                  <a:pt x="9" y="214"/>
                </a:lnTo>
                <a:lnTo>
                  <a:pt x="75" y="150"/>
                </a:lnTo>
                <a:lnTo>
                  <a:pt x="9" y="85"/>
                </a:lnTo>
                <a:lnTo>
                  <a:pt x="9" y="83"/>
                </a:lnTo>
                <a:lnTo>
                  <a:pt x="109" y="13"/>
                </a:lnTo>
                <a:lnTo>
                  <a:pt x="207" y="83"/>
                </a:lnTo>
                <a:lnTo>
                  <a:pt x="207" y="85"/>
                </a:lnTo>
                <a:lnTo>
                  <a:pt x="142" y="150"/>
                </a:lnTo>
                <a:lnTo>
                  <a:pt x="207" y="214"/>
                </a:lnTo>
                <a:lnTo>
                  <a:pt x="207" y="214"/>
                </a:lnTo>
                <a:lnTo>
                  <a:pt x="195" y="214"/>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grpSp>
        <p:nvGrpSpPr>
          <p:cNvPr id="27" name="组合 26"/>
          <p:cNvGrpSpPr/>
          <p:nvPr/>
        </p:nvGrpSpPr>
        <p:grpSpPr>
          <a:xfrm>
            <a:off x="6411011" y="3363481"/>
            <a:ext cx="161123" cy="303485"/>
            <a:chOff x="8453506" y="4288596"/>
            <a:chExt cx="373519" cy="703546"/>
          </a:xfrm>
          <a:solidFill>
            <a:schemeClr val="bg1">
              <a:lumMod val="95000"/>
            </a:schemeClr>
          </a:solidFill>
        </p:grpSpPr>
        <p:sp>
          <p:nvSpPr>
            <p:cNvPr id="205" name="Freeform 13"/>
            <p:cNvSpPr>
              <a:spLocks noEditPoints="1"/>
            </p:cNvSpPr>
            <p:nvPr/>
          </p:nvSpPr>
          <p:spPr bwMode="auto">
            <a:xfrm>
              <a:off x="8453506" y="4504776"/>
              <a:ext cx="373519" cy="487366"/>
            </a:xfrm>
            <a:custGeom>
              <a:avLst/>
              <a:gdLst/>
              <a:ahLst/>
              <a:cxnLst>
                <a:cxn ang="0">
                  <a:pos x="229" y="3"/>
                </a:cxn>
                <a:cxn ang="0">
                  <a:pos x="16" y="60"/>
                </a:cxn>
                <a:cxn ang="0">
                  <a:pos x="3" y="83"/>
                </a:cxn>
                <a:cxn ang="0">
                  <a:pos x="21" y="97"/>
                </a:cxn>
                <a:cxn ang="0">
                  <a:pos x="26" y="96"/>
                </a:cxn>
                <a:cxn ang="0">
                  <a:pos x="56" y="88"/>
                </a:cxn>
                <a:cxn ang="0">
                  <a:pos x="56" y="111"/>
                </a:cxn>
                <a:cxn ang="0">
                  <a:pos x="32" y="111"/>
                </a:cxn>
                <a:cxn ang="0">
                  <a:pos x="21" y="121"/>
                </a:cxn>
                <a:cxn ang="0">
                  <a:pos x="21" y="174"/>
                </a:cxn>
                <a:cxn ang="0">
                  <a:pos x="27" y="193"/>
                </a:cxn>
                <a:cxn ang="0">
                  <a:pos x="46" y="219"/>
                </a:cxn>
                <a:cxn ang="0">
                  <a:pos x="53" y="238"/>
                </a:cxn>
                <a:cxn ang="0">
                  <a:pos x="53" y="259"/>
                </a:cxn>
                <a:cxn ang="0">
                  <a:pos x="63" y="270"/>
                </a:cxn>
                <a:cxn ang="0">
                  <a:pos x="74" y="270"/>
                </a:cxn>
                <a:cxn ang="0">
                  <a:pos x="76" y="274"/>
                </a:cxn>
                <a:cxn ang="0">
                  <a:pos x="74" y="283"/>
                </a:cxn>
                <a:cxn ang="0">
                  <a:pos x="76" y="291"/>
                </a:cxn>
                <a:cxn ang="0">
                  <a:pos x="74" y="300"/>
                </a:cxn>
                <a:cxn ang="0">
                  <a:pos x="83" y="313"/>
                </a:cxn>
                <a:cxn ang="0">
                  <a:pos x="99" y="313"/>
                </a:cxn>
                <a:cxn ang="0">
                  <a:pos x="99" y="317"/>
                </a:cxn>
                <a:cxn ang="0">
                  <a:pos x="108" y="330"/>
                </a:cxn>
                <a:cxn ang="0">
                  <a:pos x="146" y="330"/>
                </a:cxn>
                <a:cxn ang="0">
                  <a:pos x="156" y="317"/>
                </a:cxn>
                <a:cxn ang="0">
                  <a:pos x="155" y="313"/>
                </a:cxn>
                <a:cxn ang="0">
                  <a:pos x="171" y="313"/>
                </a:cxn>
                <a:cxn ang="0">
                  <a:pos x="181" y="300"/>
                </a:cxn>
                <a:cxn ang="0">
                  <a:pos x="178" y="291"/>
                </a:cxn>
                <a:cxn ang="0">
                  <a:pos x="181" y="283"/>
                </a:cxn>
                <a:cxn ang="0">
                  <a:pos x="178" y="274"/>
                </a:cxn>
                <a:cxn ang="0">
                  <a:pos x="180" y="270"/>
                </a:cxn>
                <a:cxn ang="0">
                  <a:pos x="191" y="270"/>
                </a:cxn>
                <a:cxn ang="0">
                  <a:pos x="202" y="259"/>
                </a:cxn>
                <a:cxn ang="0">
                  <a:pos x="202" y="238"/>
                </a:cxn>
                <a:cxn ang="0">
                  <a:pos x="208" y="219"/>
                </a:cxn>
                <a:cxn ang="0">
                  <a:pos x="227" y="193"/>
                </a:cxn>
                <a:cxn ang="0">
                  <a:pos x="233" y="174"/>
                </a:cxn>
                <a:cxn ang="0">
                  <a:pos x="233" y="121"/>
                </a:cxn>
                <a:cxn ang="0">
                  <a:pos x="223" y="111"/>
                </a:cxn>
                <a:cxn ang="0">
                  <a:pos x="198" y="111"/>
                </a:cxn>
                <a:cxn ang="0">
                  <a:pos x="199" y="109"/>
                </a:cxn>
                <a:cxn ang="0">
                  <a:pos x="199" y="50"/>
                </a:cxn>
                <a:cxn ang="0">
                  <a:pos x="238" y="39"/>
                </a:cxn>
                <a:cxn ang="0">
                  <a:pos x="252" y="16"/>
                </a:cxn>
                <a:cxn ang="0">
                  <a:pos x="229" y="3"/>
                </a:cxn>
                <a:cxn ang="0">
                  <a:pos x="87" y="80"/>
                </a:cxn>
                <a:cxn ang="0">
                  <a:pos x="167" y="58"/>
                </a:cxn>
                <a:cxn ang="0">
                  <a:pos x="167" y="109"/>
                </a:cxn>
                <a:cxn ang="0">
                  <a:pos x="168" y="111"/>
                </a:cxn>
                <a:cxn ang="0">
                  <a:pos x="87" y="111"/>
                </a:cxn>
                <a:cxn ang="0">
                  <a:pos x="87" y="80"/>
                </a:cxn>
                <a:cxn ang="0">
                  <a:pos x="87" y="80"/>
                </a:cxn>
                <a:cxn ang="0">
                  <a:pos x="87" y="80"/>
                </a:cxn>
              </a:cxnLst>
              <a:rect l="0" t="0" r="r" b="b"/>
              <a:pathLst>
                <a:path w="254" h="330">
                  <a:moveTo>
                    <a:pt x="229" y="3"/>
                  </a:moveTo>
                  <a:cubicBezTo>
                    <a:pt x="16" y="60"/>
                    <a:pt x="16" y="60"/>
                    <a:pt x="16" y="60"/>
                  </a:cubicBezTo>
                  <a:cubicBezTo>
                    <a:pt x="6" y="62"/>
                    <a:pt x="0" y="73"/>
                    <a:pt x="3" y="83"/>
                  </a:cubicBezTo>
                  <a:cubicBezTo>
                    <a:pt x="5" y="91"/>
                    <a:pt x="13" y="97"/>
                    <a:pt x="21" y="97"/>
                  </a:cubicBezTo>
                  <a:cubicBezTo>
                    <a:pt x="23" y="97"/>
                    <a:pt x="24" y="97"/>
                    <a:pt x="26" y="96"/>
                  </a:cubicBezTo>
                  <a:cubicBezTo>
                    <a:pt x="56" y="88"/>
                    <a:pt x="56" y="88"/>
                    <a:pt x="56" y="88"/>
                  </a:cubicBezTo>
                  <a:cubicBezTo>
                    <a:pt x="56" y="111"/>
                    <a:pt x="56" y="111"/>
                    <a:pt x="56" y="111"/>
                  </a:cubicBezTo>
                  <a:cubicBezTo>
                    <a:pt x="32" y="111"/>
                    <a:pt x="32" y="111"/>
                    <a:pt x="32" y="111"/>
                  </a:cubicBezTo>
                  <a:cubicBezTo>
                    <a:pt x="26" y="111"/>
                    <a:pt x="21" y="115"/>
                    <a:pt x="21" y="121"/>
                  </a:cubicBezTo>
                  <a:cubicBezTo>
                    <a:pt x="21" y="174"/>
                    <a:pt x="21" y="174"/>
                    <a:pt x="21" y="174"/>
                  </a:cubicBezTo>
                  <a:cubicBezTo>
                    <a:pt x="21" y="180"/>
                    <a:pt x="24" y="189"/>
                    <a:pt x="27" y="193"/>
                  </a:cubicBezTo>
                  <a:cubicBezTo>
                    <a:pt x="46" y="219"/>
                    <a:pt x="46" y="219"/>
                    <a:pt x="46" y="219"/>
                  </a:cubicBezTo>
                  <a:cubicBezTo>
                    <a:pt x="50" y="224"/>
                    <a:pt x="53" y="232"/>
                    <a:pt x="53" y="238"/>
                  </a:cubicBezTo>
                  <a:cubicBezTo>
                    <a:pt x="53" y="259"/>
                    <a:pt x="53" y="259"/>
                    <a:pt x="53" y="259"/>
                  </a:cubicBezTo>
                  <a:cubicBezTo>
                    <a:pt x="53" y="265"/>
                    <a:pt x="58" y="270"/>
                    <a:pt x="63" y="270"/>
                  </a:cubicBezTo>
                  <a:cubicBezTo>
                    <a:pt x="74" y="270"/>
                    <a:pt x="74" y="270"/>
                    <a:pt x="74" y="270"/>
                  </a:cubicBezTo>
                  <a:cubicBezTo>
                    <a:pt x="75" y="271"/>
                    <a:pt x="75" y="273"/>
                    <a:pt x="76" y="274"/>
                  </a:cubicBezTo>
                  <a:cubicBezTo>
                    <a:pt x="75" y="276"/>
                    <a:pt x="74" y="279"/>
                    <a:pt x="74" y="283"/>
                  </a:cubicBezTo>
                  <a:cubicBezTo>
                    <a:pt x="74" y="286"/>
                    <a:pt x="75" y="289"/>
                    <a:pt x="76" y="291"/>
                  </a:cubicBezTo>
                  <a:cubicBezTo>
                    <a:pt x="75" y="294"/>
                    <a:pt x="74" y="297"/>
                    <a:pt x="74" y="300"/>
                  </a:cubicBezTo>
                  <a:cubicBezTo>
                    <a:pt x="74" y="307"/>
                    <a:pt x="78" y="313"/>
                    <a:pt x="83" y="313"/>
                  </a:cubicBezTo>
                  <a:cubicBezTo>
                    <a:pt x="99" y="313"/>
                    <a:pt x="99" y="313"/>
                    <a:pt x="99" y="313"/>
                  </a:cubicBezTo>
                  <a:cubicBezTo>
                    <a:pt x="99" y="314"/>
                    <a:pt x="99" y="316"/>
                    <a:pt x="99" y="317"/>
                  </a:cubicBezTo>
                  <a:cubicBezTo>
                    <a:pt x="99" y="324"/>
                    <a:pt x="103" y="330"/>
                    <a:pt x="108" y="330"/>
                  </a:cubicBezTo>
                  <a:cubicBezTo>
                    <a:pt x="146" y="330"/>
                    <a:pt x="146" y="330"/>
                    <a:pt x="146" y="330"/>
                  </a:cubicBezTo>
                  <a:cubicBezTo>
                    <a:pt x="151" y="330"/>
                    <a:pt x="156" y="324"/>
                    <a:pt x="156" y="317"/>
                  </a:cubicBezTo>
                  <a:cubicBezTo>
                    <a:pt x="156" y="316"/>
                    <a:pt x="155" y="314"/>
                    <a:pt x="155" y="313"/>
                  </a:cubicBezTo>
                  <a:cubicBezTo>
                    <a:pt x="171" y="313"/>
                    <a:pt x="171" y="313"/>
                    <a:pt x="171" y="313"/>
                  </a:cubicBezTo>
                  <a:cubicBezTo>
                    <a:pt x="177" y="313"/>
                    <a:pt x="181" y="307"/>
                    <a:pt x="181" y="300"/>
                  </a:cubicBezTo>
                  <a:cubicBezTo>
                    <a:pt x="181" y="297"/>
                    <a:pt x="180" y="294"/>
                    <a:pt x="178" y="291"/>
                  </a:cubicBezTo>
                  <a:cubicBezTo>
                    <a:pt x="180" y="289"/>
                    <a:pt x="181" y="286"/>
                    <a:pt x="181" y="283"/>
                  </a:cubicBezTo>
                  <a:cubicBezTo>
                    <a:pt x="181" y="279"/>
                    <a:pt x="180" y="276"/>
                    <a:pt x="178" y="274"/>
                  </a:cubicBezTo>
                  <a:cubicBezTo>
                    <a:pt x="179" y="273"/>
                    <a:pt x="180" y="271"/>
                    <a:pt x="180" y="270"/>
                  </a:cubicBezTo>
                  <a:cubicBezTo>
                    <a:pt x="191" y="270"/>
                    <a:pt x="191" y="270"/>
                    <a:pt x="191" y="270"/>
                  </a:cubicBezTo>
                  <a:cubicBezTo>
                    <a:pt x="197" y="270"/>
                    <a:pt x="202" y="265"/>
                    <a:pt x="202" y="259"/>
                  </a:cubicBezTo>
                  <a:cubicBezTo>
                    <a:pt x="202" y="238"/>
                    <a:pt x="202" y="238"/>
                    <a:pt x="202" y="238"/>
                  </a:cubicBezTo>
                  <a:cubicBezTo>
                    <a:pt x="202" y="232"/>
                    <a:pt x="204" y="224"/>
                    <a:pt x="208" y="219"/>
                  </a:cubicBezTo>
                  <a:cubicBezTo>
                    <a:pt x="227" y="193"/>
                    <a:pt x="227" y="193"/>
                    <a:pt x="227" y="193"/>
                  </a:cubicBezTo>
                  <a:cubicBezTo>
                    <a:pt x="231" y="189"/>
                    <a:pt x="233" y="180"/>
                    <a:pt x="233" y="174"/>
                  </a:cubicBezTo>
                  <a:cubicBezTo>
                    <a:pt x="233" y="121"/>
                    <a:pt x="233" y="121"/>
                    <a:pt x="233" y="121"/>
                  </a:cubicBezTo>
                  <a:cubicBezTo>
                    <a:pt x="233" y="115"/>
                    <a:pt x="229" y="111"/>
                    <a:pt x="223" y="111"/>
                  </a:cubicBezTo>
                  <a:cubicBezTo>
                    <a:pt x="198" y="111"/>
                    <a:pt x="198" y="111"/>
                    <a:pt x="198" y="111"/>
                  </a:cubicBezTo>
                  <a:cubicBezTo>
                    <a:pt x="198" y="110"/>
                    <a:pt x="199" y="109"/>
                    <a:pt x="199" y="109"/>
                  </a:cubicBezTo>
                  <a:cubicBezTo>
                    <a:pt x="199" y="50"/>
                    <a:pt x="199" y="50"/>
                    <a:pt x="199" y="50"/>
                  </a:cubicBezTo>
                  <a:cubicBezTo>
                    <a:pt x="238" y="39"/>
                    <a:pt x="238" y="39"/>
                    <a:pt x="238" y="39"/>
                  </a:cubicBezTo>
                  <a:cubicBezTo>
                    <a:pt x="248" y="37"/>
                    <a:pt x="254" y="26"/>
                    <a:pt x="252" y="16"/>
                  </a:cubicBezTo>
                  <a:cubicBezTo>
                    <a:pt x="249" y="6"/>
                    <a:pt x="239" y="0"/>
                    <a:pt x="229" y="3"/>
                  </a:cubicBezTo>
                  <a:close/>
                  <a:moveTo>
                    <a:pt x="87" y="80"/>
                  </a:moveTo>
                  <a:cubicBezTo>
                    <a:pt x="167" y="58"/>
                    <a:pt x="167" y="58"/>
                    <a:pt x="167" y="58"/>
                  </a:cubicBezTo>
                  <a:cubicBezTo>
                    <a:pt x="167" y="109"/>
                    <a:pt x="167" y="109"/>
                    <a:pt x="167" y="109"/>
                  </a:cubicBezTo>
                  <a:cubicBezTo>
                    <a:pt x="167" y="109"/>
                    <a:pt x="167" y="110"/>
                    <a:pt x="168" y="111"/>
                  </a:cubicBezTo>
                  <a:cubicBezTo>
                    <a:pt x="87" y="111"/>
                    <a:pt x="87" y="111"/>
                    <a:pt x="87" y="111"/>
                  </a:cubicBezTo>
                  <a:lnTo>
                    <a:pt x="87" y="80"/>
                  </a:lnTo>
                  <a:close/>
                  <a:moveTo>
                    <a:pt x="87" y="80"/>
                  </a:moveTo>
                  <a:cubicBezTo>
                    <a:pt x="87" y="80"/>
                    <a:pt x="87" y="80"/>
                    <a:pt x="87" y="8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06" name="Freeform 14"/>
            <p:cNvSpPr>
              <a:spLocks noEditPoints="1"/>
            </p:cNvSpPr>
            <p:nvPr/>
          </p:nvSpPr>
          <p:spPr bwMode="auto">
            <a:xfrm>
              <a:off x="8453506" y="4419072"/>
              <a:ext cx="373519" cy="143268"/>
            </a:xfrm>
            <a:custGeom>
              <a:avLst/>
              <a:gdLst/>
              <a:ahLst/>
              <a:cxnLst>
                <a:cxn ang="0">
                  <a:pos x="229" y="2"/>
                </a:cxn>
                <a:cxn ang="0">
                  <a:pos x="16" y="59"/>
                </a:cxn>
                <a:cxn ang="0">
                  <a:pos x="3" y="83"/>
                </a:cxn>
                <a:cxn ang="0">
                  <a:pos x="21" y="97"/>
                </a:cxn>
                <a:cxn ang="0">
                  <a:pos x="26" y="96"/>
                </a:cxn>
                <a:cxn ang="0">
                  <a:pos x="238" y="39"/>
                </a:cxn>
                <a:cxn ang="0">
                  <a:pos x="252" y="16"/>
                </a:cxn>
                <a:cxn ang="0">
                  <a:pos x="229" y="2"/>
                </a:cxn>
                <a:cxn ang="0">
                  <a:pos x="229" y="2"/>
                </a:cxn>
                <a:cxn ang="0">
                  <a:pos x="229" y="2"/>
                </a:cxn>
              </a:cxnLst>
              <a:rect l="0" t="0" r="r" b="b"/>
              <a:pathLst>
                <a:path w="254" h="97">
                  <a:moveTo>
                    <a:pt x="229" y="2"/>
                  </a:moveTo>
                  <a:cubicBezTo>
                    <a:pt x="16" y="59"/>
                    <a:pt x="16" y="59"/>
                    <a:pt x="16" y="59"/>
                  </a:cubicBezTo>
                  <a:cubicBezTo>
                    <a:pt x="6" y="62"/>
                    <a:pt x="0" y="72"/>
                    <a:pt x="3" y="83"/>
                  </a:cubicBezTo>
                  <a:cubicBezTo>
                    <a:pt x="5" y="91"/>
                    <a:pt x="13" y="97"/>
                    <a:pt x="21" y="97"/>
                  </a:cubicBezTo>
                  <a:cubicBezTo>
                    <a:pt x="23" y="97"/>
                    <a:pt x="24" y="96"/>
                    <a:pt x="26" y="96"/>
                  </a:cubicBezTo>
                  <a:cubicBezTo>
                    <a:pt x="238" y="39"/>
                    <a:pt x="238" y="39"/>
                    <a:pt x="238" y="39"/>
                  </a:cubicBezTo>
                  <a:cubicBezTo>
                    <a:pt x="248" y="36"/>
                    <a:pt x="254" y="26"/>
                    <a:pt x="252" y="16"/>
                  </a:cubicBezTo>
                  <a:cubicBezTo>
                    <a:pt x="249" y="6"/>
                    <a:pt x="239" y="0"/>
                    <a:pt x="229" y="2"/>
                  </a:cubicBezTo>
                  <a:close/>
                  <a:moveTo>
                    <a:pt x="229" y="2"/>
                  </a:moveTo>
                  <a:cubicBezTo>
                    <a:pt x="229" y="2"/>
                    <a:pt x="229" y="2"/>
                    <a:pt x="229" y="2"/>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07" name="Freeform 15"/>
            <p:cNvSpPr>
              <a:spLocks noEditPoints="1"/>
            </p:cNvSpPr>
            <p:nvPr/>
          </p:nvSpPr>
          <p:spPr bwMode="auto">
            <a:xfrm>
              <a:off x="8453506" y="4332088"/>
              <a:ext cx="373519" cy="143268"/>
            </a:xfrm>
            <a:custGeom>
              <a:avLst/>
              <a:gdLst/>
              <a:ahLst/>
              <a:cxnLst>
                <a:cxn ang="0">
                  <a:pos x="3" y="83"/>
                </a:cxn>
                <a:cxn ang="0">
                  <a:pos x="21" y="97"/>
                </a:cxn>
                <a:cxn ang="0">
                  <a:pos x="26" y="97"/>
                </a:cxn>
                <a:cxn ang="0">
                  <a:pos x="238" y="40"/>
                </a:cxn>
                <a:cxn ang="0">
                  <a:pos x="252" y="16"/>
                </a:cxn>
                <a:cxn ang="0">
                  <a:pos x="229" y="3"/>
                </a:cxn>
                <a:cxn ang="0">
                  <a:pos x="16" y="60"/>
                </a:cxn>
                <a:cxn ang="0">
                  <a:pos x="3" y="83"/>
                </a:cxn>
                <a:cxn ang="0">
                  <a:pos x="3" y="83"/>
                </a:cxn>
                <a:cxn ang="0">
                  <a:pos x="3" y="83"/>
                </a:cxn>
              </a:cxnLst>
              <a:rect l="0" t="0" r="r" b="b"/>
              <a:pathLst>
                <a:path w="254" h="97">
                  <a:moveTo>
                    <a:pt x="3" y="83"/>
                  </a:moveTo>
                  <a:cubicBezTo>
                    <a:pt x="5" y="92"/>
                    <a:pt x="13" y="97"/>
                    <a:pt x="21" y="97"/>
                  </a:cubicBezTo>
                  <a:cubicBezTo>
                    <a:pt x="23" y="97"/>
                    <a:pt x="24" y="97"/>
                    <a:pt x="26" y="97"/>
                  </a:cubicBezTo>
                  <a:cubicBezTo>
                    <a:pt x="238" y="40"/>
                    <a:pt x="238" y="40"/>
                    <a:pt x="238" y="40"/>
                  </a:cubicBezTo>
                  <a:cubicBezTo>
                    <a:pt x="248" y="37"/>
                    <a:pt x="254" y="26"/>
                    <a:pt x="252" y="16"/>
                  </a:cubicBezTo>
                  <a:cubicBezTo>
                    <a:pt x="249" y="6"/>
                    <a:pt x="239" y="0"/>
                    <a:pt x="229" y="3"/>
                  </a:cubicBezTo>
                  <a:cubicBezTo>
                    <a:pt x="16" y="60"/>
                    <a:pt x="16" y="60"/>
                    <a:pt x="16" y="60"/>
                  </a:cubicBezTo>
                  <a:cubicBezTo>
                    <a:pt x="6" y="63"/>
                    <a:pt x="0" y="73"/>
                    <a:pt x="3" y="83"/>
                  </a:cubicBezTo>
                  <a:close/>
                  <a:moveTo>
                    <a:pt x="3" y="83"/>
                  </a:moveTo>
                  <a:cubicBezTo>
                    <a:pt x="3" y="83"/>
                    <a:pt x="3" y="83"/>
                    <a:pt x="3" y="83"/>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08" name="Freeform 16"/>
            <p:cNvSpPr>
              <a:spLocks noEditPoints="1"/>
            </p:cNvSpPr>
            <p:nvPr/>
          </p:nvSpPr>
          <p:spPr bwMode="auto">
            <a:xfrm>
              <a:off x="8453506" y="4288596"/>
              <a:ext cx="220018" cy="101055"/>
            </a:xfrm>
            <a:custGeom>
              <a:avLst/>
              <a:gdLst/>
              <a:ahLst/>
              <a:cxnLst>
                <a:cxn ang="0">
                  <a:pos x="21" y="69"/>
                </a:cxn>
                <a:cxn ang="0">
                  <a:pos x="26" y="68"/>
                </a:cxn>
                <a:cxn ang="0">
                  <a:pos x="134" y="39"/>
                </a:cxn>
                <a:cxn ang="0">
                  <a:pos x="147" y="16"/>
                </a:cxn>
                <a:cxn ang="0">
                  <a:pos x="124" y="3"/>
                </a:cxn>
                <a:cxn ang="0">
                  <a:pos x="16" y="32"/>
                </a:cxn>
                <a:cxn ang="0">
                  <a:pos x="3" y="55"/>
                </a:cxn>
                <a:cxn ang="0">
                  <a:pos x="21" y="69"/>
                </a:cxn>
                <a:cxn ang="0">
                  <a:pos x="21" y="69"/>
                </a:cxn>
                <a:cxn ang="0">
                  <a:pos x="21" y="69"/>
                </a:cxn>
              </a:cxnLst>
              <a:rect l="0" t="0" r="r" b="b"/>
              <a:pathLst>
                <a:path w="150" h="69">
                  <a:moveTo>
                    <a:pt x="21" y="69"/>
                  </a:moveTo>
                  <a:cubicBezTo>
                    <a:pt x="23" y="69"/>
                    <a:pt x="24" y="69"/>
                    <a:pt x="26" y="68"/>
                  </a:cubicBezTo>
                  <a:cubicBezTo>
                    <a:pt x="134" y="39"/>
                    <a:pt x="134" y="39"/>
                    <a:pt x="134" y="39"/>
                  </a:cubicBezTo>
                  <a:cubicBezTo>
                    <a:pt x="144" y="36"/>
                    <a:pt x="150" y="26"/>
                    <a:pt x="147" y="16"/>
                  </a:cubicBezTo>
                  <a:cubicBezTo>
                    <a:pt x="144" y="6"/>
                    <a:pt x="134" y="0"/>
                    <a:pt x="124" y="3"/>
                  </a:cubicBezTo>
                  <a:cubicBezTo>
                    <a:pt x="16" y="32"/>
                    <a:pt x="16" y="32"/>
                    <a:pt x="16" y="32"/>
                  </a:cubicBezTo>
                  <a:cubicBezTo>
                    <a:pt x="6" y="34"/>
                    <a:pt x="0" y="45"/>
                    <a:pt x="3" y="55"/>
                  </a:cubicBezTo>
                  <a:cubicBezTo>
                    <a:pt x="5" y="63"/>
                    <a:pt x="13" y="69"/>
                    <a:pt x="21" y="69"/>
                  </a:cubicBezTo>
                  <a:close/>
                  <a:moveTo>
                    <a:pt x="21" y="69"/>
                  </a:moveTo>
                  <a:cubicBezTo>
                    <a:pt x="21" y="69"/>
                    <a:pt x="21" y="69"/>
                    <a:pt x="21" y="69"/>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grpSp>
        <p:nvGrpSpPr>
          <p:cNvPr id="17" name="组合 16"/>
          <p:cNvGrpSpPr/>
          <p:nvPr/>
        </p:nvGrpSpPr>
        <p:grpSpPr>
          <a:xfrm>
            <a:off x="4136692" y="3409616"/>
            <a:ext cx="211215" cy="211215"/>
            <a:chOff x="5407655" y="4395547"/>
            <a:chExt cx="489644" cy="489644"/>
          </a:xfrm>
          <a:solidFill>
            <a:schemeClr val="bg1">
              <a:lumMod val="95000"/>
            </a:schemeClr>
          </a:solidFill>
        </p:grpSpPr>
        <p:sp>
          <p:nvSpPr>
            <p:cNvPr id="210" name="AutoShape 56"/>
            <p:cNvSpPr>
              <a:spLocks/>
            </p:cNvSpPr>
            <p:nvPr/>
          </p:nvSpPr>
          <p:spPr bwMode="auto">
            <a:xfrm rot="5400000">
              <a:off x="5575892" y="4227310"/>
              <a:ext cx="153170" cy="4896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211" name="AutoShape 57"/>
            <p:cNvSpPr>
              <a:spLocks/>
            </p:cNvSpPr>
            <p:nvPr/>
          </p:nvSpPr>
          <p:spPr bwMode="auto">
            <a:xfrm rot="5400000">
              <a:off x="5575892" y="4563784"/>
              <a:ext cx="153170" cy="4896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212" name="AutoShape 58"/>
            <p:cNvSpPr>
              <a:spLocks/>
            </p:cNvSpPr>
            <p:nvPr/>
          </p:nvSpPr>
          <p:spPr bwMode="auto">
            <a:xfrm rot="5400000">
              <a:off x="5575891" y="4395548"/>
              <a:ext cx="153171" cy="4896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grpSp>
      <p:sp>
        <p:nvSpPr>
          <p:cNvPr id="213" name="Freeform 11"/>
          <p:cNvSpPr>
            <a:spLocks/>
          </p:cNvSpPr>
          <p:nvPr/>
        </p:nvSpPr>
        <p:spPr bwMode="auto">
          <a:xfrm>
            <a:off x="1008942" y="3395558"/>
            <a:ext cx="239898" cy="239331"/>
          </a:xfrm>
          <a:custGeom>
            <a:avLst/>
            <a:gdLst>
              <a:gd name="T0" fmla="*/ 208 w 358"/>
              <a:gd name="T1" fmla="*/ 207 h 357"/>
              <a:gd name="T2" fmla="*/ 126 w 358"/>
              <a:gd name="T3" fmla="*/ 255 h 357"/>
              <a:gd name="T4" fmla="*/ 46 w 358"/>
              <a:gd name="T5" fmla="*/ 253 h 357"/>
              <a:gd name="T6" fmla="*/ 56 w 358"/>
              <a:gd name="T7" fmla="*/ 334 h 357"/>
              <a:gd name="T8" fmla="*/ 251 w 358"/>
              <a:gd name="T9" fmla="*/ 250 h 357"/>
              <a:gd name="T10" fmla="*/ 335 w 358"/>
              <a:gd name="T11" fmla="*/ 55 h 357"/>
              <a:gd name="T12" fmla="*/ 254 w 358"/>
              <a:gd name="T13" fmla="*/ 45 h 357"/>
              <a:gd name="T14" fmla="*/ 256 w 358"/>
              <a:gd name="T15" fmla="*/ 125 h 357"/>
              <a:gd name="T16" fmla="*/ 208 w 358"/>
              <a:gd name="T17" fmla="*/ 20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357">
                <a:moveTo>
                  <a:pt x="208" y="207"/>
                </a:moveTo>
                <a:cubicBezTo>
                  <a:pt x="177" y="239"/>
                  <a:pt x="140" y="269"/>
                  <a:pt x="126" y="255"/>
                </a:cubicBezTo>
                <a:cubicBezTo>
                  <a:pt x="105" y="234"/>
                  <a:pt x="92" y="216"/>
                  <a:pt x="46" y="253"/>
                </a:cubicBezTo>
                <a:cubicBezTo>
                  <a:pt x="0" y="290"/>
                  <a:pt x="36" y="314"/>
                  <a:pt x="56" y="334"/>
                </a:cubicBezTo>
                <a:cubicBezTo>
                  <a:pt x="79" y="357"/>
                  <a:pt x="165" y="335"/>
                  <a:pt x="251" y="250"/>
                </a:cubicBezTo>
                <a:cubicBezTo>
                  <a:pt x="336" y="165"/>
                  <a:pt x="358" y="78"/>
                  <a:pt x="335" y="55"/>
                </a:cubicBezTo>
                <a:cubicBezTo>
                  <a:pt x="315" y="35"/>
                  <a:pt x="290" y="0"/>
                  <a:pt x="254" y="45"/>
                </a:cubicBezTo>
                <a:cubicBezTo>
                  <a:pt x="217" y="91"/>
                  <a:pt x="235" y="104"/>
                  <a:pt x="256" y="125"/>
                </a:cubicBezTo>
                <a:cubicBezTo>
                  <a:pt x="270" y="139"/>
                  <a:pt x="240" y="176"/>
                  <a:pt x="208" y="207"/>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214" name="Freeform 116"/>
          <p:cNvSpPr>
            <a:spLocks noEditPoints="1"/>
          </p:cNvSpPr>
          <p:nvPr/>
        </p:nvSpPr>
        <p:spPr bwMode="auto">
          <a:xfrm>
            <a:off x="7939275" y="3411437"/>
            <a:ext cx="257390" cy="20757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nvGrpSpPr>
          <p:cNvPr id="10" name="组合 9"/>
          <p:cNvGrpSpPr/>
          <p:nvPr/>
        </p:nvGrpSpPr>
        <p:grpSpPr>
          <a:xfrm>
            <a:off x="1744867" y="2876741"/>
            <a:ext cx="258740" cy="247044"/>
            <a:chOff x="2170384" y="3245525"/>
            <a:chExt cx="599818" cy="572704"/>
          </a:xfrm>
          <a:solidFill>
            <a:schemeClr val="bg1">
              <a:lumMod val="95000"/>
            </a:schemeClr>
          </a:solidFill>
        </p:grpSpPr>
        <p:sp>
          <p:nvSpPr>
            <p:cNvPr id="98" name="Freeform 64"/>
            <p:cNvSpPr>
              <a:spLocks noEditPoints="1"/>
            </p:cNvSpPr>
            <p:nvPr/>
          </p:nvSpPr>
          <p:spPr bwMode="auto">
            <a:xfrm>
              <a:off x="2170384" y="3245525"/>
              <a:ext cx="599818" cy="572704"/>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99" name="Oval 65"/>
            <p:cNvSpPr>
              <a:spLocks noChangeArrowheads="1"/>
            </p:cNvSpPr>
            <p:nvPr/>
          </p:nvSpPr>
          <p:spPr bwMode="auto">
            <a:xfrm>
              <a:off x="2455043" y="3625068"/>
              <a:ext cx="40665" cy="44055"/>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grpSp>
        <p:nvGrpSpPr>
          <p:cNvPr id="12" name="组合 11"/>
          <p:cNvGrpSpPr/>
          <p:nvPr/>
        </p:nvGrpSpPr>
        <p:grpSpPr>
          <a:xfrm>
            <a:off x="2539049" y="2882545"/>
            <a:ext cx="243744" cy="235436"/>
            <a:chOff x="3267704" y="3284665"/>
            <a:chExt cx="565054" cy="545792"/>
          </a:xfrm>
          <a:solidFill>
            <a:schemeClr val="bg1">
              <a:lumMod val="95000"/>
            </a:schemeClr>
          </a:solidFill>
        </p:grpSpPr>
        <p:sp>
          <p:nvSpPr>
            <p:cNvPr id="103" name="Rectangle 18"/>
            <p:cNvSpPr>
              <a:spLocks noChangeArrowheads="1"/>
            </p:cNvSpPr>
            <p:nvPr/>
          </p:nvSpPr>
          <p:spPr bwMode="auto">
            <a:xfrm>
              <a:off x="3469968" y="3502982"/>
              <a:ext cx="61002" cy="577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04" name="Rectangle 19"/>
            <p:cNvSpPr>
              <a:spLocks noChangeArrowheads="1"/>
            </p:cNvSpPr>
            <p:nvPr/>
          </p:nvSpPr>
          <p:spPr bwMode="auto">
            <a:xfrm>
              <a:off x="3566283" y="3502982"/>
              <a:ext cx="64211" cy="577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05" name="Rectangle 20"/>
            <p:cNvSpPr>
              <a:spLocks noChangeArrowheads="1"/>
            </p:cNvSpPr>
            <p:nvPr/>
          </p:nvSpPr>
          <p:spPr bwMode="auto">
            <a:xfrm>
              <a:off x="3665811" y="3502982"/>
              <a:ext cx="64211" cy="577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06" name="Rectangle 21"/>
            <p:cNvSpPr>
              <a:spLocks noChangeArrowheads="1"/>
            </p:cNvSpPr>
            <p:nvPr/>
          </p:nvSpPr>
          <p:spPr bwMode="auto">
            <a:xfrm>
              <a:off x="3469968" y="3589666"/>
              <a:ext cx="61002" cy="610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07" name="Rectangle 22"/>
            <p:cNvSpPr>
              <a:spLocks noChangeArrowheads="1"/>
            </p:cNvSpPr>
            <p:nvPr/>
          </p:nvSpPr>
          <p:spPr bwMode="auto">
            <a:xfrm>
              <a:off x="3566283" y="3589666"/>
              <a:ext cx="64211" cy="610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08" name="Rectangle 23"/>
            <p:cNvSpPr>
              <a:spLocks noChangeArrowheads="1"/>
            </p:cNvSpPr>
            <p:nvPr/>
          </p:nvSpPr>
          <p:spPr bwMode="auto">
            <a:xfrm>
              <a:off x="3665811" y="3589666"/>
              <a:ext cx="64211" cy="610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09" name="Rectangle 24"/>
            <p:cNvSpPr>
              <a:spLocks noChangeArrowheads="1"/>
            </p:cNvSpPr>
            <p:nvPr/>
          </p:nvSpPr>
          <p:spPr bwMode="auto">
            <a:xfrm>
              <a:off x="3469968" y="3682772"/>
              <a:ext cx="61002" cy="577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10" name="Rectangle 25"/>
            <p:cNvSpPr>
              <a:spLocks noChangeArrowheads="1"/>
            </p:cNvSpPr>
            <p:nvPr/>
          </p:nvSpPr>
          <p:spPr bwMode="auto">
            <a:xfrm>
              <a:off x="3370441" y="3589666"/>
              <a:ext cx="64211" cy="610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11" name="Rectangle 26"/>
            <p:cNvSpPr>
              <a:spLocks noChangeArrowheads="1"/>
            </p:cNvSpPr>
            <p:nvPr/>
          </p:nvSpPr>
          <p:spPr bwMode="auto">
            <a:xfrm>
              <a:off x="3370441" y="3682772"/>
              <a:ext cx="64211" cy="577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12" name="Rectangle 27"/>
            <p:cNvSpPr>
              <a:spLocks noChangeArrowheads="1"/>
            </p:cNvSpPr>
            <p:nvPr/>
          </p:nvSpPr>
          <p:spPr bwMode="auto">
            <a:xfrm>
              <a:off x="3566283" y="3682772"/>
              <a:ext cx="64211" cy="577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13" name="Rectangle 28"/>
            <p:cNvSpPr>
              <a:spLocks noChangeArrowheads="1"/>
            </p:cNvSpPr>
            <p:nvPr/>
          </p:nvSpPr>
          <p:spPr bwMode="auto">
            <a:xfrm>
              <a:off x="3665811" y="3682772"/>
              <a:ext cx="64211" cy="577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14" name="Freeform 29"/>
            <p:cNvSpPr>
              <a:spLocks noEditPoints="1"/>
            </p:cNvSpPr>
            <p:nvPr/>
          </p:nvSpPr>
          <p:spPr bwMode="auto">
            <a:xfrm>
              <a:off x="3267704" y="3323192"/>
              <a:ext cx="565054" cy="507265"/>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15" name="Rectangle 30"/>
            <p:cNvSpPr>
              <a:spLocks noChangeArrowheads="1"/>
            </p:cNvSpPr>
            <p:nvPr/>
          </p:nvSpPr>
          <p:spPr bwMode="auto">
            <a:xfrm>
              <a:off x="3373651" y="3284665"/>
              <a:ext cx="48160" cy="77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16" name="Rectangle 31"/>
            <p:cNvSpPr>
              <a:spLocks noChangeArrowheads="1"/>
            </p:cNvSpPr>
            <p:nvPr/>
          </p:nvSpPr>
          <p:spPr bwMode="auto">
            <a:xfrm>
              <a:off x="3691495" y="3284665"/>
              <a:ext cx="44948" cy="77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grpSp>
        <p:nvGrpSpPr>
          <p:cNvPr id="20" name="组合 19"/>
          <p:cNvGrpSpPr/>
          <p:nvPr/>
        </p:nvGrpSpPr>
        <p:grpSpPr>
          <a:xfrm>
            <a:off x="4937252" y="2870563"/>
            <a:ext cx="257780" cy="259401"/>
            <a:chOff x="6379283" y="3224039"/>
            <a:chExt cx="597590" cy="601349"/>
          </a:xfrm>
          <a:solidFill>
            <a:schemeClr val="bg1">
              <a:lumMod val="95000"/>
            </a:schemeClr>
          </a:solidFill>
        </p:grpSpPr>
        <p:sp>
          <p:nvSpPr>
            <p:cNvPr id="144" name="Freeform 13"/>
            <p:cNvSpPr>
              <a:spLocks noEditPoints="1"/>
            </p:cNvSpPr>
            <p:nvPr/>
          </p:nvSpPr>
          <p:spPr bwMode="auto">
            <a:xfrm>
              <a:off x="6513647" y="3224039"/>
              <a:ext cx="463226" cy="601349"/>
            </a:xfrm>
            <a:custGeom>
              <a:avLst/>
              <a:gdLst>
                <a:gd name="T0" fmla="*/ 1372 w 2173"/>
                <a:gd name="T1" fmla="*/ 0 h 2822"/>
                <a:gd name="T2" fmla="*/ 621 w 2173"/>
                <a:gd name="T3" fmla="*/ 0 h 2822"/>
                <a:gd name="T4" fmla="*/ 762 w 2173"/>
                <a:gd name="T5" fmla="*/ 226 h 2822"/>
                <a:gd name="T6" fmla="*/ 1242 w 2173"/>
                <a:gd name="T7" fmla="*/ 226 h 2822"/>
                <a:gd name="T8" fmla="*/ 1242 w 2173"/>
                <a:gd name="T9" fmla="*/ 931 h 2822"/>
                <a:gd name="T10" fmla="*/ 1947 w 2173"/>
                <a:gd name="T11" fmla="*/ 931 h 2822"/>
                <a:gd name="T12" fmla="*/ 1947 w 2173"/>
                <a:gd name="T13" fmla="*/ 2596 h 2822"/>
                <a:gd name="T14" fmla="*/ 226 w 2173"/>
                <a:gd name="T15" fmla="*/ 2596 h 2822"/>
                <a:gd name="T16" fmla="*/ 226 w 2173"/>
                <a:gd name="T17" fmla="*/ 1217 h 2822"/>
                <a:gd name="T18" fmla="*/ 0 w 2173"/>
                <a:gd name="T19" fmla="*/ 1193 h 2822"/>
                <a:gd name="T20" fmla="*/ 0 w 2173"/>
                <a:gd name="T21" fmla="*/ 2822 h 2822"/>
                <a:gd name="T22" fmla="*/ 2173 w 2173"/>
                <a:gd name="T23" fmla="*/ 2822 h 2822"/>
                <a:gd name="T24" fmla="*/ 2173 w 2173"/>
                <a:gd name="T25" fmla="*/ 832 h 2822"/>
                <a:gd name="T26" fmla="*/ 1372 w 2173"/>
                <a:gd name="T27" fmla="*/ 0 h 2822"/>
                <a:gd name="T28" fmla="*/ 1411 w 2173"/>
                <a:gd name="T29" fmla="*/ 762 h 2822"/>
                <a:gd name="T30" fmla="*/ 1411 w 2173"/>
                <a:gd name="T31" fmla="*/ 377 h 2822"/>
                <a:gd name="T32" fmla="*/ 1783 w 2173"/>
                <a:gd name="T33" fmla="*/ 762 h 2822"/>
                <a:gd name="T34" fmla="*/ 1411 w 2173"/>
                <a:gd name="T35" fmla="*/ 762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3" h="2822">
                  <a:moveTo>
                    <a:pt x="1372" y="0"/>
                  </a:moveTo>
                  <a:lnTo>
                    <a:pt x="621" y="0"/>
                  </a:lnTo>
                  <a:lnTo>
                    <a:pt x="762" y="226"/>
                  </a:lnTo>
                  <a:lnTo>
                    <a:pt x="1242" y="226"/>
                  </a:lnTo>
                  <a:lnTo>
                    <a:pt x="1242" y="931"/>
                  </a:lnTo>
                  <a:lnTo>
                    <a:pt x="1947" y="931"/>
                  </a:lnTo>
                  <a:lnTo>
                    <a:pt x="1947" y="2596"/>
                  </a:lnTo>
                  <a:lnTo>
                    <a:pt x="226" y="2596"/>
                  </a:lnTo>
                  <a:lnTo>
                    <a:pt x="226" y="1217"/>
                  </a:lnTo>
                  <a:lnTo>
                    <a:pt x="0" y="1193"/>
                  </a:lnTo>
                  <a:lnTo>
                    <a:pt x="0" y="2822"/>
                  </a:lnTo>
                  <a:lnTo>
                    <a:pt x="2173" y="2822"/>
                  </a:lnTo>
                  <a:lnTo>
                    <a:pt x="2173" y="832"/>
                  </a:lnTo>
                  <a:lnTo>
                    <a:pt x="1372" y="0"/>
                  </a:lnTo>
                  <a:close/>
                  <a:moveTo>
                    <a:pt x="1411" y="762"/>
                  </a:moveTo>
                  <a:lnTo>
                    <a:pt x="1411" y="377"/>
                  </a:lnTo>
                  <a:lnTo>
                    <a:pt x="1783" y="762"/>
                  </a:lnTo>
                  <a:lnTo>
                    <a:pt x="1411" y="762"/>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45" name="Rectangle 14"/>
            <p:cNvSpPr>
              <a:spLocks noChangeArrowheads="1"/>
            </p:cNvSpPr>
            <p:nvPr/>
          </p:nvSpPr>
          <p:spPr bwMode="auto">
            <a:xfrm>
              <a:off x="6610426" y="3512499"/>
              <a:ext cx="264030" cy="24430"/>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46" name="Rectangle 15"/>
            <p:cNvSpPr>
              <a:spLocks noChangeArrowheads="1"/>
            </p:cNvSpPr>
            <p:nvPr/>
          </p:nvSpPr>
          <p:spPr bwMode="auto">
            <a:xfrm>
              <a:off x="6610426" y="3597063"/>
              <a:ext cx="264030" cy="23490"/>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47" name="Rectangle 16"/>
            <p:cNvSpPr>
              <a:spLocks noChangeArrowheads="1"/>
            </p:cNvSpPr>
            <p:nvPr/>
          </p:nvSpPr>
          <p:spPr bwMode="auto">
            <a:xfrm>
              <a:off x="6610426" y="3680688"/>
              <a:ext cx="264030" cy="24430"/>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148" name="Freeform 17"/>
            <p:cNvSpPr>
              <a:spLocks noEditPoints="1"/>
            </p:cNvSpPr>
            <p:nvPr/>
          </p:nvSpPr>
          <p:spPr bwMode="auto">
            <a:xfrm>
              <a:off x="6379283" y="3235314"/>
              <a:ext cx="282822" cy="292218"/>
            </a:xfrm>
            <a:custGeom>
              <a:avLst/>
              <a:gdLst>
                <a:gd name="T0" fmla="*/ 1193 w 1328"/>
                <a:gd name="T1" fmla="*/ 837 h 1373"/>
                <a:gd name="T2" fmla="*/ 1325 w 1328"/>
                <a:gd name="T3" fmla="*/ 485 h 1373"/>
                <a:gd name="T4" fmla="*/ 822 w 1328"/>
                <a:gd name="T5" fmla="*/ 7 h 1373"/>
                <a:gd name="T6" fmla="*/ 342 w 1328"/>
                <a:gd name="T7" fmla="*/ 509 h 1373"/>
                <a:gd name="T8" fmla="*/ 468 w 1328"/>
                <a:gd name="T9" fmla="*/ 828 h 1373"/>
                <a:gd name="T10" fmla="*/ 247 w 1328"/>
                <a:gd name="T11" fmla="*/ 924 h 1373"/>
                <a:gd name="T12" fmla="*/ 26 w 1328"/>
                <a:gd name="T13" fmla="*/ 1160 h 1373"/>
                <a:gd name="T14" fmla="*/ 1 w 1328"/>
                <a:gd name="T15" fmla="*/ 1240 h 1373"/>
                <a:gd name="T16" fmla="*/ 137 w 1328"/>
                <a:gd name="T17" fmla="*/ 1372 h 1373"/>
                <a:gd name="T18" fmla="*/ 216 w 1328"/>
                <a:gd name="T19" fmla="*/ 1343 h 1373"/>
                <a:gd name="T20" fmla="*/ 440 w 1328"/>
                <a:gd name="T21" fmla="*/ 1107 h 1373"/>
                <a:gd name="T22" fmla="*/ 525 w 1328"/>
                <a:gd name="T23" fmla="*/ 884 h 1373"/>
                <a:gd name="T24" fmla="*/ 848 w 1328"/>
                <a:gd name="T25" fmla="*/ 993 h 1373"/>
                <a:gd name="T26" fmla="*/ 1193 w 1328"/>
                <a:gd name="T27" fmla="*/ 837 h 1373"/>
                <a:gd name="T28" fmla="*/ 626 w 1328"/>
                <a:gd name="T29" fmla="*/ 720 h 1373"/>
                <a:gd name="T30" fmla="*/ 532 w 1328"/>
                <a:gd name="T31" fmla="*/ 506 h 1373"/>
                <a:gd name="T32" fmla="*/ 827 w 1328"/>
                <a:gd name="T33" fmla="*/ 197 h 1373"/>
                <a:gd name="T34" fmla="*/ 1135 w 1328"/>
                <a:gd name="T35" fmla="*/ 490 h 1373"/>
                <a:gd name="T36" fmla="*/ 843 w 1328"/>
                <a:gd name="T37" fmla="*/ 803 h 1373"/>
                <a:gd name="T38" fmla="*/ 626 w 1328"/>
                <a:gd name="T39" fmla="*/ 720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8" h="1373">
                  <a:moveTo>
                    <a:pt x="1193" y="837"/>
                  </a:moveTo>
                  <a:cubicBezTo>
                    <a:pt x="1285" y="740"/>
                    <a:pt x="1328" y="613"/>
                    <a:pt x="1325" y="485"/>
                  </a:cubicBezTo>
                  <a:cubicBezTo>
                    <a:pt x="1318" y="220"/>
                    <a:pt x="1087" y="0"/>
                    <a:pt x="822" y="7"/>
                  </a:cubicBezTo>
                  <a:cubicBezTo>
                    <a:pt x="554" y="15"/>
                    <a:pt x="335" y="241"/>
                    <a:pt x="342" y="509"/>
                  </a:cubicBezTo>
                  <a:cubicBezTo>
                    <a:pt x="345" y="624"/>
                    <a:pt x="388" y="737"/>
                    <a:pt x="468" y="828"/>
                  </a:cubicBezTo>
                  <a:lnTo>
                    <a:pt x="247" y="924"/>
                  </a:lnTo>
                  <a:lnTo>
                    <a:pt x="26" y="1160"/>
                  </a:lnTo>
                  <a:cubicBezTo>
                    <a:pt x="8" y="1183"/>
                    <a:pt x="0" y="1212"/>
                    <a:pt x="1" y="1240"/>
                  </a:cubicBezTo>
                  <a:cubicBezTo>
                    <a:pt x="3" y="1311"/>
                    <a:pt x="64" y="1373"/>
                    <a:pt x="137" y="1372"/>
                  </a:cubicBezTo>
                  <a:cubicBezTo>
                    <a:pt x="166" y="1371"/>
                    <a:pt x="192" y="1361"/>
                    <a:pt x="216" y="1343"/>
                  </a:cubicBezTo>
                  <a:lnTo>
                    <a:pt x="440" y="1107"/>
                  </a:lnTo>
                  <a:lnTo>
                    <a:pt x="525" y="884"/>
                  </a:lnTo>
                  <a:cubicBezTo>
                    <a:pt x="619" y="959"/>
                    <a:pt x="733" y="996"/>
                    <a:pt x="848" y="993"/>
                  </a:cubicBezTo>
                  <a:cubicBezTo>
                    <a:pt x="974" y="989"/>
                    <a:pt x="1098" y="937"/>
                    <a:pt x="1193" y="837"/>
                  </a:cubicBezTo>
                  <a:close/>
                  <a:moveTo>
                    <a:pt x="626" y="720"/>
                  </a:moveTo>
                  <a:cubicBezTo>
                    <a:pt x="565" y="662"/>
                    <a:pt x="534" y="585"/>
                    <a:pt x="532" y="506"/>
                  </a:cubicBezTo>
                  <a:cubicBezTo>
                    <a:pt x="528" y="345"/>
                    <a:pt x="661" y="202"/>
                    <a:pt x="827" y="197"/>
                  </a:cubicBezTo>
                  <a:cubicBezTo>
                    <a:pt x="988" y="193"/>
                    <a:pt x="1131" y="326"/>
                    <a:pt x="1135" y="490"/>
                  </a:cubicBezTo>
                  <a:cubicBezTo>
                    <a:pt x="1140" y="658"/>
                    <a:pt x="1006" y="798"/>
                    <a:pt x="843" y="803"/>
                  </a:cubicBezTo>
                  <a:cubicBezTo>
                    <a:pt x="765" y="805"/>
                    <a:pt x="687" y="776"/>
                    <a:pt x="626" y="72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grpSp>
      <p:sp>
        <p:nvSpPr>
          <p:cNvPr id="177" name="AutoShape 83"/>
          <p:cNvSpPr>
            <a:spLocks/>
          </p:cNvSpPr>
          <p:nvPr/>
        </p:nvSpPr>
        <p:spPr bwMode="auto">
          <a:xfrm>
            <a:off x="3318236" y="2916754"/>
            <a:ext cx="254441" cy="167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lumMod val="9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180" name="Freeform 34"/>
          <p:cNvSpPr>
            <a:spLocks noEditPoints="1"/>
          </p:cNvSpPr>
          <p:nvPr/>
        </p:nvSpPr>
        <p:spPr bwMode="auto">
          <a:xfrm rot="5400000">
            <a:off x="7183358" y="2910869"/>
            <a:ext cx="226755" cy="178788"/>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nvGrpSpPr>
          <p:cNvPr id="25" name="组合 24"/>
          <p:cNvGrpSpPr/>
          <p:nvPr/>
        </p:nvGrpSpPr>
        <p:grpSpPr>
          <a:xfrm>
            <a:off x="5730180" y="2854783"/>
            <a:ext cx="173049" cy="290961"/>
            <a:chOff x="7551700" y="3220304"/>
            <a:chExt cx="401165" cy="674514"/>
          </a:xfrm>
          <a:solidFill>
            <a:schemeClr val="bg1">
              <a:lumMod val="95000"/>
            </a:schemeClr>
          </a:solidFill>
        </p:grpSpPr>
        <p:sp>
          <p:nvSpPr>
            <p:cNvPr id="182" name="Freeform 17"/>
            <p:cNvSpPr>
              <a:spLocks noEditPoints="1"/>
            </p:cNvSpPr>
            <p:nvPr/>
          </p:nvSpPr>
          <p:spPr bwMode="auto">
            <a:xfrm>
              <a:off x="7641550" y="3704992"/>
              <a:ext cx="220198" cy="50620"/>
            </a:xfrm>
            <a:custGeom>
              <a:avLst/>
              <a:gdLst/>
              <a:ahLst/>
              <a:cxnLst>
                <a:cxn ang="0">
                  <a:pos x="131" y="0"/>
                </a:cxn>
                <a:cxn ang="0">
                  <a:pos x="21" y="0"/>
                </a:cxn>
                <a:cxn ang="0">
                  <a:pos x="0" y="17"/>
                </a:cxn>
                <a:cxn ang="0">
                  <a:pos x="21" y="34"/>
                </a:cxn>
                <a:cxn ang="0">
                  <a:pos x="131" y="34"/>
                </a:cxn>
                <a:cxn ang="0">
                  <a:pos x="151" y="17"/>
                </a:cxn>
                <a:cxn ang="0">
                  <a:pos x="131" y="0"/>
                </a:cxn>
                <a:cxn ang="0">
                  <a:pos x="131" y="0"/>
                </a:cxn>
                <a:cxn ang="0">
                  <a:pos x="131" y="0"/>
                </a:cxn>
              </a:cxnLst>
              <a:rect l="0" t="0" r="r" b="b"/>
              <a:pathLst>
                <a:path w="151" h="34">
                  <a:moveTo>
                    <a:pt x="131" y="0"/>
                  </a:moveTo>
                  <a:cubicBezTo>
                    <a:pt x="21" y="0"/>
                    <a:pt x="21" y="0"/>
                    <a:pt x="21" y="0"/>
                  </a:cubicBezTo>
                  <a:cubicBezTo>
                    <a:pt x="9" y="0"/>
                    <a:pt x="0" y="8"/>
                    <a:pt x="0" y="17"/>
                  </a:cubicBezTo>
                  <a:cubicBezTo>
                    <a:pt x="0" y="26"/>
                    <a:pt x="9" y="34"/>
                    <a:pt x="21" y="34"/>
                  </a:cubicBezTo>
                  <a:cubicBezTo>
                    <a:pt x="131" y="34"/>
                    <a:pt x="131" y="34"/>
                    <a:pt x="131" y="34"/>
                  </a:cubicBezTo>
                  <a:cubicBezTo>
                    <a:pt x="142" y="34"/>
                    <a:pt x="151" y="26"/>
                    <a:pt x="151" y="17"/>
                  </a:cubicBezTo>
                  <a:cubicBezTo>
                    <a:pt x="151" y="8"/>
                    <a:pt x="142" y="0"/>
                    <a:pt x="131" y="0"/>
                  </a:cubicBezTo>
                  <a:close/>
                  <a:moveTo>
                    <a:pt x="131" y="0"/>
                  </a:moveTo>
                  <a:cubicBezTo>
                    <a:pt x="131" y="0"/>
                    <a:pt x="131" y="0"/>
                    <a:pt x="131" y="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83" name="Freeform 18"/>
            <p:cNvSpPr>
              <a:spLocks noEditPoints="1"/>
            </p:cNvSpPr>
            <p:nvPr/>
          </p:nvSpPr>
          <p:spPr bwMode="auto">
            <a:xfrm>
              <a:off x="7641550" y="3775861"/>
              <a:ext cx="220198" cy="49355"/>
            </a:xfrm>
            <a:custGeom>
              <a:avLst/>
              <a:gdLst/>
              <a:ahLst/>
              <a:cxnLst>
                <a:cxn ang="0">
                  <a:pos x="151" y="17"/>
                </a:cxn>
                <a:cxn ang="0">
                  <a:pos x="131" y="0"/>
                </a:cxn>
                <a:cxn ang="0">
                  <a:pos x="21" y="0"/>
                </a:cxn>
                <a:cxn ang="0">
                  <a:pos x="0" y="17"/>
                </a:cxn>
                <a:cxn ang="0">
                  <a:pos x="21" y="34"/>
                </a:cxn>
                <a:cxn ang="0">
                  <a:pos x="131" y="34"/>
                </a:cxn>
                <a:cxn ang="0">
                  <a:pos x="151" y="17"/>
                </a:cxn>
                <a:cxn ang="0">
                  <a:pos x="151" y="17"/>
                </a:cxn>
                <a:cxn ang="0">
                  <a:pos x="151" y="17"/>
                </a:cxn>
              </a:cxnLst>
              <a:rect l="0" t="0" r="r" b="b"/>
              <a:pathLst>
                <a:path w="151" h="34">
                  <a:moveTo>
                    <a:pt x="151" y="17"/>
                  </a:moveTo>
                  <a:cubicBezTo>
                    <a:pt x="151" y="8"/>
                    <a:pt x="142" y="0"/>
                    <a:pt x="131" y="0"/>
                  </a:cubicBezTo>
                  <a:cubicBezTo>
                    <a:pt x="21" y="0"/>
                    <a:pt x="21" y="0"/>
                    <a:pt x="21" y="0"/>
                  </a:cubicBezTo>
                  <a:cubicBezTo>
                    <a:pt x="9" y="0"/>
                    <a:pt x="0" y="8"/>
                    <a:pt x="0" y="17"/>
                  </a:cubicBezTo>
                  <a:cubicBezTo>
                    <a:pt x="0" y="26"/>
                    <a:pt x="9" y="34"/>
                    <a:pt x="21" y="34"/>
                  </a:cubicBezTo>
                  <a:cubicBezTo>
                    <a:pt x="131" y="34"/>
                    <a:pt x="131" y="34"/>
                    <a:pt x="131" y="34"/>
                  </a:cubicBezTo>
                  <a:cubicBezTo>
                    <a:pt x="142" y="34"/>
                    <a:pt x="151" y="26"/>
                    <a:pt x="151" y="17"/>
                  </a:cubicBezTo>
                  <a:close/>
                  <a:moveTo>
                    <a:pt x="151" y="17"/>
                  </a:moveTo>
                  <a:cubicBezTo>
                    <a:pt x="151" y="17"/>
                    <a:pt x="151" y="17"/>
                    <a:pt x="151" y="17"/>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84" name="Freeform 19"/>
            <p:cNvSpPr>
              <a:spLocks noEditPoints="1"/>
            </p:cNvSpPr>
            <p:nvPr/>
          </p:nvSpPr>
          <p:spPr bwMode="auto">
            <a:xfrm>
              <a:off x="7665595" y="3846729"/>
              <a:ext cx="174639" cy="48089"/>
            </a:xfrm>
            <a:custGeom>
              <a:avLst/>
              <a:gdLst/>
              <a:ahLst/>
              <a:cxnLst>
                <a:cxn ang="0">
                  <a:pos x="20" y="0"/>
                </a:cxn>
                <a:cxn ang="0">
                  <a:pos x="0" y="17"/>
                </a:cxn>
                <a:cxn ang="0">
                  <a:pos x="20" y="33"/>
                </a:cxn>
                <a:cxn ang="0">
                  <a:pos x="99" y="33"/>
                </a:cxn>
                <a:cxn ang="0">
                  <a:pos x="120" y="17"/>
                </a:cxn>
                <a:cxn ang="0">
                  <a:pos x="99" y="0"/>
                </a:cxn>
                <a:cxn ang="0">
                  <a:pos x="20" y="0"/>
                </a:cxn>
                <a:cxn ang="0">
                  <a:pos x="20" y="0"/>
                </a:cxn>
                <a:cxn ang="0">
                  <a:pos x="20" y="0"/>
                </a:cxn>
              </a:cxnLst>
              <a:rect l="0" t="0" r="r" b="b"/>
              <a:pathLst>
                <a:path w="120" h="33">
                  <a:moveTo>
                    <a:pt x="20" y="0"/>
                  </a:moveTo>
                  <a:cubicBezTo>
                    <a:pt x="9" y="0"/>
                    <a:pt x="0" y="7"/>
                    <a:pt x="0" y="17"/>
                  </a:cubicBezTo>
                  <a:cubicBezTo>
                    <a:pt x="0" y="26"/>
                    <a:pt x="9" y="33"/>
                    <a:pt x="20" y="33"/>
                  </a:cubicBezTo>
                  <a:cubicBezTo>
                    <a:pt x="99" y="33"/>
                    <a:pt x="99" y="33"/>
                    <a:pt x="99" y="33"/>
                  </a:cubicBezTo>
                  <a:cubicBezTo>
                    <a:pt x="110" y="33"/>
                    <a:pt x="120" y="26"/>
                    <a:pt x="120" y="17"/>
                  </a:cubicBezTo>
                  <a:cubicBezTo>
                    <a:pt x="120" y="7"/>
                    <a:pt x="110" y="0"/>
                    <a:pt x="99" y="0"/>
                  </a:cubicBezTo>
                  <a:lnTo>
                    <a:pt x="20" y="0"/>
                  </a:lnTo>
                  <a:close/>
                  <a:moveTo>
                    <a:pt x="20" y="0"/>
                  </a:moveTo>
                  <a:cubicBezTo>
                    <a:pt x="20" y="0"/>
                    <a:pt x="20" y="0"/>
                    <a:pt x="20" y="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185" name="Freeform 20"/>
            <p:cNvSpPr>
              <a:spLocks noEditPoints="1"/>
            </p:cNvSpPr>
            <p:nvPr/>
          </p:nvSpPr>
          <p:spPr bwMode="auto">
            <a:xfrm>
              <a:off x="7551700" y="3220304"/>
              <a:ext cx="401165" cy="463174"/>
            </a:xfrm>
            <a:custGeom>
              <a:avLst/>
              <a:gdLst/>
              <a:ahLst/>
              <a:cxnLst>
                <a:cxn ang="0">
                  <a:pos x="221" y="309"/>
                </a:cxn>
                <a:cxn ang="0">
                  <a:pos x="223" y="297"/>
                </a:cxn>
                <a:cxn ang="0">
                  <a:pos x="224" y="294"/>
                </a:cxn>
                <a:cxn ang="0">
                  <a:pos x="251" y="220"/>
                </a:cxn>
                <a:cxn ang="0">
                  <a:pos x="276" y="138"/>
                </a:cxn>
                <a:cxn ang="0">
                  <a:pos x="138" y="0"/>
                </a:cxn>
                <a:cxn ang="0">
                  <a:pos x="0" y="138"/>
                </a:cxn>
                <a:cxn ang="0">
                  <a:pos x="24" y="220"/>
                </a:cxn>
                <a:cxn ang="0">
                  <a:pos x="52" y="301"/>
                </a:cxn>
                <a:cxn ang="0">
                  <a:pos x="68" y="317"/>
                </a:cxn>
                <a:cxn ang="0">
                  <a:pos x="207" y="317"/>
                </a:cxn>
                <a:cxn ang="0">
                  <a:pos x="221" y="309"/>
                </a:cxn>
                <a:cxn ang="0">
                  <a:pos x="115" y="281"/>
                </a:cxn>
                <a:cxn ang="0">
                  <a:pos x="149" y="175"/>
                </a:cxn>
                <a:cxn ang="0">
                  <a:pos x="150" y="169"/>
                </a:cxn>
                <a:cxn ang="0">
                  <a:pos x="147" y="167"/>
                </a:cxn>
                <a:cxn ang="0">
                  <a:pos x="144" y="168"/>
                </a:cxn>
                <a:cxn ang="0">
                  <a:pos x="109" y="226"/>
                </a:cxn>
                <a:cxn ang="0">
                  <a:pos x="109" y="226"/>
                </a:cxn>
                <a:cxn ang="0">
                  <a:pos x="99" y="159"/>
                </a:cxn>
                <a:cxn ang="0">
                  <a:pos x="186" y="102"/>
                </a:cxn>
                <a:cxn ang="0">
                  <a:pos x="187" y="102"/>
                </a:cxn>
                <a:cxn ang="0">
                  <a:pos x="191" y="105"/>
                </a:cxn>
                <a:cxn ang="0">
                  <a:pos x="175" y="216"/>
                </a:cxn>
                <a:cxn ang="0">
                  <a:pos x="145" y="231"/>
                </a:cxn>
                <a:cxn ang="0">
                  <a:pos x="136" y="241"/>
                </a:cxn>
                <a:cxn ang="0">
                  <a:pos x="136" y="280"/>
                </a:cxn>
                <a:cxn ang="0">
                  <a:pos x="131" y="285"/>
                </a:cxn>
                <a:cxn ang="0">
                  <a:pos x="119" y="285"/>
                </a:cxn>
                <a:cxn ang="0">
                  <a:pos x="115" y="284"/>
                </a:cxn>
                <a:cxn ang="0">
                  <a:pos x="115" y="281"/>
                </a:cxn>
                <a:cxn ang="0">
                  <a:pos x="115" y="281"/>
                </a:cxn>
                <a:cxn ang="0">
                  <a:pos x="115" y="281"/>
                </a:cxn>
              </a:cxnLst>
              <a:rect l="0" t="0" r="r" b="b"/>
              <a:pathLst>
                <a:path w="276" h="317">
                  <a:moveTo>
                    <a:pt x="221" y="309"/>
                  </a:moveTo>
                  <a:cubicBezTo>
                    <a:pt x="223" y="306"/>
                    <a:pt x="223" y="301"/>
                    <a:pt x="223" y="297"/>
                  </a:cubicBezTo>
                  <a:cubicBezTo>
                    <a:pt x="224" y="296"/>
                    <a:pt x="224" y="295"/>
                    <a:pt x="224" y="294"/>
                  </a:cubicBezTo>
                  <a:cubicBezTo>
                    <a:pt x="228" y="260"/>
                    <a:pt x="240" y="240"/>
                    <a:pt x="251" y="220"/>
                  </a:cubicBezTo>
                  <a:cubicBezTo>
                    <a:pt x="264" y="198"/>
                    <a:pt x="276" y="177"/>
                    <a:pt x="276" y="138"/>
                  </a:cubicBezTo>
                  <a:cubicBezTo>
                    <a:pt x="276" y="62"/>
                    <a:pt x="214" y="0"/>
                    <a:pt x="138" y="0"/>
                  </a:cubicBezTo>
                  <a:cubicBezTo>
                    <a:pt x="62" y="0"/>
                    <a:pt x="0" y="62"/>
                    <a:pt x="0" y="138"/>
                  </a:cubicBezTo>
                  <a:cubicBezTo>
                    <a:pt x="0" y="177"/>
                    <a:pt x="12" y="198"/>
                    <a:pt x="24" y="220"/>
                  </a:cubicBezTo>
                  <a:cubicBezTo>
                    <a:pt x="36" y="241"/>
                    <a:pt x="48" y="263"/>
                    <a:pt x="52" y="301"/>
                  </a:cubicBezTo>
                  <a:cubicBezTo>
                    <a:pt x="52" y="310"/>
                    <a:pt x="60" y="317"/>
                    <a:pt x="68" y="317"/>
                  </a:cubicBezTo>
                  <a:cubicBezTo>
                    <a:pt x="207" y="317"/>
                    <a:pt x="207" y="317"/>
                    <a:pt x="207" y="317"/>
                  </a:cubicBezTo>
                  <a:cubicBezTo>
                    <a:pt x="213" y="317"/>
                    <a:pt x="218" y="314"/>
                    <a:pt x="221" y="309"/>
                  </a:cubicBezTo>
                  <a:close/>
                  <a:moveTo>
                    <a:pt x="115" y="281"/>
                  </a:moveTo>
                  <a:cubicBezTo>
                    <a:pt x="126" y="209"/>
                    <a:pt x="144" y="182"/>
                    <a:pt x="149" y="175"/>
                  </a:cubicBezTo>
                  <a:cubicBezTo>
                    <a:pt x="151" y="172"/>
                    <a:pt x="151" y="170"/>
                    <a:pt x="150" y="169"/>
                  </a:cubicBezTo>
                  <a:cubicBezTo>
                    <a:pt x="150" y="168"/>
                    <a:pt x="149" y="167"/>
                    <a:pt x="147" y="167"/>
                  </a:cubicBezTo>
                  <a:cubicBezTo>
                    <a:pt x="146" y="167"/>
                    <a:pt x="145" y="167"/>
                    <a:pt x="144" y="168"/>
                  </a:cubicBezTo>
                  <a:cubicBezTo>
                    <a:pt x="136" y="171"/>
                    <a:pt x="112" y="186"/>
                    <a:pt x="109" y="226"/>
                  </a:cubicBezTo>
                  <a:cubicBezTo>
                    <a:pt x="109" y="226"/>
                    <a:pt x="109" y="226"/>
                    <a:pt x="109" y="226"/>
                  </a:cubicBezTo>
                  <a:cubicBezTo>
                    <a:pt x="102" y="215"/>
                    <a:pt x="88" y="187"/>
                    <a:pt x="99" y="159"/>
                  </a:cubicBezTo>
                  <a:cubicBezTo>
                    <a:pt x="110" y="133"/>
                    <a:pt x="139" y="114"/>
                    <a:pt x="186" y="102"/>
                  </a:cubicBezTo>
                  <a:cubicBezTo>
                    <a:pt x="186" y="102"/>
                    <a:pt x="187" y="102"/>
                    <a:pt x="187" y="102"/>
                  </a:cubicBezTo>
                  <a:cubicBezTo>
                    <a:pt x="189" y="102"/>
                    <a:pt x="191" y="103"/>
                    <a:pt x="191" y="105"/>
                  </a:cubicBezTo>
                  <a:cubicBezTo>
                    <a:pt x="193" y="126"/>
                    <a:pt x="200" y="188"/>
                    <a:pt x="175" y="216"/>
                  </a:cubicBezTo>
                  <a:cubicBezTo>
                    <a:pt x="168" y="225"/>
                    <a:pt x="158" y="230"/>
                    <a:pt x="145" y="231"/>
                  </a:cubicBezTo>
                  <a:cubicBezTo>
                    <a:pt x="140" y="231"/>
                    <a:pt x="136" y="236"/>
                    <a:pt x="136" y="241"/>
                  </a:cubicBezTo>
                  <a:cubicBezTo>
                    <a:pt x="136" y="280"/>
                    <a:pt x="136" y="280"/>
                    <a:pt x="136" y="280"/>
                  </a:cubicBezTo>
                  <a:cubicBezTo>
                    <a:pt x="136" y="283"/>
                    <a:pt x="134" y="285"/>
                    <a:pt x="131" y="285"/>
                  </a:cubicBezTo>
                  <a:cubicBezTo>
                    <a:pt x="119" y="285"/>
                    <a:pt x="119" y="285"/>
                    <a:pt x="119" y="285"/>
                  </a:cubicBezTo>
                  <a:cubicBezTo>
                    <a:pt x="117" y="285"/>
                    <a:pt x="116" y="285"/>
                    <a:pt x="115" y="284"/>
                  </a:cubicBezTo>
                  <a:cubicBezTo>
                    <a:pt x="115" y="283"/>
                    <a:pt x="114" y="282"/>
                    <a:pt x="115" y="281"/>
                  </a:cubicBezTo>
                  <a:close/>
                  <a:moveTo>
                    <a:pt x="115" y="281"/>
                  </a:moveTo>
                  <a:cubicBezTo>
                    <a:pt x="115" y="281"/>
                    <a:pt x="115" y="281"/>
                    <a:pt x="115" y="281"/>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sp>
        <p:nvSpPr>
          <p:cNvPr id="191" name="Freeform 13"/>
          <p:cNvSpPr>
            <a:spLocks noEditPoints="1"/>
          </p:cNvSpPr>
          <p:nvPr/>
        </p:nvSpPr>
        <p:spPr bwMode="auto">
          <a:xfrm>
            <a:off x="6368805" y="2890369"/>
            <a:ext cx="245534" cy="219789"/>
          </a:xfrm>
          <a:custGeom>
            <a:avLst/>
            <a:gdLst/>
            <a:ahLst/>
            <a:cxnLst>
              <a:cxn ang="0">
                <a:pos x="205" y="90"/>
              </a:cxn>
              <a:cxn ang="0">
                <a:pos x="170" y="67"/>
              </a:cxn>
              <a:cxn ang="0">
                <a:pos x="149" y="67"/>
              </a:cxn>
              <a:cxn ang="0">
                <a:pos x="156" y="35"/>
              </a:cxn>
              <a:cxn ang="0">
                <a:pos x="155" y="23"/>
              </a:cxn>
              <a:cxn ang="0">
                <a:pos x="126" y="1"/>
              </a:cxn>
              <a:cxn ang="0">
                <a:pos x="113" y="21"/>
              </a:cxn>
              <a:cxn ang="0">
                <a:pos x="95" y="61"/>
              </a:cxn>
              <a:cxn ang="0">
                <a:pos x="68" y="82"/>
              </a:cxn>
              <a:cxn ang="0">
                <a:pos x="68" y="81"/>
              </a:cxn>
              <a:cxn ang="0">
                <a:pos x="0" y="81"/>
              </a:cxn>
              <a:cxn ang="0">
                <a:pos x="0" y="179"/>
              </a:cxn>
              <a:cxn ang="0">
                <a:pos x="68" y="179"/>
              </a:cxn>
              <a:cxn ang="0">
                <a:pos x="68" y="174"/>
              </a:cxn>
              <a:cxn ang="0">
                <a:pos x="86" y="174"/>
              </a:cxn>
              <a:cxn ang="0">
                <a:pos x="99" y="181"/>
              </a:cxn>
              <a:cxn ang="0">
                <a:pos x="108" y="187"/>
              </a:cxn>
              <a:cxn ang="0">
                <a:pos x="172" y="189"/>
              </a:cxn>
              <a:cxn ang="0">
                <a:pos x="198" y="169"/>
              </a:cxn>
              <a:cxn ang="0">
                <a:pos x="205" y="90"/>
              </a:cxn>
              <a:cxn ang="0">
                <a:pos x="186" y="165"/>
              </a:cxn>
              <a:cxn ang="0">
                <a:pos x="170" y="176"/>
              </a:cxn>
              <a:cxn ang="0">
                <a:pos x="114" y="175"/>
              </a:cxn>
              <a:cxn ang="0">
                <a:pos x="106" y="170"/>
              </a:cxn>
              <a:cxn ang="0">
                <a:pos x="91" y="162"/>
              </a:cxn>
              <a:cxn ang="0">
                <a:pos x="68" y="161"/>
              </a:cxn>
              <a:cxn ang="0">
                <a:pos x="68" y="96"/>
              </a:cxn>
              <a:cxn ang="0">
                <a:pos x="106" y="68"/>
              </a:cxn>
              <a:cxn ang="0">
                <a:pos x="126" y="26"/>
              </a:cxn>
              <a:cxn ang="0">
                <a:pos x="130" y="14"/>
              </a:cxn>
              <a:cxn ang="0">
                <a:pos x="142" y="26"/>
              </a:cxn>
              <a:cxn ang="0">
                <a:pos x="143" y="35"/>
              </a:cxn>
              <a:cxn ang="0">
                <a:pos x="133" y="70"/>
              </a:cxn>
              <a:cxn ang="0">
                <a:pos x="126" y="80"/>
              </a:cxn>
              <a:cxn ang="0">
                <a:pos x="170" y="80"/>
              </a:cxn>
              <a:cxn ang="0">
                <a:pos x="193" y="94"/>
              </a:cxn>
              <a:cxn ang="0">
                <a:pos x="186" y="165"/>
              </a:cxn>
              <a:cxn ang="0">
                <a:pos x="186" y="165"/>
              </a:cxn>
              <a:cxn ang="0">
                <a:pos x="186" y="165"/>
              </a:cxn>
            </a:cxnLst>
            <a:rect l="0" t="0" r="r" b="b"/>
            <a:pathLst>
              <a:path w="215" h="192">
                <a:moveTo>
                  <a:pt x="205" y="90"/>
                </a:moveTo>
                <a:cubicBezTo>
                  <a:pt x="199" y="75"/>
                  <a:pt x="187" y="67"/>
                  <a:pt x="170" y="67"/>
                </a:cubicBezTo>
                <a:cubicBezTo>
                  <a:pt x="149" y="67"/>
                  <a:pt x="149" y="67"/>
                  <a:pt x="149" y="67"/>
                </a:cubicBezTo>
                <a:cubicBezTo>
                  <a:pt x="153" y="59"/>
                  <a:pt x="156" y="48"/>
                  <a:pt x="156" y="35"/>
                </a:cubicBezTo>
                <a:cubicBezTo>
                  <a:pt x="156" y="31"/>
                  <a:pt x="156" y="27"/>
                  <a:pt x="155" y="23"/>
                </a:cubicBezTo>
                <a:cubicBezTo>
                  <a:pt x="153" y="8"/>
                  <a:pt x="142" y="0"/>
                  <a:pt x="126" y="1"/>
                </a:cubicBezTo>
                <a:cubicBezTo>
                  <a:pt x="120" y="2"/>
                  <a:pt x="118" y="8"/>
                  <a:pt x="113" y="21"/>
                </a:cubicBezTo>
                <a:cubicBezTo>
                  <a:pt x="109" y="33"/>
                  <a:pt x="103" y="48"/>
                  <a:pt x="95" y="61"/>
                </a:cubicBezTo>
                <a:cubicBezTo>
                  <a:pt x="88" y="70"/>
                  <a:pt x="77" y="78"/>
                  <a:pt x="68" y="82"/>
                </a:cubicBezTo>
                <a:cubicBezTo>
                  <a:pt x="68" y="81"/>
                  <a:pt x="68" y="81"/>
                  <a:pt x="68" y="81"/>
                </a:cubicBezTo>
                <a:cubicBezTo>
                  <a:pt x="0" y="81"/>
                  <a:pt x="0" y="81"/>
                  <a:pt x="0" y="81"/>
                </a:cubicBezTo>
                <a:cubicBezTo>
                  <a:pt x="0" y="179"/>
                  <a:pt x="0" y="179"/>
                  <a:pt x="0" y="179"/>
                </a:cubicBezTo>
                <a:cubicBezTo>
                  <a:pt x="68" y="179"/>
                  <a:pt x="68" y="179"/>
                  <a:pt x="68" y="179"/>
                </a:cubicBezTo>
                <a:cubicBezTo>
                  <a:pt x="68" y="174"/>
                  <a:pt x="68" y="174"/>
                  <a:pt x="68" y="174"/>
                </a:cubicBezTo>
                <a:cubicBezTo>
                  <a:pt x="79" y="174"/>
                  <a:pt x="85" y="174"/>
                  <a:pt x="86" y="174"/>
                </a:cubicBezTo>
                <a:cubicBezTo>
                  <a:pt x="99" y="181"/>
                  <a:pt x="99" y="181"/>
                  <a:pt x="99" y="181"/>
                </a:cubicBezTo>
                <a:cubicBezTo>
                  <a:pt x="108" y="187"/>
                  <a:pt x="108" y="187"/>
                  <a:pt x="108" y="187"/>
                </a:cubicBezTo>
                <a:cubicBezTo>
                  <a:pt x="116" y="191"/>
                  <a:pt x="155" y="192"/>
                  <a:pt x="172" y="189"/>
                </a:cubicBezTo>
                <a:cubicBezTo>
                  <a:pt x="193" y="186"/>
                  <a:pt x="198" y="169"/>
                  <a:pt x="198" y="169"/>
                </a:cubicBezTo>
                <a:cubicBezTo>
                  <a:pt x="200" y="163"/>
                  <a:pt x="215" y="112"/>
                  <a:pt x="205" y="90"/>
                </a:cubicBezTo>
                <a:close/>
                <a:moveTo>
                  <a:pt x="186" y="165"/>
                </a:moveTo>
                <a:cubicBezTo>
                  <a:pt x="186" y="165"/>
                  <a:pt x="182" y="175"/>
                  <a:pt x="170" y="176"/>
                </a:cubicBezTo>
                <a:cubicBezTo>
                  <a:pt x="152" y="179"/>
                  <a:pt x="119" y="177"/>
                  <a:pt x="114" y="175"/>
                </a:cubicBezTo>
                <a:cubicBezTo>
                  <a:pt x="114" y="175"/>
                  <a:pt x="106" y="170"/>
                  <a:pt x="106" y="170"/>
                </a:cubicBezTo>
                <a:cubicBezTo>
                  <a:pt x="91" y="162"/>
                  <a:pt x="91" y="162"/>
                  <a:pt x="91" y="162"/>
                </a:cubicBezTo>
                <a:cubicBezTo>
                  <a:pt x="87" y="161"/>
                  <a:pt x="79" y="161"/>
                  <a:pt x="68" y="161"/>
                </a:cubicBezTo>
                <a:cubicBezTo>
                  <a:pt x="68" y="96"/>
                  <a:pt x="68" y="96"/>
                  <a:pt x="68" y="96"/>
                </a:cubicBezTo>
                <a:cubicBezTo>
                  <a:pt x="79" y="92"/>
                  <a:pt x="96" y="83"/>
                  <a:pt x="106" y="68"/>
                </a:cubicBezTo>
                <a:cubicBezTo>
                  <a:pt x="115" y="54"/>
                  <a:pt x="121" y="38"/>
                  <a:pt x="126" y="26"/>
                </a:cubicBezTo>
                <a:cubicBezTo>
                  <a:pt x="126" y="26"/>
                  <a:pt x="129" y="16"/>
                  <a:pt x="130" y="14"/>
                </a:cubicBezTo>
                <a:cubicBezTo>
                  <a:pt x="137" y="14"/>
                  <a:pt x="141" y="18"/>
                  <a:pt x="142" y="26"/>
                </a:cubicBezTo>
                <a:cubicBezTo>
                  <a:pt x="143" y="29"/>
                  <a:pt x="143" y="32"/>
                  <a:pt x="143" y="35"/>
                </a:cubicBezTo>
                <a:cubicBezTo>
                  <a:pt x="143" y="54"/>
                  <a:pt x="133" y="70"/>
                  <a:pt x="133" y="70"/>
                </a:cubicBezTo>
                <a:cubicBezTo>
                  <a:pt x="126" y="80"/>
                  <a:pt x="126" y="80"/>
                  <a:pt x="126" y="80"/>
                </a:cubicBezTo>
                <a:cubicBezTo>
                  <a:pt x="170" y="80"/>
                  <a:pt x="170" y="80"/>
                  <a:pt x="170" y="80"/>
                </a:cubicBezTo>
                <a:cubicBezTo>
                  <a:pt x="181" y="80"/>
                  <a:pt x="189" y="84"/>
                  <a:pt x="193" y="94"/>
                </a:cubicBezTo>
                <a:cubicBezTo>
                  <a:pt x="199" y="110"/>
                  <a:pt x="190" y="151"/>
                  <a:pt x="186" y="165"/>
                </a:cubicBezTo>
                <a:close/>
                <a:moveTo>
                  <a:pt x="186" y="165"/>
                </a:moveTo>
                <a:cubicBezTo>
                  <a:pt x="186" y="165"/>
                  <a:pt x="186" y="165"/>
                  <a:pt x="186" y="165"/>
                </a:cubicBezTo>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nvGrpSpPr>
          <p:cNvPr id="9" name="组合 8"/>
          <p:cNvGrpSpPr/>
          <p:nvPr/>
        </p:nvGrpSpPr>
        <p:grpSpPr>
          <a:xfrm>
            <a:off x="1037394" y="2879012"/>
            <a:ext cx="182994" cy="242502"/>
            <a:chOff x="1248663" y="3276475"/>
            <a:chExt cx="424219" cy="562173"/>
          </a:xfrm>
          <a:solidFill>
            <a:schemeClr val="bg1">
              <a:lumMod val="95000"/>
            </a:schemeClr>
          </a:solidFill>
        </p:grpSpPr>
        <p:sp>
          <p:nvSpPr>
            <p:cNvPr id="200" name="AutoShape 97"/>
            <p:cNvSpPr>
              <a:spLocks/>
            </p:cNvSpPr>
            <p:nvPr/>
          </p:nvSpPr>
          <p:spPr bwMode="auto">
            <a:xfrm>
              <a:off x="1248663" y="3276475"/>
              <a:ext cx="424219" cy="562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201" name="AutoShape 98"/>
            <p:cNvSpPr>
              <a:spLocks/>
            </p:cNvSpPr>
            <p:nvPr/>
          </p:nvSpPr>
          <p:spPr bwMode="auto">
            <a:xfrm>
              <a:off x="1421727" y="3329238"/>
              <a:ext cx="78091" cy="172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202" name="AutoShape 99"/>
            <p:cNvSpPr>
              <a:spLocks/>
            </p:cNvSpPr>
            <p:nvPr/>
          </p:nvSpPr>
          <p:spPr bwMode="auto">
            <a:xfrm>
              <a:off x="1441777" y="3768616"/>
              <a:ext cx="37990" cy="172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grpSp>
      <p:grpSp>
        <p:nvGrpSpPr>
          <p:cNvPr id="30" name="组合 29"/>
          <p:cNvGrpSpPr/>
          <p:nvPr/>
        </p:nvGrpSpPr>
        <p:grpSpPr>
          <a:xfrm>
            <a:off x="7939181" y="2883441"/>
            <a:ext cx="257579" cy="233645"/>
            <a:chOff x="10429039" y="3217229"/>
            <a:chExt cx="597124" cy="541640"/>
          </a:xfrm>
          <a:solidFill>
            <a:schemeClr val="bg1">
              <a:lumMod val="95000"/>
            </a:schemeClr>
          </a:solidFill>
        </p:grpSpPr>
        <p:sp>
          <p:nvSpPr>
            <p:cNvPr id="216" name="Freeform 13"/>
            <p:cNvSpPr>
              <a:spLocks/>
            </p:cNvSpPr>
            <p:nvPr/>
          </p:nvSpPr>
          <p:spPr bwMode="auto">
            <a:xfrm>
              <a:off x="10429039" y="3693045"/>
              <a:ext cx="597124" cy="65824"/>
            </a:xfrm>
            <a:custGeom>
              <a:avLst/>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217" name="Freeform 14"/>
            <p:cNvSpPr>
              <a:spLocks/>
            </p:cNvSpPr>
            <p:nvPr/>
          </p:nvSpPr>
          <p:spPr bwMode="auto">
            <a:xfrm>
              <a:off x="10503327" y="3451375"/>
              <a:ext cx="70526" cy="206876"/>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218" name="Freeform 15"/>
            <p:cNvSpPr>
              <a:spLocks/>
            </p:cNvSpPr>
            <p:nvPr/>
          </p:nvSpPr>
          <p:spPr bwMode="auto">
            <a:xfrm>
              <a:off x="10631215" y="3451375"/>
              <a:ext cx="65825" cy="206876"/>
            </a:xfrm>
            <a:custGeom>
              <a:avLst/>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219" name="Freeform 16"/>
            <p:cNvSpPr>
              <a:spLocks/>
            </p:cNvSpPr>
            <p:nvPr/>
          </p:nvSpPr>
          <p:spPr bwMode="auto">
            <a:xfrm>
              <a:off x="10758162" y="3451375"/>
              <a:ext cx="65825" cy="206876"/>
            </a:xfrm>
            <a:custGeom>
              <a:avLst/>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220" name="Freeform 17"/>
            <p:cNvSpPr>
              <a:spLocks/>
            </p:cNvSpPr>
            <p:nvPr/>
          </p:nvSpPr>
          <p:spPr bwMode="auto">
            <a:xfrm>
              <a:off x="10881349" y="3451375"/>
              <a:ext cx="69586" cy="206876"/>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221" name="Freeform 18"/>
            <p:cNvSpPr>
              <a:spLocks/>
            </p:cNvSpPr>
            <p:nvPr/>
          </p:nvSpPr>
          <p:spPr bwMode="auto">
            <a:xfrm>
              <a:off x="10542822" y="3217229"/>
              <a:ext cx="368618" cy="110021"/>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222" name="Freeform 19"/>
            <p:cNvSpPr>
              <a:spLocks/>
            </p:cNvSpPr>
            <p:nvPr/>
          </p:nvSpPr>
          <p:spPr bwMode="auto">
            <a:xfrm>
              <a:off x="10463832" y="3362983"/>
              <a:ext cx="526598" cy="70526"/>
            </a:xfrm>
            <a:custGeom>
              <a:avLst/>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grpSp>
      <p:sp>
        <p:nvSpPr>
          <p:cNvPr id="223" name="Freeform 110"/>
          <p:cNvSpPr>
            <a:spLocks noEditPoints="1"/>
          </p:cNvSpPr>
          <p:nvPr/>
        </p:nvSpPr>
        <p:spPr bwMode="auto">
          <a:xfrm>
            <a:off x="4134541" y="2900264"/>
            <a:ext cx="215516" cy="199998"/>
          </a:xfrm>
          <a:custGeom>
            <a:avLst/>
            <a:gdLst/>
            <a:ahLst/>
            <a:cxnLst>
              <a:cxn ang="0">
                <a:pos x="8" y="10"/>
              </a:cxn>
              <a:cxn ang="0">
                <a:pos x="0" y="10"/>
              </a:cxn>
              <a:cxn ang="0">
                <a:pos x="0" y="5"/>
              </a:cxn>
              <a:cxn ang="0">
                <a:pos x="8" y="5"/>
              </a:cxn>
              <a:cxn ang="0">
                <a:pos x="8" y="10"/>
              </a:cxn>
              <a:cxn ang="0">
                <a:pos x="33" y="30"/>
              </a:cxn>
              <a:cxn ang="0">
                <a:pos x="0" y="30"/>
              </a:cxn>
              <a:cxn ang="0">
                <a:pos x="0" y="25"/>
              </a:cxn>
              <a:cxn ang="0">
                <a:pos x="33" y="25"/>
              </a:cxn>
              <a:cxn ang="0">
                <a:pos x="33" y="30"/>
              </a:cxn>
              <a:cxn ang="0">
                <a:pos x="13" y="49"/>
              </a:cxn>
              <a:cxn ang="0">
                <a:pos x="0" y="49"/>
              </a:cxn>
              <a:cxn ang="0">
                <a:pos x="0" y="44"/>
              </a:cxn>
              <a:cxn ang="0">
                <a:pos x="13" y="44"/>
              </a:cxn>
              <a:cxn ang="0">
                <a:pos x="13" y="49"/>
              </a:cxn>
              <a:cxn ang="0">
                <a:pos x="24" y="3"/>
              </a:cxn>
              <a:cxn ang="0">
                <a:pos x="24" y="13"/>
              </a:cxn>
              <a:cxn ang="0">
                <a:pos x="22" y="15"/>
              </a:cxn>
              <a:cxn ang="0">
                <a:pos x="12" y="15"/>
              </a:cxn>
              <a:cxn ang="0">
                <a:pos x="9" y="13"/>
              </a:cxn>
              <a:cxn ang="0">
                <a:pos x="9" y="3"/>
              </a:cxn>
              <a:cxn ang="0">
                <a:pos x="12" y="0"/>
              </a:cxn>
              <a:cxn ang="0">
                <a:pos x="22" y="0"/>
              </a:cxn>
              <a:cxn ang="0">
                <a:pos x="24" y="3"/>
              </a:cxn>
              <a:cxn ang="0">
                <a:pos x="29" y="42"/>
              </a:cxn>
              <a:cxn ang="0">
                <a:pos x="29" y="51"/>
              </a:cxn>
              <a:cxn ang="0">
                <a:pos x="26" y="54"/>
              </a:cxn>
              <a:cxn ang="0">
                <a:pos x="17" y="54"/>
              </a:cxn>
              <a:cxn ang="0">
                <a:pos x="14" y="51"/>
              </a:cxn>
              <a:cxn ang="0">
                <a:pos x="14" y="42"/>
              </a:cxn>
              <a:cxn ang="0">
                <a:pos x="17" y="39"/>
              </a:cxn>
              <a:cxn ang="0">
                <a:pos x="26" y="39"/>
              </a:cxn>
              <a:cxn ang="0">
                <a:pos x="29" y="42"/>
              </a:cxn>
              <a:cxn ang="0">
                <a:pos x="58" y="10"/>
              </a:cxn>
              <a:cxn ang="0">
                <a:pos x="25" y="10"/>
              </a:cxn>
              <a:cxn ang="0">
                <a:pos x="25" y="5"/>
              </a:cxn>
              <a:cxn ang="0">
                <a:pos x="58" y="5"/>
              </a:cxn>
              <a:cxn ang="0">
                <a:pos x="58" y="10"/>
              </a:cxn>
              <a:cxn ang="0">
                <a:pos x="58" y="49"/>
              </a:cxn>
              <a:cxn ang="0">
                <a:pos x="30" y="49"/>
              </a:cxn>
              <a:cxn ang="0">
                <a:pos x="30" y="44"/>
              </a:cxn>
              <a:cxn ang="0">
                <a:pos x="58" y="44"/>
              </a:cxn>
              <a:cxn ang="0">
                <a:pos x="58" y="49"/>
              </a:cxn>
              <a:cxn ang="0">
                <a:pos x="48" y="22"/>
              </a:cxn>
              <a:cxn ang="0">
                <a:pos x="48" y="32"/>
              </a:cxn>
              <a:cxn ang="0">
                <a:pos x="46" y="34"/>
              </a:cxn>
              <a:cxn ang="0">
                <a:pos x="36" y="34"/>
              </a:cxn>
              <a:cxn ang="0">
                <a:pos x="34" y="32"/>
              </a:cxn>
              <a:cxn ang="0">
                <a:pos x="34" y="22"/>
              </a:cxn>
              <a:cxn ang="0">
                <a:pos x="36" y="20"/>
              </a:cxn>
              <a:cxn ang="0">
                <a:pos x="46" y="20"/>
              </a:cxn>
              <a:cxn ang="0">
                <a:pos x="48" y="22"/>
              </a:cxn>
              <a:cxn ang="0">
                <a:pos x="58" y="30"/>
              </a:cxn>
              <a:cxn ang="0">
                <a:pos x="50" y="30"/>
              </a:cxn>
              <a:cxn ang="0">
                <a:pos x="50" y="25"/>
              </a:cxn>
              <a:cxn ang="0">
                <a:pos x="58" y="25"/>
              </a:cxn>
              <a:cxn ang="0">
                <a:pos x="58" y="30"/>
              </a:cxn>
            </a:cxnLst>
            <a:rect l="0" t="0" r="r" b="b"/>
            <a:pathLst>
              <a:path w="58" h="54">
                <a:moveTo>
                  <a:pt x="8" y="10"/>
                </a:moveTo>
                <a:cubicBezTo>
                  <a:pt x="0" y="10"/>
                  <a:pt x="0" y="10"/>
                  <a:pt x="0" y="10"/>
                </a:cubicBezTo>
                <a:cubicBezTo>
                  <a:pt x="0" y="5"/>
                  <a:pt x="0" y="5"/>
                  <a:pt x="0" y="5"/>
                </a:cubicBezTo>
                <a:cubicBezTo>
                  <a:pt x="8" y="5"/>
                  <a:pt x="8" y="5"/>
                  <a:pt x="8" y="5"/>
                </a:cubicBezTo>
                <a:lnTo>
                  <a:pt x="8" y="10"/>
                </a:lnTo>
                <a:close/>
                <a:moveTo>
                  <a:pt x="33" y="30"/>
                </a:moveTo>
                <a:cubicBezTo>
                  <a:pt x="0" y="30"/>
                  <a:pt x="0" y="30"/>
                  <a:pt x="0" y="30"/>
                </a:cubicBezTo>
                <a:cubicBezTo>
                  <a:pt x="0" y="25"/>
                  <a:pt x="0" y="25"/>
                  <a:pt x="0" y="25"/>
                </a:cubicBezTo>
                <a:cubicBezTo>
                  <a:pt x="33" y="25"/>
                  <a:pt x="33" y="25"/>
                  <a:pt x="33" y="25"/>
                </a:cubicBezTo>
                <a:lnTo>
                  <a:pt x="33" y="30"/>
                </a:lnTo>
                <a:close/>
                <a:moveTo>
                  <a:pt x="13" y="49"/>
                </a:moveTo>
                <a:cubicBezTo>
                  <a:pt x="0" y="49"/>
                  <a:pt x="0" y="49"/>
                  <a:pt x="0" y="49"/>
                </a:cubicBezTo>
                <a:cubicBezTo>
                  <a:pt x="0" y="44"/>
                  <a:pt x="0" y="44"/>
                  <a:pt x="0" y="44"/>
                </a:cubicBezTo>
                <a:cubicBezTo>
                  <a:pt x="13" y="44"/>
                  <a:pt x="13" y="44"/>
                  <a:pt x="13" y="44"/>
                </a:cubicBezTo>
                <a:lnTo>
                  <a:pt x="13" y="49"/>
                </a:lnTo>
                <a:close/>
                <a:moveTo>
                  <a:pt x="24" y="3"/>
                </a:moveTo>
                <a:cubicBezTo>
                  <a:pt x="24" y="13"/>
                  <a:pt x="24" y="13"/>
                  <a:pt x="24" y="13"/>
                </a:cubicBezTo>
                <a:cubicBezTo>
                  <a:pt x="24" y="14"/>
                  <a:pt x="23" y="15"/>
                  <a:pt x="22" y="15"/>
                </a:cubicBezTo>
                <a:cubicBezTo>
                  <a:pt x="12" y="15"/>
                  <a:pt x="12" y="15"/>
                  <a:pt x="12" y="15"/>
                </a:cubicBezTo>
                <a:cubicBezTo>
                  <a:pt x="11" y="15"/>
                  <a:pt x="9" y="14"/>
                  <a:pt x="9" y="13"/>
                </a:cubicBezTo>
                <a:cubicBezTo>
                  <a:pt x="9" y="3"/>
                  <a:pt x="9" y="3"/>
                  <a:pt x="9" y="3"/>
                </a:cubicBezTo>
                <a:cubicBezTo>
                  <a:pt x="9" y="2"/>
                  <a:pt x="11" y="0"/>
                  <a:pt x="12" y="0"/>
                </a:cubicBezTo>
                <a:cubicBezTo>
                  <a:pt x="22" y="0"/>
                  <a:pt x="22" y="0"/>
                  <a:pt x="22" y="0"/>
                </a:cubicBezTo>
                <a:cubicBezTo>
                  <a:pt x="23" y="0"/>
                  <a:pt x="24" y="2"/>
                  <a:pt x="24" y="3"/>
                </a:cubicBezTo>
                <a:close/>
                <a:moveTo>
                  <a:pt x="29" y="42"/>
                </a:moveTo>
                <a:cubicBezTo>
                  <a:pt x="29" y="51"/>
                  <a:pt x="29" y="51"/>
                  <a:pt x="29" y="51"/>
                </a:cubicBezTo>
                <a:cubicBezTo>
                  <a:pt x="29" y="53"/>
                  <a:pt x="28" y="54"/>
                  <a:pt x="26" y="54"/>
                </a:cubicBezTo>
                <a:cubicBezTo>
                  <a:pt x="17" y="54"/>
                  <a:pt x="17" y="54"/>
                  <a:pt x="17" y="54"/>
                </a:cubicBezTo>
                <a:cubicBezTo>
                  <a:pt x="15" y="54"/>
                  <a:pt x="14" y="53"/>
                  <a:pt x="14" y="51"/>
                </a:cubicBezTo>
                <a:cubicBezTo>
                  <a:pt x="14" y="42"/>
                  <a:pt x="14" y="42"/>
                  <a:pt x="14" y="42"/>
                </a:cubicBezTo>
                <a:cubicBezTo>
                  <a:pt x="14" y="40"/>
                  <a:pt x="15" y="39"/>
                  <a:pt x="17" y="39"/>
                </a:cubicBezTo>
                <a:cubicBezTo>
                  <a:pt x="26" y="39"/>
                  <a:pt x="26" y="39"/>
                  <a:pt x="26" y="39"/>
                </a:cubicBezTo>
                <a:cubicBezTo>
                  <a:pt x="28" y="39"/>
                  <a:pt x="29" y="40"/>
                  <a:pt x="29" y="42"/>
                </a:cubicBezTo>
                <a:close/>
                <a:moveTo>
                  <a:pt x="58" y="10"/>
                </a:moveTo>
                <a:cubicBezTo>
                  <a:pt x="25" y="10"/>
                  <a:pt x="25" y="10"/>
                  <a:pt x="25" y="10"/>
                </a:cubicBezTo>
                <a:cubicBezTo>
                  <a:pt x="25" y="5"/>
                  <a:pt x="25" y="5"/>
                  <a:pt x="25" y="5"/>
                </a:cubicBezTo>
                <a:cubicBezTo>
                  <a:pt x="58" y="5"/>
                  <a:pt x="58" y="5"/>
                  <a:pt x="58" y="5"/>
                </a:cubicBezTo>
                <a:lnTo>
                  <a:pt x="58" y="10"/>
                </a:lnTo>
                <a:close/>
                <a:moveTo>
                  <a:pt x="58" y="49"/>
                </a:moveTo>
                <a:cubicBezTo>
                  <a:pt x="30" y="49"/>
                  <a:pt x="30" y="49"/>
                  <a:pt x="30" y="49"/>
                </a:cubicBezTo>
                <a:cubicBezTo>
                  <a:pt x="30" y="44"/>
                  <a:pt x="30" y="44"/>
                  <a:pt x="30" y="44"/>
                </a:cubicBezTo>
                <a:cubicBezTo>
                  <a:pt x="58" y="44"/>
                  <a:pt x="58" y="44"/>
                  <a:pt x="58" y="44"/>
                </a:cubicBezTo>
                <a:lnTo>
                  <a:pt x="58" y="49"/>
                </a:lnTo>
                <a:close/>
                <a:moveTo>
                  <a:pt x="48" y="22"/>
                </a:moveTo>
                <a:cubicBezTo>
                  <a:pt x="48" y="32"/>
                  <a:pt x="48" y="32"/>
                  <a:pt x="48" y="32"/>
                </a:cubicBezTo>
                <a:cubicBezTo>
                  <a:pt x="48" y="33"/>
                  <a:pt x="47" y="34"/>
                  <a:pt x="46" y="34"/>
                </a:cubicBezTo>
                <a:cubicBezTo>
                  <a:pt x="36" y="34"/>
                  <a:pt x="36" y="34"/>
                  <a:pt x="36" y="34"/>
                </a:cubicBezTo>
                <a:cubicBezTo>
                  <a:pt x="35" y="34"/>
                  <a:pt x="34" y="33"/>
                  <a:pt x="34" y="32"/>
                </a:cubicBezTo>
                <a:cubicBezTo>
                  <a:pt x="34" y="22"/>
                  <a:pt x="34" y="22"/>
                  <a:pt x="34" y="22"/>
                </a:cubicBezTo>
                <a:cubicBezTo>
                  <a:pt x="34" y="21"/>
                  <a:pt x="35" y="20"/>
                  <a:pt x="36" y="20"/>
                </a:cubicBezTo>
                <a:cubicBezTo>
                  <a:pt x="46" y="20"/>
                  <a:pt x="46" y="20"/>
                  <a:pt x="46" y="20"/>
                </a:cubicBezTo>
                <a:cubicBezTo>
                  <a:pt x="47" y="20"/>
                  <a:pt x="48" y="21"/>
                  <a:pt x="48" y="22"/>
                </a:cubicBezTo>
                <a:close/>
                <a:moveTo>
                  <a:pt x="58" y="30"/>
                </a:moveTo>
                <a:cubicBezTo>
                  <a:pt x="50" y="30"/>
                  <a:pt x="50" y="30"/>
                  <a:pt x="50" y="30"/>
                </a:cubicBezTo>
                <a:cubicBezTo>
                  <a:pt x="50" y="25"/>
                  <a:pt x="50" y="25"/>
                  <a:pt x="50" y="25"/>
                </a:cubicBezTo>
                <a:cubicBezTo>
                  <a:pt x="58" y="25"/>
                  <a:pt x="58" y="25"/>
                  <a:pt x="58" y="25"/>
                </a:cubicBezTo>
                <a:lnTo>
                  <a:pt x="58" y="30"/>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nvGrpSpPr>
          <p:cNvPr id="22" name="组合 21"/>
          <p:cNvGrpSpPr/>
          <p:nvPr/>
        </p:nvGrpSpPr>
        <p:grpSpPr>
          <a:xfrm>
            <a:off x="4912619" y="3973765"/>
            <a:ext cx="307047" cy="208392"/>
            <a:chOff x="6260837" y="5332017"/>
            <a:chExt cx="711805" cy="483099"/>
          </a:xfrm>
          <a:solidFill>
            <a:schemeClr val="bg1">
              <a:lumMod val="95000"/>
            </a:schemeClr>
          </a:solidFill>
        </p:grpSpPr>
        <p:sp>
          <p:nvSpPr>
            <p:cNvPr id="225" name="Freeform 1354"/>
            <p:cNvSpPr>
              <a:spLocks/>
            </p:cNvSpPr>
            <p:nvPr/>
          </p:nvSpPr>
          <p:spPr bwMode="auto">
            <a:xfrm>
              <a:off x="6800313" y="5603762"/>
              <a:ext cx="82417" cy="150967"/>
            </a:xfrm>
            <a:custGeom>
              <a:avLst/>
              <a:gdLst>
                <a:gd name="T0" fmla="*/ 14 w 14"/>
                <a:gd name="T1" fmla="*/ 23 h 25"/>
                <a:gd name="T2" fmla="*/ 12 w 14"/>
                <a:gd name="T3" fmla="*/ 25 h 25"/>
                <a:gd name="T4" fmla="*/ 2 w 14"/>
                <a:gd name="T5" fmla="*/ 25 h 25"/>
                <a:gd name="T6" fmla="*/ 0 w 14"/>
                <a:gd name="T7" fmla="*/ 23 h 25"/>
                <a:gd name="T8" fmla="*/ 0 w 14"/>
                <a:gd name="T9" fmla="*/ 1 h 25"/>
                <a:gd name="T10" fmla="*/ 2 w 14"/>
                <a:gd name="T11" fmla="*/ 0 h 25"/>
                <a:gd name="T12" fmla="*/ 12 w 14"/>
                <a:gd name="T13" fmla="*/ 0 h 25"/>
                <a:gd name="T14" fmla="*/ 14 w 14"/>
                <a:gd name="T15" fmla="*/ 1 h 25"/>
                <a:gd name="T16" fmla="*/ 14 w 14"/>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14" y="23"/>
                  </a:moveTo>
                  <a:cubicBezTo>
                    <a:pt x="14" y="24"/>
                    <a:pt x="13" y="25"/>
                    <a:pt x="12" y="25"/>
                  </a:cubicBezTo>
                  <a:cubicBezTo>
                    <a:pt x="2" y="25"/>
                    <a:pt x="2" y="25"/>
                    <a:pt x="2" y="25"/>
                  </a:cubicBezTo>
                  <a:cubicBezTo>
                    <a:pt x="1" y="25"/>
                    <a:pt x="0" y="24"/>
                    <a:pt x="0" y="23"/>
                  </a:cubicBezTo>
                  <a:cubicBezTo>
                    <a:pt x="0" y="1"/>
                    <a:pt x="0" y="1"/>
                    <a:pt x="0" y="1"/>
                  </a:cubicBezTo>
                  <a:cubicBezTo>
                    <a:pt x="0" y="1"/>
                    <a:pt x="1" y="0"/>
                    <a:pt x="2" y="0"/>
                  </a:cubicBezTo>
                  <a:cubicBezTo>
                    <a:pt x="12" y="0"/>
                    <a:pt x="12" y="0"/>
                    <a:pt x="12" y="0"/>
                  </a:cubicBezTo>
                  <a:cubicBezTo>
                    <a:pt x="13" y="0"/>
                    <a:pt x="14" y="1"/>
                    <a:pt x="14" y="1"/>
                  </a:cubicBezTo>
                  <a:lnTo>
                    <a:pt x="14" y="23"/>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26" name="Freeform 1355"/>
            <p:cNvSpPr>
              <a:spLocks/>
            </p:cNvSpPr>
            <p:nvPr/>
          </p:nvSpPr>
          <p:spPr bwMode="auto">
            <a:xfrm>
              <a:off x="6890225" y="5603762"/>
              <a:ext cx="82417" cy="150967"/>
            </a:xfrm>
            <a:custGeom>
              <a:avLst/>
              <a:gdLst>
                <a:gd name="T0" fmla="*/ 13 w 13"/>
                <a:gd name="T1" fmla="*/ 23 h 25"/>
                <a:gd name="T2" fmla="*/ 12 w 13"/>
                <a:gd name="T3" fmla="*/ 25 h 25"/>
                <a:gd name="T4" fmla="*/ 2 w 13"/>
                <a:gd name="T5" fmla="*/ 25 h 25"/>
                <a:gd name="T6" fmla="*/ 0 w 13"/>
                <a:gd name="T7" fmla="*/ 23 h 25"/>
                <a:gd name="T8" fmla="*/ 0 w 13"/>
                <a:gd name="T9" fmla="*/ 1 h 25"/>
                <a:gd name="T10" fmla="*/ 2 w 13"/>
                <a:gd name="T11" fmla="*/ 0 h 25"/>
                <a:gd name="T12" fmla="*/ 12 w 13"/>
                <a:gd name="T13" fmla="*/ 0 h 25"/>
                <a:gd name="T14" fmla="*/ 13 w 13"/>
                <a:gd name="T15" fmla="*/ 1 h 25"/>
                <a:gd name="T16" fmla="*/ 13 w 1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5">
                  <a:moveTo>
                    <a:pt x="13" y="23"/>
                  </a:moveTo>
                  <a:cubicBezTo>
                    <a:pt x="13" y="24"/>
                    <a:pt x="12" y="25"/>
                    <a:pt x="12" y="25"/>
                  </a:cubicBezTo>
                  <a:cubicBezTo>
                    <a:pt x="2" y="25"/>
                    <a:pt x="2" y="25"/>
                    <a:pt x="2" y="25"/>
                  </a:cubicBezTo>
                  <a:cubicBezTo>
                    <a:pt x="1" y="25"/>
                    <a:pt x="0" y="24"/>
                    <a:pt x="0" y="23"/>
                  </a:cubicBezTo>
                  <a:cubicBezTo>
                    <a:pt x="0" y="1"/>
                    <a:pt x="0" y="1"/>
                    <a:pt x="0" y="1"/>
                  </a:cubicBezTo>
                  <a:cubicBezTo>
                    <a:pt x="0" y="1"/>
                    <a:pt x="1" y="0"/>
                    <a:pt x="2" y="0"/>
                  </a:cubicBezTo>
                  <a:cubicBezTo>
                    <a:pt x="12" y="0"/>
                    <a:pt x="12" y="0"/>
                    <a:pt x="12" y="0"/>
                  </a:cubicBezTo>
                  <a:cubicBezTo>
                    <a:pt x="12" y="0"/>
                    <a:pt x="13" y="1"/>
                    <a:pt x="13" y="1"/>
                  </a:cubicBezTo>
                  <a:lnTo>
                    <a:pt x="13" y="23"/>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27" name="Freeform 1356"/>
            <p:cNvSpPr>
              <a:spLocks noEditPoints="1"/>
            </p:cNvSpPr>
            <p:nvPr/>
          </p:nvSpPr>
          <p:spPr bwMode="auto">
            <a:xfrm>
              <a:off x="6545560" y="5332017"/>
              <a:ext cx="149855" cy="150967"/>
            </a:xfrm>
            <a:custGeom>
              <a:avLst/>
              <a:gdLst>
                <a:gd name="T0" fmla="*/ 12 w 24"/>
                <a:gd name="T1" fmla="*/ 4 h 24"/>
                <a:gd name="T2" fmla="*/ 4 w 24"/>
                <a:gd name="T3" fmla="*/ 12 h 24"/>
                <a:gd name="T4" fmla="*/ 12 w 24"/>
                <a:gd name="T5" fmla="*/ 19 h 24"/>
                <a:gd name="T6" fmla="*/ 20 w 24"/>
                <a:gd name="T7" fmla="*/ 12 h 24"/>
                <a:gd name="T8" fmla="*/ 20 w 24"/>
                <a:gd name="T9" fmla="*/ 12 h 24"/>
                <a:gd name="T10" fmla="*/ 12 w 24"/>
                <a:gd name="T11" fmla="*/ 4 h 24"/>
                <a:gd name="T12" fmla="*/ 12 w 24"/>
                <a:gd name="T13" fmla="*/ 0 h 24"/>
                <a:gd name="T14" fmla="*/ 0 w 24"/>
                <a:gd name="T15" fmla="*/ 12 h 24"/>
                <a:gd name="T16" fmla="*/ 12 w 24"/>
                <a:gd name="T17" fmla="*/ 24 h 24"/>
                <a:gd name="T18" fmla="*/ 24 w 24"/>
                <a:gd name="T19" fmla="*/ 12 h 24"/>
                <a:gd name="T20" fmla="*/ 12 w 24"/>
                <a:gd name="T21" fmla="*/ 0 h 24"/>
                <a:gd name="T22" fmla="*/ 12 w 24"/>
                <a:gd name="T23" fmla="*/ 22 h 24"/>
                <a:gd name="T24" fmla="*/ 1 w 24"/>
                <a:gd name="T25" fmla="*/ 12 h 24"/>
                <a:gd name="T26" fmla="*/ 12 w 24"/>
                <a:gd name="T27" fmla="*/ 1 h 24"/>
                <a:gd name="T28" fmla="*/ 22 w 24"/>
                <a:gd name="T29" fmla="*/ 12 h 24"/>
                <a:gd name="T30" fmla="*/ 22 w 24"/>
                <a:gd name="T31" fmla="*/ 12 h 24"/>
                <a:gd name="T32" fmla="*/ 12 w 24"/>
                <a:gd name="T3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4"/>
                  </a:moveTo>
                  <a:cubicBezTo>
                    <a:pt x="7" y="4"/>
                    <a:pt x="4" y="7"/>
                    <a:pt x="4" y="12"/>
                  </a:cubicBezTo>
                  <a:cubicBezTo>
                    <a:pt x="4" y="16"/>
                    <a:pt x="7" y="19"/>
                    <a:pt x="12" y="19"/>
                  </a:cubicBezTo>
                  <a:cubicBezTo>
                    <a:pt x="16" y="19"/>
                    <a:pt x="20" y="16"/>
                    <a:pt x="20" y="12"/>
                  </a:cubicBezTo>
                  <a:cubicBezTo>
                    <a:pt x="20" y="12"/>
                    <a:pt x="20" y="12"/>
                    <a:pt x="20" y="12"/>
                  </a:cubicBezTo>
                  <a:cubicBezTo>
                    <a:pt x="20" y="7"/>
                    <a:pt x="16" y="4"/>
                    <a:pt x="12" y="4"/>
                  </a:cubicBezTo>
                  <a:close/>
                  <a:moveTo>
                    <a:pt x="12" y="0"/>
                  </a:moveTo>
                  <a:cubicBezTo>
                    <a:pt x="5" y="0"/>
                    <a:pt x="0" y="5"/>
                    <a:pt x="0" y="12"/>
                  </a:cubicBezTo>
                  <a:cubicBezTo>
                    <a:pt x="0" y="18"/>
                    <a:pt x="5" y="24"/>
                    <a:pt x="12" y="24"/>
                  </a:cubicBezTo>
                  <a:cubicBezTo>
                    <a:pt x="18" y="24"/>
                    <a:pt x="24" y="18"/>
                    <a:pt x="24" y="12"/>
                  </a:cubicBezTo>
                  <a:cubicBezTo>
                    <a:pt x="24" y="5"/>
                    <a:pt x="18" y="0"/>
                    <a:pt x="12" y="0"/>
                  </a:cubicBezTo>
                  <a:close/>
                  <a:moveTo>
                    <a:pt x="12" y="22"/>
                  </a:moveTo>
                  <a:cubicBezTo>
                    <a:pt x="6" y="22"/>
                    <a:pt x="1" y="17"/>
                    <a:pt x="1" y="12"/>
                  </a:cubicBezTo>
                  <a:cubicBezTo>
                    <a:pt x="1" y="6"/>
                    <a:pt x="6" y="1"/>
                    <a:pt x="12" y="1"/>
                  </a:cubicBezTo>
                  <a:cubicBezTo>
                    <a:pt x="18" y="1"/>
                    <a:pt x="22" y="6"/>
                    <a:pt x="22" y="12"/>
                  </a:cubicBezTo>
                  <a:cubicBezTo>
                    <a:pt x="22" y="12"/>
                    <a:pt x="22" y="12"/>
                    <a:pt x="22" y="12"/>
                  </a:cubicBezTo>
                  <a:cubicBezTo>
                    <a:pt x="22" y="17"/>
                    <a:pt x="18" y="22"/>
                    <a:pt x="12" y="22"/>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28" name="Freeform 1357"/>
            <p:cNvSpPr>
              <a:spLocks noEditPoints="1"/>
            </p:cNvSpPr>
            <p:nvPr/>
          </p:nvSpPr>
          <p:spPr bwMode="auto">
            <a:xfrm>
              <a:off x="6335764" y="5332017"/>
              <a:ext cx="149855" cy="150967"/>
            </a:xfrm>
            <a:custGeom>
              <a:avLst/>
              <a:gdLst>
                <a:gd name="T0" fmla="*/ 12 w 24"/>
                <a:gd name="T1" fmla="*/ 4 h 24"/>
                <a:gd name="T2" fmla="*/ 4 w 24"/>
                <a:gd name="T3" fmla="*/ 12 h 24"/>
                <a:gd name="T4" fmla="*/ 12 w 24"/>
                <a:gd name="T5" fmla="*/ 19 h 24"/>
                <a:gd name="T6" fmla="*/ 20 w 24"/>
                <a:gd name="T7" fmla="*/ 12 h 24"/>
                <a:gd name="T8" fmla="*/ 20 w 24"/>
                <a:gd name="T9" fmla="*/ 12 h 24"/>
                <a:gd name="T10" fmla="*/ 12 w 24"/>
                <a:gd name="T11" fmla="*/ 4 h 24"/>
                <a:gd name="T12" fmla="*/ 12 w 24"/>
                <a:gd name="T13" fmla="*/ 0 h 24"/>
                <a:gd name="T14" fmla="*/ 0 w 24"/>
                <a:gd name="T15" fmla="*/ 12 h 24"/>
                <a:gd name="T16" fmla="*/ 12 w 24"/>
                <a:gd name="T17" fmla="*/ 24 h 24"/>
                <a:gd name="T18" fmla="*/ 24 w 24"/>
                <a:gd name="T19" fmla="*/ 12 h 24"/>
                <a:gd name="T20" fmla="*/ 12 w 24"/>
                <a:gd name="T21" fmla="*/ 0 h 24"/>
                <a:gd name="T22" fmla="*/ 12 w 24"/>
                <a:gd name="T23" fmla="*/ 22 h 24"/>
                <a:gd name="T24" fmla="*/ 1 w 24"/>
                <a:gd name="T25" fmla="*/ 12 h 24"/>
                <a:gd name="T26" fmla="*/ 12 w 24"/>
                <a:gd name="T27" fmla="*/ 1 h 24"/>
                <a:gd name="T28" fmla="*/ 22 w 24"/>
                <a:gd name="T29" fmla="*/ 12 h 24"/>
                <a:gd name="T30" fmla="*/ 22 w 24"/>
                <a:gd name="T31" fmla="*/ 12 h 24"/>
                <a:gd name="T32" fmla="*/ 12 w 24"/>
                <a:gd name="T3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4"/>
                  </a:moveTo>
                  <a:cubicBezTo>
                    <a:pt x="8" y="4"/>
                    <a:pt x="4" y="7"/>
                    <a:pt x="4" y="12"/>
                  </a:cubicBezTo>
                  <a:cubicBezTo>
                    <a:pt x="4" y="16"/>
                    <a:pt x="8" y="19"/>
                    <a:pt x="12" y="19"/>
                  </a:cubicBezTo>
                  <a:cubicBezTo>
                    <a:pt x="16" y="19"/>
                    <a:pt x="20" y="16"/>
                    <a:pt x="20" y="12"/>
                  </a:cubicBezTo>
                  <a:cubicBezTo>
                    <a:pt x="20" y="12"/>
                    <a:pt x="20" y="12"/>
                    <a:pt x="20" y="12"/>
                  </a:cubicBezTo>
                  <a:cubicBezTo>
                    <a:pt x="20" y="7"/>
                    <a:pt x="16" y="4"/>
                    <a:pt x="12" y="4"/>
                  </a:cubicBezTo>
                  <a:close/>
                  <a:moveTo>
                    <a:pt x="12" y="0"/>
                  </a:moveTo>
                  <a:cubicBezTo>
                    <a:pt x="5" y="0"/>
                    <a:pt x="0" y="5"/>
                    <a:pt x="0" y="12"/>
                  </a:cubicBezTo>
                  <a:cubicBezTo>
                    <a:pt x="0" y="18"/>
                    <a:pt x="5" y="24"/>
                    <a:pt x="12" y="24"/>
                  </a:cubicBezTo>
                  <a:cubicBezTo>
                    <a:pt x="19" y="24"/>
                    <a:pt x="24" y="18"/>
                    <a:pt x="24" y="12"/>
                  </a:cubicBezTo>
                  <a:cubicBezTo>
                    <a:pt x="24" y="5"/>
                    <a:pt x="19" y="0"/>
                    <a:pt x="12" y="0"/>
                  </a:cubicBezTo>
                  <a:close/>
                  <a:moveTo>
                    <a:pt x="12" y="22"/>
                  </a:moveTo>
                  <a:cubicBezTo>
                    <a:pt x="6" y="22"/>
                    <a:pt x="1" y="17"/>
                    <a:pt x="1" y="12"/>
                  </a:cubicBezTo>
                  <a:cubicBezTo>
                    <a:pt x="1" y="6"/>
                    <a:pt x="6" y="1"/>
                    <a:pt x="12" y="1"/>
                  </a:cubicBezTo>
                  <a:cubicBezTo>
                    <a:pt x="18" y="1"/>
                    <a:pt x="22" y="6"/>
                    <a:pt x="22" y="12"/>
                  </a:cubicBezTo>
                  <a:cubicBezTo>
                    <a:pt x="22" y="12"/>
                    <a:pt x="22" y="12"/>
                    <a:pt x="22" y="12"/>
                  </a:cubicBezTo>
                  <a:cubicBezTo>
                    <a:pt x="22" y="17"/>
                    <a:pt x="18" y="22"/>
                    <a:pt x="12" y="22"/>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29" name="Freeform 1358"/>
            <p:cNvSpPr>
              <a:spLocks noEditPoints="1"/>
            </p:cNvSpPr>
            <p:nvPr/>
          </p:nvSpPr>
          <p:spPr bwMode="auto">
            <a:xfrm>
              <a:off x="6260837" y="5490535"/>
              <a:ext cx="531981" cy="324581"/>
            </a:xfrm>
            <a:custGeom>
              <a:avLst/>
              <a:gdLst>
                <a:gd name="T0" fmla="*/ 78 w 85"/>
                <a:gd name="T1" fmla="*/ 0 h 52"/>
                <a:gd name="T2" fmla="*/ 7 w 85"/>
                <a:gd name="T3" fmla="*/ 0 h 52"/>
                <a:gd name="T4" fmla="*/ 0 w 85"/>
                <a:gd name="T5" fmla="*/ 6 h 52"/>
                <a:gd name="T6" fmla="*/ 0 w 85"/>
                <a:gd name="T7" fmla="*/ 45 h 52"/>
                <a:gd name="T8" fmla="*/ 7 w 85"/>
                <a:gd name="T9" fmla="*/ 52 h 52"/>
                <a:gd name="T10" fmla="*/ 78 w 85"/>
                <a:gd name="T11" fmla="*/ 52 h 52"/>
                <a:gd name="T12" fmla="*/ 85 w 85"/>
                <a:gd name="T13" fmla="*/ 45 h 52"/>
                <a:gd name="T14" fmla="*/ 85 w 85"/>
                <a:gd name="T15" fmla="*/ 6 h 52"/>
                <a:gd name="T16" fmla="*/ 78 w 85"/>
                <a:gd name="T17" fmla="*/ 0 h 52"/>
                <a:gd name="T18" fmla="*/ 67 w 85"/>
                <a:gd name="T19" fmla="*/ 44 h 52"/>
                <a:gd name="T20" fmla="*/ 13 w 85"/>
                <a:gd name="T21" fmla="*/ 44 h 52"/>
                <a:gd name="T22" fmla="*/ 11 w 85"/>
                <a:gd name="T23" fmla="*/ 42 h 52"/>
                <a:gd name="T24" fmla="*/ 13 w 85"/>
                <a:gd name="T25" fmla="*/ 41 h 52"/>
                <a:gd name="T26" fmla="*/ 67 w 85"/>
                <a:gd name="T27" fmla="*/ 41 h 52"/>
                <a:gd name="T28" fmla="*/ 69 w 85"/>
                <a:gd name="T29" fmla="*/ 42 h 52"/>
                <a:gd name="T30" fmla="*/ 67 w 85"/>
                <a:gd name="T31" fmla="*/ 44 h 52"/>
                <a:gd name="T32" fmla="*/ 67 w 85"/>
                <a:gd name="T33" fmla="*/ 36 h 52"/>
                <a:gd name="T34" fmla="*/ 13 w 85"/>
                <a:gd name="T35" fmla="*/ 36 h 52"/>
                <a:gd name="T36" fmla="*/ 11 w 85"/>
                <a:gd name="T37" fmla="*/ 35 h 52"/>
                <a:gd name="T38" fmla="*/ 13 w 85"/>
                <a:gd name="T39" fmla="*/ 34 h 52"/>
                <a:gd name="T40" fmla="*/ 67 w 85"/>
                <a:gd name="T41" fmla="*/ 34 h 52"/>
                <a:gd name="T42" fmla="*/ 69 w 85"/>
                <a:gd name="T43" fmla="*/ 35 h 52"/>
                <a:gd name="T44" fmla="*/ 67 w 85"/>
                <a:gd name="T45" fmla="*/ 36 h 52"/>
                <a:gd name="T46" fmla="*/ 71 w 85"/>
                <a:gd name="T47" fmla="*/ 21 h 52"/>
                <a:gd name="T48" fmla="*/ 69 w 85"/>
                <a:gd name="T49" fmla="*/ 23 h 52"/>
                <a:gd name="T50" fmla="*/ 12 w 85"/>
                <a:gd name="T51" fmla="*/ 23 h 52"/>
                <a:gd name="T52" fmla="*/ 10 w 85"/>
                <a:gd name="T53" fmla="*/ 21 h 52"/>
                <a:gd name="T54" fmla="*/ 10 w 85"/>
                <a:gd name="T55" fmla="*/ 14 h 52"/>
                <a:gd name="T56" fmla="*/ 12 w 85"/>
                <a:gd name="T57" fmla="*/ 12 h 52"/>
                <a:gd name="T58" fmla="*/ 69 w 85"/>
                <a:gd name="T59" fmla="*/ 12 h 52"/>
                <a:gd name="T60" fmla="*/ 71 w 85"/>
                <a:gd name="T61" fmla="*/ 14 h 52"/>
                <a:gd name="T62" fmla="*/ 71 w 85"/>
                <a:gd name="T63"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52">
                  <a:moveTo>
                    <a:pt x="78" y="0"/>
                  </a:moveTo>
                  <a:cubicBezTo>
                    <a:pt x="7" y="0"/>
                    <a:pt x="7" y="0"/>
                    <a:pt x="7" y="0"/>
                  </a:cubicBezTo>
                  <a:cubicBezTo>
                    <a:pt x="3" y="0"/>
                    <a:pt x="0" y="3"/>
                    <a:pt x="0" y="6"/>
                  </a:cubicBezTo>
                  <a:cubicBezTo>
                    <a:pt x="0" y="45"/>
                    <a:pt x="0" y="45"/>
                    <a:pt x="0" y="45"/>
                  </a:cubicBezTo>
                  <a:cubicBezTo>
                    <a:pt x="0" y="49"/>
                    <a:pt x="3" y="52"/>
                    <a:pt x="7" y="52"/>
                  </a:cubicBezTo>
                  <a:cubicBezTo>
                    <a:pt x="78" y="52"/>
                    <a:pt x="78" y="52"/>
                    <a:pt x="78" y="52"/>
                  </a:cubicBezTo>
                  <a:cubicBezTo>
                    <a:pt x="82" y="52"/>
                    <a:pt x="85" y="49"/>
                    <a:pt x="85" y="45"/>
                  </a:cubicBezTo>
                  <a:cubicBezTo>
                    <a:pt x="85" y="6"/>
                    <a:pt x="85" y="6"/>
                    <a:pt x="85" y="6"/>
                  </a:cubicBezTo>
                  <a:cubicBezTo>
                    <a:pt x="85" y="3"/>
                    <a:pt x="82" y="0"/>
                    <a:pt x="78" y="0"/>
                  </a:cubicBezTo>
                  <a:close/>
                  <a:moveTo>
                    <a:pt x="67" y="44"/>
                  </a:moveTo>
                  <a:cubicBezTo>
                    <a:pt x="13" y="44"/>
                    <a:pt x="13" y="44"/>
                    <a:pt x="13" y="44"/>
                  </a:cubicBezTo>
                  <a:cubicBezTo>
                    <a:pt x="12" y="44"/>
                    <a:pt x="11" y="43"/>
                    <a:pt x="11" y="42"/>
                  </a:cubicBezTo>
                  <a:cubicBezTo>
                    <a:pt x="11" y="41"/>
                    <a:pt x="12" y="41"/>
                    <a:pt x="13" y="41"/>
                  </a:cubicBezTo>
                  <a:cubicBezTo>
                    <a:pt x="67" y="41"/>
                    <a:pt x="67" y="41"/>
                    <a:pt x="67" y="41"/>
                  </a:cubicBezTo>
                  <a:cubicBezTo>
                    <a:pt x="68" y="41"/>
                    <a:pt x="69" y="41"/>
                    <a:pt x="69" y="42"/>
                  </a:cubicBezTo>
                  <a:cubicBezTo>
                    <a:pt x="69" y="43"/>
                    <a:pt x="68" y="44"/>
                    <a:pt x="67" y="44"/>
                  </a:cubicBezTo>
                  <a:close/>
                  <a:moveTo>
                    <a:pt x="67" y="36"/>
                  </a:moveTo>
                  <a:cubicBezTo>
                    <a:pt x="13" y="36"/>
                    <a:pt x="13" y="36"/>
                    <a:pt x="13" y="36"/>
                  </a:cubicBezTo>
                  <a:cubicBezTo>
                    <a:pt x="12" y="36"/>
                    <a:pt x="11" y="36"/>
                    <a:pt x="11" y="35"/>
                  </a:cubicBezTo>
                  <a:cubicBezTo>
                    <a:pt x="11" y="34"/>
                    <a:pt x="12" y="34"/>
                    <a:pt x="13" y="34"/>
                  </a:cubicBezTo>
                  <a:cubicBezTo>
                    <a:pt x="67" y="34"/>
                    <a:pt x="67" y="34"/>
                    <a:pt x="67" y="34"/>
                  </a:cubicBezTo>
                  <a:cubicBezTo>
                    <a:pt x="68" y="34"/>
                    <a:pt x="69" y="34"/>
                    <a:pt x="69" y="35"/>
                  </a:cubicBezTo>
                  <a:cubicBezTo>
                    <a:pt x="69" y="36"/>
                    <a:pt x="68" y="36"/>
                    <a:pt x="67" y="36"/>
                  </a:cubicBezTo>
                  <a:close/>
                  <a:moveTo>
                    <a:pt x="71" y="21"/>
                  </a:moveTo>
                  <a:cubicBezTo>
                    <a:pt x="71" y="22"/>
                    <a:pt x="70" y="23"/>
                    <a:pt x="69" y="23"/>
                  </a:cubicBezTo>
                  <a:cubicBezTo>
                    <a:pt x="12" y="23"/>
                    <a:pt x="12" y="23"/>
                    <a:pt x="12" y="23"/>
                  </a:cubicBezTo>
                  <a:cubicBezTo>
                    <a:pt x="11" y="23"/>
                    <a:pt x="10" y="22"/>
                    <a:pt x="10" y="21"/>
                  </a:cubicBezTo>
                  <a:cubicBezTo>
                    <a:pt x="10" y="14"/>
                    <a:pt x="10" y="14"/>
                    <a:pt x="10" y="14"/>
                  </a:cubicBezTo>
                  <a:cubicBezTo>
                    <a:pt x="10" y="13"/>
                    <a:pt x="11" y="12"/>
                    <a:pt x="12" y="12"/>
                  </a:cubicBezTo>
                  <a:cubicBezTo>
                    <a:pt x="69" y="12"/>
                    <a:pt x="69" y="12"/>
                    <a:pt x="69" y="12"/>
                  </a:cubicBezTo>
                  <a:cubicBezTo>
                    <a:pt x="70" y="12"/>
                    <a:pt x="71" y="13"/>
                    <a:pt x="71" y="14"/>
                  </a:cubicBezTo>
                  <a:lnTo>
                    <a:pt x="71" y="21"/>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28" name="组合 27"/>
          <p:cNvGrpSpPr/>
          <p:nvPr/>
        </p:nvGrpSpPr>
        <p:grpSpPr>
          <a:xfrm>
            <a:off x="7164219" y="3990045"/>
            <a:ext cx="265032" cy="175832"/>
            <a:chOff x="9370310" y="5384857"/>
            <a:chExt cx="614404" cy="407616"/>
          </a:xfrm>
          <a:solidFill>
            <a:schemeClr val="bg1">
              <a:lumMod val="95000"/>
            </a:schemeClr>
          </a:solidFill>
        </p:grpSpPr>
        <p:sp>
          <p:nvSpPr>
            <p:cNvPr id="230" name="Freeform 1402"/>
            <p:cNvSpPr>
              <a:spLocks/>
            </p:cNvSpPr>
            <p:nvPr/>
          </p:nvSpPr>
          <p:spPr bwMode="auto">
            <a:xfrm>
              <a:off x="9370310" y="5777376"/>
              <a:ext cx="614404" cy="15097"/>
            </a:xfrm>
            <a:custGeom>
              <a:avLst/>
              <a:gdLst>
                <a:gd name="T0" fmla="*/ 1 w 99"/>
                <a:gd name="T1" fmla="*/ 3 h 3"/>
                <a:gd name="T2" fmla="*/ 0 w 99"/>
                <a:gd name="T3" fmla="*/ 1 h 3"/>
                <a:gd name="T4" fmla="*/ 1 w 99"/>
                <a:gd name="T5" fmla="*/ 0 h 3"/>
                <a:gd name="T6" fmla="*/ 97 w 99"/>
                <a:gd name="T7" fmla="*/ 0 h 3"/>
                <a:gd name="T8" fmla="*/ 99 w 99"/>
                <a:gd name="T9" fmla="*/ 1 h 3"/>
                <a:gd name="T10" fmla="*/ 97 w 99"/>
                <a:gd name="T11" fmla="*/ 3 h 3"/>
                <a:gd name="T12" fmla="*/ 1 w 99"/>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9" h="3">
                  <a:moveTo>
                    <a:pt x="1" y="3"/>
                  </a:moveTo>
                  <a:cubicBezTo>
                    <a:pt x="0" y="3"/>
                    <a:pt x="0" y="2"/>
                    <a:pt x="0" y="1"/>
                  </a:cubicBezTo>
                  <a:cubicBezTo>
                    <a:pt x="0" y="1"/>
                    <a:pt x="0" y="0"/>
                    <a:pt x="1" y="0"/>
                  </a:cubicBezTo>
                  <a:cubicBezTo>
                    <a:pt x="97" y="0"/>
                    <a:pt x="97" y="0"/>
                    <a:pt x="97" y="0"/>
                  </a:cubicBezTo>
                  <a:cubicBezTo>
                    <a:pt x="98" y="0"/>
                    <a:pt x="99" y="1"/>
                    <a:pt x="99" y="1"/>
                  </a:cubicBezTo>
                  <a:cubicBezTo>
                    <a:pt x="99" y="2"/>
                    <a:pt x="98" y="3"/>
                    <a:pt x="97" y="3"/>
                  </a:cubicBezTo>
                  <a:lnTo>
                    <a:pt x="1" y="3"/>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31" name="Freeform 1403"/>
            <p:cNvSpPr>
              <a:spLocks/>
            </p:cNvSpPr>
            <p:nvPr/>
          </p:nvSpPr>
          <p:spPr bwMode="auto">
            <a:xfrm>
              <a:off x="9512675" y="5445245"/>
              <a:ext cx="82417" cy="317031"/>
            </a:xfrm>
            <a:custGeom>
              <a:avLst/>
              <a:gdLst>
                <a:gd name="T0" fmla="*/ 13 w 13"/>
                <a:gd name="T1" fmla="*/ 40 h 51"/>
                <a:gd name="T2" fmla="*/ 6 w 13"/>
                <a:gd name="T3" fmla="*/ 51 h 51"/>
                <a:gd name="T4" fmla="*/ 0 w 13"/>
                <a:gd name="T5" fmla="*/ 40 h 51"/>
                <a:gd name="T6" fmla="*/ 0 w 13"/>
                <a:gd name="T7" fmla="*/ 11 h 51"/>
                <a:gd name="T8" fmla="*/ 6 w 13"/>
                <a:gd name="T9" fmla="*/ 0 h 51"/>
                <a:gd name="T10" fmla="*/ 13 w 13"/>
                <a:gd name="T11" fmla="*/ 11 h 51"/>
                <a:gd name="T12" fmla="*/ 13 w 13"/>
                <a:gd name="T13" fmla="*/ 40 h 51"/>
              </a:gdLst>
              <a:ahLst/>
              <a:cxnLst>
                <a:cxn ang="0">
                  <a:pos x="T0" y="T1"/>
                </a:cxn>
                <a:cxn ang="0">
                  <a:pos x="T2" y="T3"/>
                </a:cxn>
                <a:cxn ang="0">
                  <a:pos x="T4" y="T5"/>
                </a:cxn>
                <a:cxn ang="0">
                  <a:pos x="T6" y="T7"/>
                </a:cxn>
                <a:cxn ang="0">
                  <a:pos x="T8" y="T9"/>
                </a:cxn>
                <a:cxn ang="0">
                  <a:pos x="T10" y="T11"/>
                </a:cxn>
                <a:cxn ang="0">
                  <a:pos x="T12" y="T13"/>
                </a:cxn>
              </a:cxnLst>
              <a:rect l="0" t="0" r="r" b="b"/>
              <a:pathLst>
                <a:path w="13" h="51">
                  <a:moveTo>
                    <a:pt x="13" y="40"/>
                  </a:moveTo>
                  <a:cubicBezTo>
                    <a:pt x="13" y="46"/>
                    <a:pt x="10" y="51"/>
                    <a:pt x="6" y="51"/>
                  </a:cubicBezTo>
                  <a:cubicBezTo>
                    <a:pt x="3" y="51"/>
                    <a:pt x="0" y="46"/>
                    <a:pt x="0" y="40"/>
                  </a:cubicBezTo>
                  <a:cubicBezTo>
                    <a:pt x="0" y="11"/>
                    <a:pt x="0" y="11"/>
                    <a:pt x="0" y="11"/>
                  </a:cubicBezTo>
                  <a:cubicBezTo>
                    <a:pt x="0" y="5"/>
                    <a:pt x="3" y="0"/>
                    <a:pt x="6" y="0"/>
                  </a:cubicBezTo>
                  <a:cubicBezTo>
                    <a:pt x="10" y="0"/>
                    <a:pt x="13" y="5"/>
                    <a:pt x="13" y="11"/>
                  </a:cubicBezTo>
                  <a:lnTo>
                    <a:pt x="13" y="4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32" name="Freeform 1404"/>
            <p:cNvSpPr>
              <a:spLocks/>
            </p:cNvSpPr>
            <p:nvPr/>
          </p:nvSpPr>
          <p:spPr bwMode="auto">
            <a:xfrm>
              <a:off x="9385295" y="5384857"/>
              <a:ext cx="82417" cy="377417"/>
            </a:xfrm>
            <a:custGeom>
              <a:avLst/>
              <a:gdLst>
                <a:gd name="T0" fmla="*/ 13 w 13"/>
                <a:gd name="T1" fmla="*/ 50 h 61"/>
                <a:gd name="T2" fmla="*/ 7 w 13"/>
                <a:gd name="T3" fmla="*/ 61 h 61"/>
                <a:gd name="T4" fmla="*/ 0 w 13"/>
                <a:gd name="T5" fmla="*/ 50 h 61"/>
                <a:gd name="T6" fmla="*/ 0 w 13"/>
                <a:gd name="T7" fmla="*/ 11 h 61"/>
                <a:gd name="T8" fmla="*/ 7 w 13"/>
                <a:gd name="T9" fmla="*/ 0 h 61"/>
                <a:gd name="T10" fmla="*/ 13 w 13"/>
                <a:gd name="T11" fmla="*/ 11 h 61"/>
                <a:gd name="T12" fmla="*/ 13 w 13"/>
                <a:gd name="T13" fmla="*/ 50 h 61"/>
              </a:gdLst>
              <a:ahLst/>
              <a:cxnLst>
                <a:cxn ang="0">
                  <a:pos x="T0" y="T1"/>
                </a:cxn>
                <a:cxn ang="0">
                  <a:pos x="T2" y="T3"/>
                </a:cxn>
                <a:cxn ang="0">
                  <a:pos x="T4" y="T5"/>
                </a:cxn>
                <a:cxn ang="0">
                  <a:pos x="T6" y="T7"/>
                </a:cxn>
                <a:cxn ang="0">
                  <a:pos x="T8" y="T9"/>
                </a:cxn>
                <a:cxn ang="0">
                  <a:pos x="T10" y="T11"/>
                </a:cxn>
                <a:cxn ang="0">
                  <a:pos x="T12" y="T13"/>
                </a:cxn>
              </a:cxnLst>
              <a:rect l="0" t="0" r="r" b="b"/>
              <a:pathLst>
                <a:path w="13" h="61">
                  <a:moveTo>
                    <a:pt x="13" y="50"/>
                  </a:moveTo>
                  <a:cubicBezTo>
                    <a:pt x="13" y="56"/>
                    <a:pt x="10" y="61"/>
                    <a:pt x="7" y="61"/>
                  </a:cubicBezTo>
                  <a:cubicBezTo>
                    <a:pt x="3" y="61"/>
                    <a:pt x="0" y="56"/>
                    <a:pt x="0" y="50"/>
                  </a:cubicBezTo>
                  <a:cubicBezTo>
                    <a:pt x="0" y="11"/>
                    <a:pt x="0" y="11"/>
                    <a:pt x="0" y="11"/>
                  </a:cubicBezTo>
                  <a:cubicBezTo>
                    <a:pt x="0" y="5"/>
                    <a:pt x="3" y="0"/>
                    <a:pt x="7" y="0"/>
                  </a:cubicBezTo>
                  <a:cubicBezTo>
                    <a:pt x="10" y="0"/>
                    <a:pt x="13" y="5"/>
                    <a:pt x="13" y="11"/>
                  </a:cubicBezTo>
                  <a:lnTo>
                    <a:pt x="13" y="5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33" name="Freeform 1405"/>
            <p:cNvSpPr>
              <a:spLocks/>
            </p:cNvSpPr>
            <p:nvPr/>
          </p:nvSpPr>
          <p:spPr bwMode="auto">
            <a:xfrm>
              <a:off x="9632558" y="5505635"/>
              <a:ext cx="89913" cy="256643"/>
            </a:xfrm>
            <a:custGeom>
              <a:avLst/>
              <a:gdLst>
                <a:gd name="T0" fmla="*/ 14 w 14"/>
                <a:gd name="T1" fmla="*/ 30 h 41"/>
                <a:gd name="T2" fmla="*/ 7 w 14"/>
                <a:gd name="T3" fmla="*/ 41 h 41"/>
                <a:gd name="T4" fmla="*/ 0 w 14"/>
                <a:gd name="T5" fmla="*/ 30 h 41"/>
                <a:gd name="T6" fmla="*/ 0 w 14"/>
                <a:gd name="T7" fmla="*/ 11 h 41"/>
                <a:gd name="T8" fmla="*/ 7 w 14"/>
                <a:gd name="T9" fmla="*/ 0 h 41"/>
                <a:gd name="T10" fmla="*/ 14 w 14"/>
                <a:gd name="T11" fmla="*/ 11 h 41"/>
                <a:gd name="T12" fmla="*/ 14 w 14"/>
                <a:gd name="T13" fmla="*/ 30 h 41"/>
              </a:gdLst>
              <a:ahLst/>
              <a:cxnLst>
                <a:cxn ang="0">
                  <a:pos x="T0" y="T1"/>
                </a:cxn>
                <a:cxn ang="0">
                  <a:pos x="T2" y="T3"/>
                </a:cxn>
                <a:cxn ang="0">
                  <a:pos x="T4" y="T5"/>
                </a:cxn>
                <a:cxn ang="0">
                  <a:pos x="T6" y="T7"/>
                </a:cxn>
                <a:cxn ang="0">
                  <a:pos x="T8" y="T9"/>
                </a:cxn>
                <a:cxn ang="0">
                  <a:pos x="T10" y="T11"/>
                </a:cxn>
                <a:cxn ang="0">
                  <a:pos x="T12" y="T13"/>
                </a:cxn>
              </a:cxnLst>
              <a:rect l="0" t="0" r="r" b="b"/>
              <a:pathLst>
                <a:path w="14" h="41">
                  <a:moveTo>
                    <a:pt x="14" y="30"/>
                  </a:moveTo>
                  <a:cubicBezTo>
                    <a:pt x="14" y="36"/>
                    <a:pt x="11" y="41"/>
                    <a:pt x="7" y="41"/>
                  </a:cubicBezTo>
                  <a:cubicBezTo>
                    <a:pt x="3" y="41"/>
                    <a:pt x="0" y="36"/>
                    <a:pt x="0" y="30"/>
                  </a:cubicBezTo>
                  <a:cubicBezTo>
                    <a:pt x="0" y="11"/>
                    <a:pt x="0" y="11"/>
                    <a:pt x="0" y="11"/>
                  </a:cubicBezTo>
                  <a:cubicBezTo>
                    <a:pt x="0" y="5"/>
                    <a:pt x="3" y="0"/>
                    <a:pt x="7" y="0"/>
                  </a:cubicBezTo>
                  <a:cubicBezTo>
                    <a:pt x="11" y="0"/>
                    <a:pt x="14" y="5"/>
                    <a:pt x="14" y="11"/>
                  </a:cubicBezTo>
                  <a:lnTo>
                    <a:pt x="14" y="3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34" name="Freeform 1406"/>
            <p:cNvSpPr>
              <a:spLocks/>
            </p:cNvSpPr>
            <p:nvPr/>
          </p:nvSpPr>
          <p:spPr bwMode="auto">
            <a:xfrm>
              <a:off x="9759931" y="5573564"/>
              <a:ext cx="74927" cy="188712"/>
            </a:xfrm>
            <a:custGeom>
              <a:avLst/>
              <a:gdLst>
                <a:gd name="T0" fmla="*/ 13 w 13"/>
                <a:gd name="T1" fmla="*/ 20 h 31"/>
                <a:gd name="T2" fmla="*/ 7 w 13"/>
                <a:gd name="T3" fmla="*/ 31 h 31"/>
                <a:gd name="T4" fmla="*/ 0 w 13"/>
                <a:gd name="T5" fmla="*/ 20 h 31"/>
                <a:gd name="T6" fmla="*/ 0 w 13"/>
                <a:gd name="T7" fmla="*/ 11 h 31"/>
                <a:gd name="T8" fmla="*/ 7 w 13"/>
                <a:gd name="T9" fmla="*/ 0 h 31"/>
                <a:gd name="T10" fmla="*/ 13 w 13"/>
                <a:gd name="T11" fmla="*/ 11 h 31"/>
                <a:gd name="T12" fmla="*/ 13 w 13"/>
                <a:gd name="T13" fmla="*/ 20 h 31"/>
              </a:gdLst>
              <a:ahLst/>
              <a:cxnLst>
                <a:cxn ang="0">
                  <a:pos x="T0" y="T1"/>
                </a:cxn>
                <a:cxn ang="0">
                  <a:pos x="T2" y="T3"/>
                </a:cxn>
                <a:cxn ang="0">
                  <a:pos x="T4" y="T5"/>
                </a:cxn>
                <a:cxn ang="0">
                  <a:pos x="T6" y="T7"/>
                </a:cxn>
                <a:cxn ang="0">
                  <a:pos x="T8" y="T9"/>
                </a:cxn>
                <a:cxn ang="0">
                  <a:pos x="T10" y="T11"/>
                </a:cxn>
                <a:cxn ang="0">
                  <a:pos x="T12" y="T13"/>
                </a:cxn>
              </a:cxnLst>
              <a:rect l="0" t="0" r="r" b="b"/>
              <a:pathLst>
                <a:path w="13" h="31">
                  <a:moveTo>
                    <a:pt x="13" y="20"/>
                  </a:moveTo>
                  <a:cubicBezTo>
                    <a:pt x="13" y="26"/>
                    <a:pt x="10" y="31"/>
                    <a:pt x="7" y="31"/>
                  </a:cubicBezTo>
                  <a:cubicBezTo>
                    <a:pt x="3" y="31"/>
                    <a:pt x="0" y="26"/>
                    <a:pt x="0" y="20"/>
                  </a:cubicBezTo>
                  <a:cubicBezTo>
                    <a:pt x="0" y="11"/>
                    <a:pt x="0" y="11"/>
                    <a:pt x="0" y="11"/>
                  </a:cubicBezTo>
                  <a:cubicBezTo>
                    <a:pt x="0" y="5"/>
                    <a:pt x="3" y="0"/>
                    <a:pt x="7" y="0"/>
                  </a:cubicBezTo>
                  <a:cubicBezTo>
                    <a:pt x="10" y="0"/>
                    <a:pt x="13" y="5"/>
                    <a:pt x="13" y="11"/>
                  </a:cubicBezTo>
                  <a:lnTo>
                    <a:pt x="13" y="2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35" name="Oval 1407"/>
            <p:cNvSpPr>
              <a:spLocks noChangeArrowheads="1"/>
            </p:cNvSpPr>
            <p:nvPr/>
          </p:nvSpPr>
          <p:spPr bwMode="auto">
            <a:xfrm>
              <a:off x="9879814" y="5633956"/>
              <a:ext cx="82417" cy="128324"/>
            </a:xfrm>
            <a:prstGeom prst="ellipse">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236" name="Freeform 1416"/>
          <p:cNvSpPr>
            <a:spLocks/>
          </p:cNvSpPr>
          <p:nvPr/>
        </p:nvSpPr>
        <p:spPr bwMode="auto">
          <a:xfrm>
            <a:off x="1717481" y="3972138"/>
            <a:ext cx="313512" cy="211647"/>
          </a:xfrm>
          <a:custGeom>
            <a:avLst/>
            <a:gdLst>
              <a:gd name="T0" fmla="*/ 99 w 116"/>
              <a:gd name="T1" fmla="*/ 38 h 79"/>
              <a:gd name="T2" fmla="*/ 87 w 116"/>
              <a:gd name="T3" fmla="*/ 12 h 79"/>
              <a:gd name="T4" fmla="*/ 58 w 116"/>
              <a:gd name="T5" fmla="*/ 0 h 79"/>
              <a:gd name="T6" fmla="*/ 28 w 116"/>
              <a:gd name="T7" fmla="*/ 12 h 79"/>
              <a:gd name="T8" fmla="*/ 16 w 116"/>
              <a:gd name="T9" fmla="*/ 38 h 79"/>
              <a:gd name="T10" fmla="*/ 0 w 116"/>
              <a:gd name="T11" fmla="*/ 56 h 79"/>
              <a:gd name="T12" fmla="*/ 16 w 116"/>
              <a:gd name="T13" fmla="*/ 74 h 79"/>
              <a:gd name="T14" fmla="*/ 21 w 116"/>
              <a:gd name="T15" fmla="*/ 79 h 79"/>
              <a:gd name="T16" fmla="*/ 27 w 116"/>
              <a:gd name="T17" fmla="*/ 72 h 79"/>
              <a:gd name="T18" fmla="*/ 27 w 116"/>
              <a:gd name="T19" fmla="*/ 41 h 79"/>
              <a:gd name="T20" fmla="*/ 27 w 116"/>
              <a:gd name="T21" fmla="*/ 41 h 79"/>
              <a:gd name="T22" fmla="*/ 36 w 116"/>
              <a:gd name="T23" fmla="*/ 19 h 79"/>
              <a:gd name="T24" fmla="*/ 58 w 116"/>
              <a:gd name="T25" fmla="*/ 10 h 79"/>
              <a:gd name="T26" fmla="*/ 80 w 116"/>
              <a:gd name="T27" fmla="*/ 19 h 79"/>
              <a:gd name="T28" fmla="*/ 89 w 116"/>
              <a:gd name="T29" fmla="*/ 40 h 79"/>
              <a:gd name="T30" fmla="*/ 89 w 116"/>
              <a:gd name="T31" fmla="*/ 40 h 79"/>
              <a:gd name="T32" fmla="*/ 89 w 116"/>
              <a:gd name="T33" fmla="*/ 72 h 79"/>
              <a:gd name="T34" fmla="*/ 94 w 116"/>
              <a:gd name="T35" fmla="*/ 79 h 79"/>
              <a:gd name="T36" fmla="*/ 99 w 116"/>
              <a:gd name="T37" fmla="*/ 74 h 79"/>
              <a:gd name="T38" fmla="*/ 116 w 116"/>
              <a:gd name="T39" fmla="*/ 56 h 79"/>
              <a:gd name="T40" fmla="*/ 99 w 116"/>
              <a:gd name="T41"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79">
                <a:moveTo>
                  <a:pt x="99" y="38"/>
                </a:moveTo>
                <a:cubicBezTo>
                  <a:pt x="98" y="28"/>
                  <a:pt x="94" y="19"/>
                  <a:pt x="87" y="12"/>
                </a:cubicBezTo>
                <a:cubicBezTo>
                  <a:pt x="80" y="4"/>
                  <a:pt x="69" y="0"/>
                  <a:pt x="58" y="0"/>
                </a:cubicBezTo>
                <a:cubicBezTo>
                  <a:pt x="46" y="0"/>
                  <a:pt x="36" y="4"/>
                  <a:pt x="28" y="12"/>
                </a:cubicBezTo>
                <a:cubicBezTo>
                  <a:pt x="21" y="19"/>
                  <a:pt x="17" y="28"/>
                  <a:pt x="16" y="38"/>
                </a:cubicBezTo>
                <a:cubicBezTo>
                  <a:pt x="7" y="39"/>
                  <a:pt x="0" y="47"/>
                  <a:pt x="0" y="56"/>
                </a:cubicBezTo>
                <a:cubicBezTo>
                  <a:pt x="0" y="65"/>
                  <a:pt x="7" y="73"/>
                  <a:pt x="16" y="74"/>
                </a:cubicBezTo>
                <a:cubicBezTo>
                  <a:pt x="17" y="77"/>
                  <a:pt x="19" y="79"/>
                  <a:pt x="21" y="79"/>
                </a:cubicBezTo>
                <a:cubicBezTo>
                  <a:pt x="24" y="79"/>
                  <a:pt x="27" y="76"/>
                  <a:pt x="27" y="72"/>
                </a:cubicBezTo>
                <a:cubicBezTo>
                  <a:pt x="27" y="41"/>
                  <a:pt x="27" y="41"/>
                  <a:pt x="27" y="41"/>
                </a:cubicBezTo>
                <a:cubicBezTo>
                  <a:pt x="27" y="41"/>
                  <a:pt x="27" y="41"/>
                  <a:pt x="27" y="41"/>
                </a:cubicBezTo>
                <a:cubicBezTo>
                  <a:pt x="27" y="33"/>
                  <a:pt x="30" y="25"/>
                  <a:pt x="36" y="19"/>
                </a:cubicBezTo>
                <a:cubicBezTo>
                  <a:pt x="41" y="14"/>
                  <a:pt x="49" y="10"/>
                  <a:pt x="58" y="10"/>
                </a:cubicBezTo>
                <a:cubicBezTo>
                  <a:pt x="66" y="10"/>
                  <a:pt x="74" y="14"/>
                  <a:pt x="80" y="19"/>
                </a:cubicBezTo>
                <a:cubicBezTo>
                  <a:pt x="85" y="25"/>
                  <a:pt x="88" y="32"/>
                  <a:pt x="89" y="40"/>
                </a:cubicBezTo>
                <a:cubicBezTo>
                  <a:pt x="89" y="40"/>
                  <a:pt x="89" y="40"/>
                  <a:pt x="89" y="40"/>
                </a:cubicBezTo>
                <a:cubicBezTo>
                  <a:pt x="89" y="72"/>
                  <a:pt x="89" y="72"/>
                  <a:pt x="89" y="72"/>
                </a:cubicBezTo>
                <a:cubicBezTo>
                  <a:pt x="89" y="76"/>
                  <a:pt x="91" y="79"/>
                  <a:pt x="94" y="79"/>
                </a:cubicBezTo>
                <a:cubicBezTo>
                  <a:pt x="96" y="79"/>
                  <a:pt x="98" y="77"/>
                  <a:pt x="99" y="74"/>
                </a:cubicBezTo>
                <a:cubicBezTo>
                  <a:pt x="108" y="73"/>
                  <a:pt x="116" y="65"/>
                  <a:pt x="116" y="56"/>
                </a:cubicBezTo>
                <a:cubicBezTo>
                  <a:pt x="116" y="47"/>
                  <a:pt x="108" y="39"/>
                  <a:pt x="99" y="38"/>
                </a:cubicBezTo>
                <a:close/>
              </a:path>
            </a:pathLst>
          </a:custGeom>
          <a:solidFill>
            <a:schemeClr val="bg1">
              <a:lumMod val="95000"/>
            </a:schemeClr>
          </a:solid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37" name="Freeform 1442"/>
          <p:cNvSpPr>
            <a:spLocks noEditPoints="1"/>
          </p:cNvSpPr>
          <p:nvPr/>
        </p:nvSpPr>
        <p:spPr bwMode="auto">
          <a:xfrm>
            <a:off x="975368" y="3963998"/>
            <a:ext cx="307047" cy="227927"/>
          </a:xfrm>
          <a:custGeom>
            <a:avLst/>
            <a:gdLst>
              <a:gd name="T0" fmla="*/ 5 w 114"/>
              <a:gd name="T1" fmla="*/ 0 h 84"/>
              <a:gd name="T2" fmla="*/ 0 w 114"/>
              <a:gd name="T3" fmla="*/ 78 h 84"/>
              <a:gd name="T4" fmla="*/ 109 w 114"/>
              <a:gd name="T5" fmla="*/ 84 h 84"/>
              <a:gd name="T6" fmla="*/ 114 w 114"/>
              <a:gd name="T7" fmla="*/ 6 h 84"/>
              <a:gd name="T8" fmla="*/ 28 w 114"/>
              <a:gd name="T9" fmla="*/ 59 h 84"/>
              <a:gd name="T10" fmla="*/ 25 w 114"/>
              <a:gd name="T11" fmla="*/ 69 h 84"/>
              <a:gd name="T12" fmla="*/ 18 w 114"/>
              <a:gd name="T13" fmla="*/ 69 h 84"/>
              <a:gd name="T14" fmla="*/ 15 w 114"/>
              <a:gd name="T15" fmla="*/ 59 h 84"/>
              <a:gd name="T16" fmla="*/ 18 w 114"/>
              <a:gd name="T17" fmla="*/ 41 h 84"/>
              <a:gd name="T18" fmla="*/ 21 w 114"/>
              <a:gd name="T19" fmla="*/ 12 h 84"/>
              <a:gd name="T20" fmla="*/ 25 w 114"/>
              <a:gd name="T21" fmla="*/ 41 h 84"/>
              <a:gd name="T22" fmla="*/ 28 w 114"/>
              <a:gd name="T23" fmla="*/ 59 h 84"/>
              <a:gd name="T24" fmla="*/ 43 w 114"/>
              <a:gd name="T25" fmla="*/ 52 h 84"/>
              <a:gd name="T26" fmla="*/ 40 w 114"/>
              <a:gd name="T27" fmla="*/ 72 h 84"/>
              <a:gd name="T28" fmla="*/ 36 w 114"/>
              <a:gd name="T29" fmla="*/ 52 h 84"/>
              <a:gd name="T30" fmla="*/ 33 w 114"/>
              <a:gd name="T31" fmla="*/ 35 h 84"/>
              <a:gd name="T32" fmla="*/ 36 w 114"/>
              <a:gd name="T33" fmla="*/ 15 h 84"/>
              <a:gd name="T34" fmla="*/ 43 w 114"/>
              <a:gd name="T35" fmla="*/ 15 h 84"/>
              <a:gd name="T36" fmla="*/ 46 w 114"/>
              <a:gd name="T37" fmla="*/ 35 h 84"/>
              <a:gd name="T38" fmla="*/ 65 w 114"/>
              <a:gd name="T39" fmla="*/ 43 h 84"/>
              <a:gd name="T40" fmla="*/ 61 w 114"/>
              <a:gd name="T41" fmla="*/ 69 h 84"/>
              <a:gd name="T42" fmla="*/ 55 w 114"/>
              <a:gd name="T43" fmla="*/ 69 h 84"/>
              <a:gd name="T44" fmla="*/ 51 w 114"/>
              <a:gd name="T45" fmla="*/ 43 h 84"/>
              <a:gd name="T46" fmla="*/ 55 w 114"/>
              <a:gd name="T47" fmla="*/ 25 h 84"/>
              <a:gd name="T48" fmla="*/ 58 w 114"/>
              <a:gd name="T49" fmla="*/ 12 h 84"/>
              <a:gd name="T50" fmla="*/ 61 w 114"/>
              <a:gd name="T51" fmla="*/ 25 h 84"/>
              <a:gd name="T52" fmla="*/ 65 w 114"/>
              <a:gd name="T53" fmla="*/ 43 h 84"/>
              <a:gd name="T54" fmla="*/ 79 w 114"/>
              <a:gd name="T55" fmla="*/ 43 h 84"/>
              <a:gd name="T56" fmla="*/ 76 w 114"/>
              <a:gd name="T57" fmla="*/ 72 h 84"/>
              <a:gd name="T58" fmla="*/ 73 w 114"/>
              <a:gd name="T59" fmla="*/ 43 h 84"/>
              <a:gd name="T60" fmla="*/ 70 w 114"/>
              <a:gd name="T61" fmla="*/ 25 h 84"/>
              <a:gd name="T62" fmla="*/ 73 w 114"/>
              <a:gd name="T63" fmla="*/ 15 h 84"/>
              <a:gd name="T64" fmla="*/ 79 w 114"/>
              <a:gd name="T65" fmla="*/ 15 h 84"/>
              <a:gd name="T66" fmla="*/ 83 w 114"/>
              <a:gd name="T67" fmla="*/ 25 h 84"/>
              <a:gd name="T68" fmla="*/ 101 w 114"/>
              <a:gd name="T69" fmla="*/ 44 h 84"/>
              <a:gd name="T70" fmla="*/ 98 w 114"/>
              <a:gd name="T71" fmla="*/ 69 h 84"/>
              <a:gd name="T72" fmla="*/ 91 w 114"/>
              <a:gd name="T73" fmla="*/ 69 h 84"/>
              <a:gd name="T74" fmla="*/ 88 w 114"/>
              <a:gd name="T75" fmla="*/ 44 h 84"/>
              <a:gd name="T76" fmla="*/ 91 w 114"/>
              <a:gd name="T77" fmla="*/ 27 h 84"/>
              <a:gd name="T78" fmla="*/ 95 w 114"/>
              <a:gd name="T79" fmla="*/ 12 h 84"/>
              <a:gd name="T80" fmla="*/ 98 w 114"/>
              <a:gd name="T81" fmla="*/ 27 h 84"/>
              <a:gd name="T82" fmla="*/ 101 w 114"/>
              <a:gd name="T8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84">
                <a:moveTo>
                  <a:pt x="109" y="0"/>
                </a:moveTo>
                <a:cubicBezTo>
                  <a:pt x="5" y="0"/>
                  <a:pt x="5" y="0"/>
                  <a:pt x="5" y="0"/>
                </a:cubicBezTo>
                <a:cubicBezTo>
                  <a:pt x="3" y="0"/>
                  <a:pt x="0" y="3"/>
                  <a:pt x="0" y="6"/>
                </a:cubicBezTo>
                <a:cubicBezTo>
                  <a:pt x="0" y="78"/>
                  <a:pt x="0" y="78"/>
                  <a:pt x="0" y="78"/>
                </a:cubicBezTo>
                <a:cubicBezTo>
                  <a:pt x="0" y="81"/>
                  <a:pt x="3" y="84"/>
                  <a:pt x="5" y="84"/>
                </a:cubicBezTo>
                <a:cubicBezTo>
                  <a:pt x="109" y="84"/>
                  <a:pt x="109" y="84"/>
                  <a:pt x="109" y="84"/>
                </a:cubicBezTo>
                <a:cubicBezTo>
                  <a:pt x="112" y="84"/>
                  <a:pt x="114" y="81"/>
                  <a:pt x="114" y="78"/>
                </a:cubicBezTo>
                <a:cubicBezTo>
                  <a:pt x="114" y="6"/>
                  <a:pt x="114" y="6"/>
                  <a:pt x="114" y="6"/>
                </a:cubicBezTo>
                <a:cubicBezTo>
                  <a:pt x="114" y="3"/>
                  <a:pt x="112" y="0"/>
                  <a:pt x="109" y="0"/>
                </a:cubicBezTo>
                <a:close/>
                <a:moveTo>
                  <a:pt x="28" y="59"/>
                </a:moveTo>
                <a:cubicBezTo>
                  <a:pt x="28" y="60"/>
                  <a:pt x="27" y="61"/>
                  <a:pt x="25" y="62"/>
                </a:cubicBezTo>
                <a:cubicBezTo>
                  <a:pt x="25" y="69"/>
                  <a:pt x="25" y="69"/>
                  <a:pt x="25" y="69"/>
                </a:cubicBezTo>
                <a:cubicBezTo>
                  <a:pt x="25" y="71"/>
                  <a:pt x="23" y="72"/>
                  <a:pt x="21" y="72"/>
                </a:cubicBezTo>
                <a:cubicBezTo>
                  <a:pt x="20" y="72"/>
                  <a:pt x="18" y="71"/>
                  <a:pt x="18" y="69"/>
                </a:cubicBezTo>
                <a:cubicBezTo>
                  <a:pt x="18" y="62"/>
                  <a:pt x="18" y="62"/>
                  <a:pt x="18" y="62"/>
                </a:cubicBezTo>
                <a:cubicBezTo>
                  <a:pt x="16" y="61"/>
                  <a:pt x="15" y="60"/>
                  <a:pt x="15" y="59"/>
                </a:cubicBezTo>
                <a:cubicBezTo>
                  <a:pt x="15" y="44"/>
                  <a:pt x="15" y="44"/>
                  <a:pt x="15" y="44"/>
                </a:cubicBezTo>
                <a:cubicBezTo>
                  <a:pt x="15" y="43"/>
                  <a:pt x="16" y="42"/>
                  <a:pt x="18" y="41"/>
                </a:cubicBezTo>
                <a:cubicBezTo>
                  <a:pt x="18" y="15"/>
                  <a:pt x="18" y="15"/>
                  <a:pt x="18" y="15"/>
                </a:cubicBezTo>
                <a:cubicBezTo>
                  <a:pt x="18" y="13"/>
                  <a:pt x="20" y="12"/>
                  <a:pt x="21" y="12"/>
                </a:cubicBezTo>
                <a:cubicBezTo>
                  <a:pt x="23" y="12"/>
                  <a:pt x="25" y="13"/>
                  <a:pt x="25" y="15"/>
                </a:cubicBezTo>
                <a:cubicBezTo>
                  <a:pt x="25" y="41"/>
                  <a:pt x="25" y="41"/>
                  <a:pt x="25" y="41"/>
                </a:cubicBezTo>
                <a:cubicBezTo>
                  <a:pt x="27" y="42"/>
                  <a:pt x="28" y="43"/>
                  <a:pt x="28" y="44"/>
                </a:cubicBezTo>
                <a:lnTo>
                  <a:pt x="28" y="59"/>
                </a:lnTo>
                <a:close/>
                <a:moveTo>
                  <a:pt x="46" y="49"/>
                </a:moveTo>
                <a:cubicBezTo>
                  <a:pt x="46" y="51"/>
                  <a:pt x="45" y="52"/>
                  <a:pt x="43" y="52"/>
                </a:cubicBezTo>
                <a:cubicBezTo>
                  <a:pt x="43" y="69"/>
                  <a:pt x="43" y="69"/>
                  <a:pt x="43" y="69"/>
                </a:cubicBezTo>
                <a:cubicBezTo>
                  <a:pt x="43" y="71"/>
                  <a:pt x="41" y="72"/>
                  <a:pt x="40" y="72"/>
                </a:cubicBezTo>
                <a:cubicBezTo>
                  <a:pt x="38" y="72"/>
                  <a:pt x="36" y="71"/>
                  <a:pt x="36" y="69"/>
                </a:cubicBezTo>
                <a:cubicBezTo>
                  <a:pt x="36" y="52"/>
                  <a:pt x="36" y="52"/>
                  <a:pt x="36" y="52"/>
                </a:cubicBezTo>
                <a:cubicBezTo>
                  <a:pt x="34" y="52"/>
                  <a:pt x="33" y="51"/>
                  <a:pt x="33" y="49"/>
                </a:cubicBezTo>
                <a:cubicBezTo>
                  <a:pt x="33" y="35"/>
                  <a:pt x="33" y="35"/>
                  <a:pt x="33" y="35"/>
                </a:cubicBezTo>
                <a:cubicBezTo>
                  <a:pt x="33" y="33"/>
                  <a:pt x="34" y="32"/>
                  <a:pt x="36" y="31"/>
                </a:cubicBezTo>
                <a:cubicBezTo>
                  <a:pt x="36" y="15"/>
                  <a:pt x="36" y="15"/>
                  <a:pt x="36" y="15"/>
                </a:cubicBezTo>
                <a:cubicBezTo>
                  <a:pt x="36" y="13"/>
                  <a:pt x="38" y="12"/>
                  <a:pt x="40" y="12"/>
                </a:cubicBezTo>
                <a:cubicBezTo>
                  <a:pt x="41" y="12"/>
                  <a:pt x="43" y="13"/>
                  <a:pt x="43" y="15"/>
                </a:cubicBezTo>
                <a:cubicBezTo>
                  <a:pt x="43" y="31"/>
                  <a:pt x="43" y="31"/>
                  <a:pt x="43" y="31"/>
                </a:cubicBezTo>
                <a:cubicBezTo>
                  <a:pt x="45" y="32"/>
                  <a:pt x="46" y="33"/>
                  <a:pt x="46" y="35"/>
                </a:cubicBezTo>
                <a:lnTo>
                  <a:pt x="46" y="49"/>
                </a:lnTo>
                <a:close/>
                <a:moveTo>
                  <a:pt x="65" y="43"/>
                </a:moveTo>
                <a:cubicBezTo>
                  <a:pt x="65" y="44"/>
                  <a:pt x="63" y="45"/>
                  <a:pt x="61" y="46"/>
                </a:cubicBezTo>
                <a:cubicBezTo>
                  <a:pt x="61" y="69"/>
                  <a:pt x="61" y="69"/>
                  <a:pt x="61" y="69"/>
                </a:cubicBezTo>
                <a:cubicBezTo>
                  <a:pt x="61" y="71"/>
                  <a:pt x="60" y="72"/>
                  <a:pt x="58" y="72"/>
                </a:cubicBezTo>
                <a:cubicBezTo>
                  <a:pt x="56" y="72"/>
                  <a:pt x="55" y="71"/>
                  <a:pt x="55" y="69"/>
                </a:cubicBezTo>
                <a:cubicBezTo>
                  <a:pt x="55" y="46"/>
                  <a:pt x="55" y="46"/>
                  <a:pt x="55" y="46"/>
                </a:cubicBezTo>
                <a:cubicBezTo>
                  <a:pt x="53" y="45"/>
                  <a:pt x="51" y="44"/>
                  <a:pt x="51" y="43"/>
                </a:cubicBezTo>
                <a:cubicBezTo>
                  <a:pt x="51" y="28"/>
                  <a:pt x="51" y="28"/>
                  <a:pt x="51" y="28"/>
                </a:cubicBezTo>
                <a:cubicBezTo>
                  <a:pt x="51" y="27"/>
                  <a:pt x="53" y="26"/>
                  <a:pt x="55" y="25"/>
                </a:cubicBezTo>
                <a:cubicBezTo>
                  <a:pt x="55" y="15"/>
                  <a:pt x="55" y="15"/>
                  <a:pt x="55" y="15"/>
                </a:cubicBezTo>
                <a:cubicBezTo>
                  <a:pt x="55" y="13"/>
                  <a:pt x="56" y="12"/>
                  <a:pt x="58" y="12"/>
                </a:cubicBezTo>
                <a:cubicBezTo>
                  <a:pt x="60" y="12"/>
                  <a:pt x="61" y="13"/>
                  <a:pt x="61" y="15"/>
                </a:cubicBezTo>
                <a:cubicBezTo>
                  <a:pt x="61" y="25"/>
                  <a:pt x="61" y="25"/>
                  <a:pt x="61" y="25"/>
                </a:cubicBezTo>
                <a:cubicBezTo>
                  <a:pt x="63" y="26"/>
                  <a:pt x="65" y="27"/>
                  <a:pt x="65" y="28"/>
                </a:cubicBezTo>
                <a:lnTo>
                  <a:pt x="65" y="43"/>
                </a:lnTo>
                <a:close/>
                <a:moveTo>
                  <a:pt x="83" y="40"/>
                </a:moveTo>
                <a:cubicBezTo>
                  <a:pt x="83" y="41"/>
                  <a:pt x="81" y="42"/>
                  <a:pt x="79" y="43"/>
                </a:cubicBezTo>
                <a:cubicBezTo>
                  <a:pt x="79" y="69"/>
                  <a:pt x="79" y="69"/>
                  <a:pt x="79" y="69"/>
                </a:cubicBezTo>
                <a:cubicBezTo>
                  <a:pt x="79" y="71"/>
                  <a:pt x="78" y="72"/>
                  <a:pt x="76" y="72"/>
                </a:cubicBezTo>
                <a:cubicBezTo>
                  <a:pt x="74" y="72"/>
                  <a:pt x="73" y="71"/>
                  <a:pt x="73" y="69"/>
                </a:cubicBezTo>
                <a:cubicBezTo>
                  <a:pt x="73" y="43"/>
                  <a:pt x="73" y="43"/>
                  <a:pt x="73" y="43"/>
                </a:cubicBezTo>
                <a:cubicBezTo>
                  <a:pt x="71" y="42"/>
                  <a:pt x="70" y="41"/>
                  <a:pt x="70" y="40"/>
                </a:cubicBezTo>
                <a:cubicBezTo>
                  <a:pt x="70" y="25"/>
                  <a:pt x="70" y="25"/>
                  <a:pt x="70" y="25"/>
                </a:cubicBezTo>
                <a:cubicBezTo>
                  <a:pt x="70" y="24"/>
                  <a:pt x="71" y="22"/>
                  <a:pt x="73" y="22"/>
                </a:cubicBezTo>
                <a:cubicBezTo>
                  <a:pt x="73" y="15"/>
                  <a:pt x="73" y="15"/>
                  <a:pt x="73" y="15"/>
                </a:cubicBezTo>
                <a:cubicBezTo>
                  <a:pt x="73" y="13"/>
                  <a:pt x="74" y="12"/>
                  <a:pt x="76" y="12"/>
                </a:cubicBezTo>
                <a:cubicBezTo>
                  <a:pt x="78" y="12"/>
                  <a:pt x="79" y="13"/>
                  <a:pt x="79" y="15"/>
                </a:cubicBezTo>
                <a:cubicBezTo>
                  <a:pt x="79" y="22"/>
                  <a:pt x="79" y="22"/>
                  <a:pt x="79" y="22"/>
                </a:cubicBezTo>
                <a:cubicBezTo>
                  <a:pt x="81" y="22"/>
                  <a:pt x="83" y="24"/>
                  <a:pt x="83" y="25"/>
                </a:cubicBezTo>
                <a:lnTo>
                  <a:pt x="83" y="40"/>
                </a:lnTo>
                <a:close/>
                <a:moveTo>
                  <a:pt x="101" y="44"/>
                </a:moveTo>
                <a:cubicBezTo>
                  <a:pt x="101" y="46"/>
                  <a:pt x="100" y="47"/>
                  <a:pt x="98" y="48"/>
                </a:cubicBezTo>
                <a:cubicBezTo>
                  <a:pt x="98" y="69"/>
                  <a:pt x="98" y="69"/>
                  <a:pt x="98" y="69"/>
                </a:cubicBezTo>
                <a:cubicBezTo>
                  <a:pt x="98" y="71"/>
                  <a:pt x="96" y="72"/>
                  <a:pt x="95" y="72"/>
                </a:cubicBezTo>
                <a:cubicBezTo>
                  <a:pt x="93" y="72"/>
                  <a:pt x="91" y="71"/>
                  <a:pt x="91" y="69"/>
                </a:cubicBezTo>
                <a:cubicBezTo>
                  <a:pt x="91" y="48"/>
                  <a:pt x="91" y="48"/>
                  <a:pt x="91" y="48"/>
                </a:cubicBezTo>
                <a:cubicBezTo>
                  <a:pt x="89" y="47"/>
                  <a:pt x="88" y="46"/>
                  <a:pt x="88" y="44"/>
                </a:cubicBezTo>
                <a:cubicBezTo>
                  <a:pt x="88" y="30"/>
                  <a:pt x="88" y="30"/>
                  <a:pt x="88" y="30"/>
                </a:cubicBezTo>
                <a:cubicBezTo>
                  <a:pt x="88" y="28"/>
                  <a:pt x="89" y="27"/>
                  <a:pt x="91" y="27"/>
                </a:cubicBezTo>
                <a:cubicBezTo>
                  <a:pt x="91" y="15"/>
                  <a:pt x="91" y="15"/>
                  <a:pt x="91" y="15"/>
                </a:cubicBezTo>
                <a:cubicBezTo>
                  <a:pt x="91" y="13"/>
                  <a:pt x="93" y="12"/>
                  <a:pt x="95" y="12"/>
                </a:cubicBezTo>
                <a:cubicBezTo>
                  <a:pt x="96" y="12"/>
                  <a:pt x="98" y="13"/>
                  <a:pt x="98" y="15"/>
                </a:cubicBezTo>
                <a:cubicBezTo>
                  <a:pt x="98" y="27"/>
                  <a:pt x="98" y="27"/>
                  <a:pt x="98" y="27"/>
                </a:cubicBezTo>
                <a:cubicBezTo>
                  <a:pt x="100" y="27"/>
                  <a:pt x="101" y="28"/>
                  <a:pt x="101" y="30"/>
                </a:cubicBezTo>
                <a:lnTo>
                  <a:pt x="101" y="44"/>
                </a:lnTo>
                <a:close/>
              </a:path>
            </a:pathLst>
          </a:custGeom>
          <a:solidFill>
            <a:schemeClr val="bg1">
              <a:lumMod val="95000"/>
            </a:schemeClr>
          </a:solid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nvGrpSpPr>
          <p:cNvPr id="18" name="组合 17"/>
          <p:cNvGrpSpPr/>
          <p:nvPr/>
        </p:nvGrpSpPr>
        <p:grpSpPr>
          <a:xfrm>
            <a:off x="4140490" y="3955857"/>
            <a:ext cx="203619" cy="244208"/>
            <a:chOff x="5361711" y="5339567"/>
            <a:chExt cx="472038" cy="566130"/>
          </a:xfrm>
          <a:solidFill>
            <a:schemeClr val="bg1">
              <a:lumMod val="95000"/>
            </a:schemeClr>
          </a:solidFill>
        </p:grpSpPr>
        <p:sp>
          <p:nvSpPr>
            <p:cNvPr id="238" name="Freeform 1486"/>
            <p:cNvSpPr>
              <a:spLocks/>
            </p:cNvSpPr>
            <p:nvPr/>
          </p:nvSpPr>
          <p:spPr bwMode="auto">
            <a:xfrm>
              <a:off x="5361711" y="5445245"/>
              <a:ext cx="472038" cy="460452"/>
            </a:xfrm>
            <a:custGeom>
              <a:avLst/>
              <a:gdLst>
                <a:gd name="T0" fmla="*/ 46 w 75"/>
                <a:gd name="T1" fmla="*/ 0 h 74"/>
                <a:gd name="T2" fmla="*/ 46 w 75"/>
                <a:gd name="T3" fmla="*/ 11 h 74"/>
                <a:gd name="T4" fmla="*/ 65 w 75"/>
                <a:gd name="T5" fmla="*/ 36 h 74"/>
                <a:gd name="T6" fmla="*/ 38 w 75"/>
                <a:gd name="T7" fmla="*/ 63 h 74"/>
                <a:gd name="T8" fmla="*/ 11 w 75"/>
                <a:gd name="T9" fmla="*/ 36 h 74"/>
                <a:gd name="T10" fmla="*/ 29 w 75"/>
                <a:gd name="T11" fmla="*/ 11 h 74"/>
                <a:gd name="T12" fmla="*/ 29 w 75"/>
                <a:gd name="T13" fmla="*/ 0 h 74"/>
                <a:gd name="T14" fmla="*/ 0 w 75"/>
                <a:gd name="T15" fmla="*/ 36 h 74"/>
                <a:gd name="T16" fmla="*/ 38 w 75"/>
                <a:gd name="T17" fmla="*/ 74 h 74"/>
                <a:gd name="T18" fmla="*/ 75 w 75"/>
                <a:gd name="T19" fmla="*/ 36 h 74"/>
                <a:gd name="T20" fmla="*/ 46 w 75"/>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4">
                  <a:moveTo>
                    <a:pt x="46" y="0"/>
                  </a:moveTo>
                  <a:cubicBezTo>
                    <a:pt x="46" y="11"/>
                    <a:pt x="46" y="11"/>
                    <a:pt x="46" y="11"/>
                  </a:cubicBezTo>
                  <a:cubicBezTo>
                    <a:pt x="57" y="14"/>
                    <a:pt x="65" y="24"/>
                    <a:pt x="65" y="36"/>
                  </a:cubicBezTo>
                  <a:cubicBezTo>
                    <a:pt x="65" y="51"/>
                    <a:pt x="53" y="63"/>
                    <a:pt x="38" y="63"/>
                  </a:cubicBezTo>
                  <a:cubicBezTo>
                    <a:pt x="23" y="63"/>
                    <a:pt x="11" y="51"/>
                    <a:pt x="11" y="36"/>
                  </a:cubicBezTo>
                  <a:cubicBezTo>
                    <a:pt x="11" y="24"/>
                    <a:pt x="18" y="14"/>
                    <a:pt x="29" y="11"/>
                  </a:cubicBezTo>
                  <a:cubicBezTo>
                    <a:pt x="29" y="0"/>
                    <a:pt x="29" y="0"/>
                    <a:pt x="29" y="0"/>
                  </a:cubicBezTo>
                  <a:cubicBezTo>
                    <a:pt x="13" y="4"/>
                    <a:pt x="0" y="19"/>
                    <a:pt x="0" y="36"/>
                  </a:cubicBezTo>
                  <a:cubicBezTo>
                    <a:pt x="0" y="57"/>
                    <a:pt x="17" y="74"/>
                    <a:pt x="38" y="74"/>
                  </a:cubicBezTo>
                  <a:cubicBezTo>
                    <a:pt x="58" y="74"/>
                    <a:pt x="75" y="57"/>
                    <a:pt x="75" y="36"/>
                  </a:cubicBezTo>
                  <a:cubicBezTo>
                    <a:pt x="75" y="19"/>
                    <a:pt x="63" y="4"/>
                    <a:pt x="46" y="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39" name="Freeform 1487"/>
            <p:cNvSpPr>
              <a:spLocks/>
            </p:cNvSpPr>
            <p:nvPr/>
          </p:nvSpPr>
          <p:spPr bwMode="auto">
            <a:xfrm>
              <a:off x="5556521" y="5339567"/>
              <a:ext cx="89913" cy="271741"/>
            </a:xfrm>
            <a:custGeom>
              <a:avLst/>
              <a:gdLst>
                <a:gd name="T0" fmla="*/ 10 w 14"/>
                <a:gd name="T1" fmla="*/ 0 h 43"/>
                <a:gd name="T2" fmla="*/ 3 w 14"/>
                <a:gd name="T3" fmla="*/ 0 h 43"/>
                <a:gd name="T4" fmla="*/ 0 w 14"/>
                <a:gd name="T5" fmla="*/ 4 h 43"/>
                <a:gd name="T6" fmla="*/ 0 w 14"/>
                <a:gd name="T7" fmla="*/ 16 h 43"/>
                <a:gd name="T8" fmla="*/ 0 w 14"/>
                <a:gd name="T9" fmla="*/ 25 h 43"/>
                <a:gd name="T10" fmla="*/ 0 w 14"/>
                <a:gd name="T11" fmla="*/ 40 h 43"/>
                <a:gd name="T12" fmla="*/ 3 w 14"/>
                <a:gd name="T13" fmla="*/ 43 h 43"/>
                <a:gd name="T14" fmla="*/ 10 w 14"/>
                <a:gd name="T15" fmla="*/ 43 h 43"/>
                <a:gd name="T16" fmla="*/ 14 w 14"/>
                <a:gd name="T17" fmla="*/ 40 h 43"/>
                <a:gd name="T18" fmla="*/ 14 w 14"/>
                <a:gd name="T19" fmla="*/ 25 h 43"/>
                <a:gd name="T20" fmla="*/ 14 w 14"/>
                <a:gd name="T21" fmla="*/ 16 h 43"/>
                <a:gd name="T22" fmla="*/ 14 w 14"/>
                <a:gd name="T23" fmla="*/ 4 h 43"/>
                <a:gd name="T24" fmla="*/ 10 w 14"/>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43">
                  <a:moveTo>
                    <a:pt x="10" y="0"/>
                  </a:moveTo>
                  <a:cubicBezTo>
                    <a:pt x="3" y="0"/>
                    <a:pt x="3" y="0"/>
                    <a:pt x="3" y="0"/>
                  </a:cubicBezTo>
                  <a:cubicBezTo>
                    <a:pt x="1" y="0"/>
                    <a:pt x="0" y="2"/>
                    <a:pt x="0" y="4"/>
                  </a:cubicBezTo>
                  <a:cubicBezTo>
                    <a:pt x="0" y="16"/>
                    <a:pt x="0" y="16"/>
                    <a:pt x="0" y="16"/>
                  </a:cubicBezTo>
                  <a:cubicBezTo>
                    <a:pt x="0" y="25"/>
                    <a:pt x="0" y="25"/>
                    <a:pt x="0" y="25"/>
                  </a:cubicBezTo>
                  <a:cubicBezTo>
                    <a:pt x="0" y="40"/>
                    <a:pt x="0" y="40"/>
                    <a:pt x="0" y="40"/>
                  </a:cubicBezTo>
                  <a:cubicBezTo>
                    <a:pt x="0" y="42"/>
                    <a:pt x="1" y="43"/>
                    <a:pt x="3" y="43"/>
                  </a:cubicBezTo>
                  <a:cubicBezTo>
                    <a:pt x="10" y="43"/>
                    <a:pt x="10" y="43"/>
                    <a:pt x="10" y="43"/>
                  </a:cubicBezTo>
                  <a:cubicBezTo>
                    <a:pt x="12" y="43"/>
                    <a:pt x="14" y="42"/>
                    <a:pt x="14" y="40"/>
                  </a:cubicBezTo>
                  <a:cubicBezTo>
                    <a:pt x="14" y="25"/>
                    <a:pt x="14" y="25"/>
                    <a:pt x="14" y="25"/>
                  </a:cubicBezTo>
                  <a:cubicBezTo>
                    <a:pt x="14" y="16"/>
                    <a:pt x="14" y="16"/>
                    <a:pt x="14" y="16"/>
                  </a:cubicBezTo>
                  <a:cubicBezTo>
                    <a:pt x="14" y="4"/>
                    <a:pt x="14" y="4"/>
                    <a:pt x="14" y="4"/>
                  </a:cubicBezTo>
                  <a:cubicBezTo>
                    <a:pt x="14" y="2"/>
                    <a:pt x="12" y="0"/>
                    <a:pt x="10" y="0"/>
                  </a:cubicBez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5" name="组合 14"/>
          <p:cNvGrpSpPr/>
          <p:nvPr/>
        </p:nvGrpSpPr>
        <p:grpSpPr>
          <a:xfrm>
            <a:off x="3298396" y="3978650"/>
            <a:ext cx="294120" cy="198623"/>
            <a:chOff x="4237807" y="5415050"/>
            <a:chExt cx="681836" cy="460452"/>
          </a:xfrm>
          <a:solidFill>
            <a:schemeClr val="bg1">
              <a:lumMod val="95000"/>
            </a:schemeClr>
          </a:solidFill>
        </p:grpSpPr>
        <p:sp>
          <p:nvSpPr>
            <p:cNvPr id="240" name="Freeform 1553"/>
            <p:cNvSpPr>
              <a:spLocks/>
            </p:cNvSpPr>
            <p:nvPr/>
          </p:nvSpPr>
          <p:spPr bwMode="auto">
            <a:xfrm>
              <a:off x="4237807" y="5415050"/>
              <a:ext cx="157345" cy="460452"/>
            </a:xfrm>
            <a:custGeom>
              <a:avLst/>
              <a:gdLst>
                <a:gd name="T0" fmla="*/ 25 w 26"/>
                <a:gd name="T1" fmla="*/ 42 h 74"/>
                <a:gd name="T2" fmla="*/ 22 w 26"/>
                <a:gd name="T3" fmla="*/ 42 h 74"/>
                <a:gd name="T4" fmla="*/ 20 w 26"/>
                <a:gd name="T5" fmla="*/ 21 h 74"/>
                <a:gd name="T6" fmla="*/ 13 w 26"/>
                <a:gd name="T7" fmla="*/ 0 h 74"/>
                <a:gd name="T8" fmla="*/ 6 w 26"/>
                <a:gd name="T9" fmla="*/ 21 h 74"/>
                <a:gd name="T10" fmla="*/ 4 w 26"/>
                <a:gd name="T11" fmla="*/ 42 h 74"/>
                <a:gd name="T12" fmla="*/ 1 w 26"/>
                <a:gd name="T13" fmla="*/ 42 h 74"/>
                <a:gd name="T14" fmla="*/ 0 w 26"/>
                <a:gd name="T15" fmla="*/ 48 h 74"/>
                <a:gd name="T16" fmla="*/ 0 w 26"/>
                <a:gd name="T17" fmla="*/ 53 h 74"/>
                <a:gd name="T18" fmla="*/ 4 w 26"/>
                <a:gd name="T19" fmla="*/ 54 h 74"/>
                <a:gd name="T20" fmla="*/ 6 w 26"/>
                <a:gd name="T21" fmla="*/ 64 h 74"/>
                <a:gd name="T22" fmla="*/ 13 w 26"/>
                <a:gd name="T23" fmla="*/ 74 h 74"/>
                <a:gd name="T24" fmla="*/ 20 w 26"/>
                <a:gd name="T25" fmla="*/ 64 h 74"/>
                <a:gd name="T26" fmla="*/ 22 w 26"/>
                <a:gd name="T27" fmla="*/ 54 h 74"/>
                <a:gd name="T28" fmla="*/ 25 w 26"/>
                <a:gd name="T29" fmla="*/ 54 h 74"/>
                <a:gd name="T30" fmla="*/ 26 w 26"/>
                <a:gd name="T31" fmla="*/ 48 h 74"/>
                <a:gd name="T32" fmla="*/ 25 w 26"/>
                <a:gd name="T33"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74">
                  <a:moveTo>
                    <a:pt x="25" y="42"/>
                  </a:moveTo>
                  <a:cubicBezTo>
                    <a:pt x="24" y="42"/>
                    <a:pt x="23" y="42"/>
                    <a:pt x="22" y="42"/>
                  </a:cubicBezTo>
                  <a:cubicBezTo>
                    <a:pt x="21" y="42"/>
                    <a:pt x="20" y="32"/>
                    <a:pt x="20" y="21"/>
                  </a:cubicBezTo>
                  <a:cubicBezTo>
                    <a:pt x="20" y="9"/>
                    <a:pt x="17" y="0"/>
                    <a:pt x="13" y="0"/>
                  </a:cubicBezTo>
                  <a:cubicBezTo>
                    <a:pt x="9" y="0"/>
                    <a:pt x="6" y="9"/>
                    <a:pt x="6" y="21"/>
                  </a:cubicBezTo>
                  <a:cubicBezTo>
                    <a:pt x="6" y="32"/>
                    <a:pt x="5" y="42"/>
                    <a:pt x="4" y="42"/>
                  </a:cubicBezTo>
                  <a:cubicBezTo>
                    <a:pt x="3" y="42"/>
                    <a:pt x="2" y="42"/>
                    <a:pt x="1" y="42"/>
                  </a:cubicBezTo>
                  <a:cubicBezTo>
                    <a:pt x="0" y="43"/>
                    <a:pt x="0" y="46"/>
                    <a:pt x="0" y="48"/>
                  </a:cubicBezTo>
                  <a:cubicBezTo>
                    <a:pt x="0" y="50"/>
                    <a:pt x="0" y="53"/>
                    <a:pt x="0" y="53"/>
                  </a:cubicBezTo>
                  <a:cubicBezTo>
                    <a:pt x="1" y="54"/>
                    <a:pt x="3" y="54"/>
                    <a:pt x="4" y="54"/>
                  </a:cubicBezTo>
                  <a:cubicBezTo>
                    <a:pt x="5" y="54"/>
                    <a:pt x="6" y="59"/>
                    <a:pt x="6" y="64"/>
                  </a:cubicBezTo>
                  <a:cubicBezTo>
                    <a:pt x="6" y="69"/>
                    <a:pt x="9" y="74"/>
                    <a:pt x="13" y="74"/>
                  </a:cubicBezTo>
                  <a:cubicBezTo>
                    <a:pt x="17" y="74"/>
                    <a:pt x="20" y="69"/>
                    <a:pt x="20" y="64"/>
                  </a:cubicBezTo>
                  <a:cubicBezTo>
                    <a:pt x="20" y="59"/>
                    <a:pt x="21" y="54"/>
                    <a:pt x="22" y="54"/>
                  </a:cubicBezTo>
                  <a:cubicBezTo>
                    <a:pt x="23" y="54"/>
                    <a:pt x="24" y="54"/>
                    <a:pt x="25" y="54"/>
                  </a:cubicBezTo>
                  <a:cubicBezTo>
                    <a:pt x="26" y="54"/>
                    <a:pt x="26" y="50"/>
                    <a:pt x="26" y="48"/>
                  </a:cubicBezTo>
                  <a:cubicBezTo>
                    <a:pt x="26" y="46"/>
                    <a:pt x="26" y="43"/>
                    <a:pt x="25" y="4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41" name="Freeform 1554"/>
            <p:cNvSpPr>
              <a:spLocks/>
            </p:cNvSpPr>
            <p:nvPr/>
          </p:nvSpPr>
          <p:spPr bwMode="auto">
            <a:xfrm>
              <a:off x="4410137" y="5415050"/>
              <a:ext cx="164840" cy="460452"/>
            </a:xfrm>
            <a:custGeom>
              <a:avLst/>
              <a:gdLst>
                <a:gd name="T0" fmla="*/ 25 w 26"/>
                <a:gd name="T1" fmla="*/ 18 h 74"/>
                <a:gd name="T2" fmla="*/ 22 w 26"/>
                <a:gd name="T3" fmla="*/ 18 h 74"/>
                <a:gd name="T4" fmla="*/ 20 w 26"/>
                <a:gd name="T5" fmla="*/ 9 h 74"/>
                <a:gd name="T6" fmla="*/ 13 w 26"/>
                <a:gd name="T7" fmla="*/ 0 h 74"/>
                <a:gd name="T8" fmla="*/ 6 w 26"/>
                <a:gd name="T9" fmla="*/ 9 h 74"/>
                <a:gd name="T10" fmla="*/ 4 w 26"/>
                <a:gd name="T11" fmla="*/ 18 h 74"/>
                <a:gd name="T12" fmla="*/ 1 w 26"/>
                <a:gd name="T13" fmla="*/ 18 h 74"/>
                <a:gd name="T14" fmla="*/ 0 w 26"/>
                <a:gd name="T15" fmla="*/ 24 h 74"/>
                <a:gd name="T16" fmla="*/ 0 w 26"/>
                <a:gd name="T17" fmla="*/ 29 h 74"/>
                <a:gd name="T18" fmla="*/ 4 w 26"/>
                <a:gd name="T19" fmla="*/ 30 h 74"/>
                <a:gd name="T20" fmla="*/ 6 w 26"/>
                <a:gd name="T21" fmla="*/ 52 h 74"/>
                <a:gd name="T22" fmla="*/ 13 w 26"/>
                <a:gd name="T23" fmla="*/ 74 h 74"/>
                <a:gd name="T24" fmla="*/ 20 w 26"/>
                <a:gd name="T25" fmla="*/ 52 h 74"/>
                <a:gd name="T26" fmla="*/ 22 w 26"/>
                <a:gd name="T27" fmla="*/ 30 h 74"/>
                <a:gd name="T28" fmla="*/ 25 w 26"/>
                <a:gd name="T29" fmla="*/ 30 h 74"/>
                <a:gd name="T30" fmla="*/ 26 w 26"/>
                <a:gd name="T31" fmla="*/ 24 h 74"/>
                <a:gd name="T32" fmla="*/ 25 w 26"/>
                <a:gd name="T33"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74">
                  <a:moveTo>
                    <a:pt x="25" y="18"/>
                  </a:moveTo>
                  <a:cubicBezTo>
                    <a:pt x="24" y="18"/>
                    <a:pt x="23" y="18"/>
                    <a:pt x="22" y="18"/>
                  </a:cubicBezTo>
                  <a:cubicBezTo>
                    <a:pt x="21" y="18"/>
                    <a:pt x="20" y="14"/>
                    <a:pt x="20" y="9"/>
                  </a:cubicBezTo>
                  <a:cubicBezTo>
                    <a:pt x="20" y="4"/>
                    <a:pt x="17" y="0"/>
                    <a:pt x="13" y="0"/>
                  </a:cubicBezTo>
                  <a:cubicBezTo>
                    <a:pt x="9" y="0"/>
                    <a:pt x="6" y="4"/>
                    <a:pt x="6" y="9"/>
                  </a:cubicBezTo>
                  <a:cubicBezTo>
                    <a:pt x="6" y="14"/>
                    <a:pt x="5" y="18"/>
                    <a:pt x="4" y="18"/>
                  </a:cubicBezTo>
                  <a:cubicBezTo>
                    <a:pt x="3" y="18"/>
                    <a:pt x="2" y="18"/>
                    <a:pt x="1" y="18"/>
                  </a:cubicBezTo>
                  <a:cubicBezTo>
                    <a:pt x="0" y="19"/>
                    <a:pt x="0" y="22"/>
                    <a:pt x="0" y="24"/>
                  </a:cubicBezTo>
                  <a:cubicBezTo>
                    <a:pt x="0" y="26"/>
                    <a:pt x="0" y="29"/>
                    <a:pt x="0" y="29"/>
                  </a:cubicBezTo>
                  <a:cubicBezTo>
                    <a:pt x="1" y="30"/>
                    <a:pt x="3" y="30"/>
                    <a:pt x="4" y="30"/>
                  </a:cubicBezTo>
                  <a:cubicBezTo>
                    <a:pt x="5" y="30"/>
                    <a:pt x="6" y="40"/>
                    <a:pt x="6" y="52"/>
                  </a:cubicBezTo>
                  <a:cubicBezTo>
                    <a:pt x="6" y="64"/>
                    <a:pt x="9" y="74"/>
                    <a:pt x="13" y="74"/>
                  </a:cubicBezTo>
                  <a:cubicBezTo>
                    <a:pt x="17" y="74"/>
                    <a:pt x="20" y="64"/>
                    <a:pt x="20" y="52"/>
                  </a:cubicBezTo>
                  <a:cubicBezTo>
                    <a:pt x="20" y="40"/>
                    <a:pt x="21" y="30"/>
                    <a:pt x="22" y="30"/>
                  </a:cubicBezTo>
                  <a:cubicBezTo>
                    <a:pt x="23" y="30"/>
                    <a:pt x="24" y="30"/>
                    <a:pt x="25" y="30"/>
                  </a:cubicBezTo>
                  <a:cubicBezTo>
                    <a:pt x="26" y="30"/>
                    <a:pt x="26" y="26"/>
                    <a:pt x="26" y="24"/>
                  </a:cubicBezTo>
                  <a:cubicBezTo>
                    <a:pt x="26" y="22"/>
                    <a:pt x="26" y="19"/>
                    <a:pt x="25" y="18"/>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42" name="Freeform 1555"/>
            <p:cNvSpPr>
              <a:spLocks/>
            </p:cNvSpPr>
            <p:nvPr/>
          </p:nvSpPr>
          <p:spPr bwMode="auto">
            <a:xfrm>
              <a:off x="4582472" y="5415050"/>
              <a:ext cx="164840" cy="460452"/>
            </a:xfrm>
            <a:custGeom>
              <a:avLst/>
              <a:gdLst>
                <a:gd name="T0" fmla="*/ 25 w 26"/>
                <a:gd name="T1" fmla="*/ 34 h 74"/>
                <a:gd name="T2" fmla="*/ 22 w 26"/>
                <a:gd name="T3" fmla="*/ 33 h 74"/>
                <a:gd name="T4" fmla="*/ 20 w 26"/>
                <a:gd name="T5" fmla="*/ 17 h 74"/>
                <a:gd name="T6" fmla="*/ 13 w 26"/>
                <a:gd name="T7" fmla="*/ 0 h 74"/>
                <a:gd name="T8" fmla="*/ 6 w 26"/>
                <a:gd name="T9" fmla="*/ 17 h 74"/>
                <a:gd name="T10" fmla="*/ 4 w 26"/>
                <a:gd name="T11" fmla="*/ 33 h 74"/>
                <a:gd name="T12" fmla="*/ 1 w 26"/>
                <a:gd name="T13" fmla="*/ 34 h 74"/>
                <a:gd name="T14" fmla="*/ 0 w 26"/>
                <a:gd name="T15" fmla="*/ 40 h 74"/>
                <a:gd name="T16" fmla="*/ 0 w 26"/>
                <a:gd name="T17" fmla="*/ 45 h 74"/>
                <a:gd name="T18" fmla="*/ 4 w 26"/>
                <a:gd name="T19" fmla="*/ 46 h 74"/>
                <a:gd name="T20" fmla="*/ 6 w 26"/>
                <a:gd name="T21" fmla="*/ 60 h 74"/>
                <a:gd name="T22" fmla="*/ 13 w 26"/>
                <a:gd name="T23" fmla="*/ 74 h 74"/>
                <a:gd name="T24" fmla="*/ 20 w 26"/>
                <a:gd name="T25" fmla="*/ 60 h 74"/>
                <a:gd name="T26" fmla="*/ 22 w 26"/>
                <a:gd name="T27" fmla="*/ 46 h 74"/>
                <a:gd name="T28" fmla="*/ 25 w 26"/>
                <a:gd name="T29" fmla="*/ 45 h 74"/>
                <a:gd name="T30" fmla="*/ 26 w 26"/>
                <a:gd name="T31" fmla="*/ 40 h 74"/>
                <a:gd name="T32" fmla="*/ 25 w 26"/>
                <a:gd name="T33" fmla="*/ 3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74">
                  <a:moveTo>
                    <a:pt x="25" y="34"/>
                  </a:moveTo>
                  <a:cubicBezTo>
                    <a:pt x="24" y="33"/>
                    <a:pt x="23" y="33"/>
                    <a:pt x="22" y="33"/>
                  </a:cubicBezTo>
                  <a:cubicBezTo>
                    <a:pt x="21" y="33"/>
                    <a:pt x="20" y="26"/>
                    <a:pt x="20" y="17"/>
                  </a:cubicBezTo>
                  <a:cubicBezTo>
                    <a:pt x="20" y="7"/>
                    <a:pt x="17" y="0"/>
                    <a:pt x="13" y="0"/>
                  </a:cubicBezTo>
                  <a:cubicBezTo>
                    <a:pt x="9" y="0"/>
                    <a:pt x="6" y="7"/>
                    <a:pt x="6" y="17"/>
                  </a:cubicBezTo>
                  <a:cubicBezTo>
                    <a:pt x="6" y="26"/>
                    <a:pt x="5" y="33"/>
                    <a:pt x="4" y="33"/>
                  </a:cubicBezTo>
                  <a:cubicBezTo>
                    <a:pt x="3" y="33"/>
                    <a:pt x="2" y="33"/>
                    <a:pt x="1" y="34"/>
                  </a:cubicBezTo>
                  <a:cubicBezTo>
                    <a:pt x="0" y="34"/>
                    <a:pt x="0" y="37"/>
                    <a:pt x="0" y="40"/>
                  </a:cubicBezTo>
                  <a:cubicBezTo>
                    <a:pt x="0" y="42"/>
                    <a:pt x="0" y="44"/>
                    <a:pt x="0" y="45"/>
                  </a:cubicBezTo>
                  <a:cubicBezTo>
                    <a:pt x="1" y="45"/>
                    <a:pt x="3" y="46"/>
                    <a:pt x="4" y="46"/>
                  </a:cubicBezTo>
                  <a:cubicBezTo>
                    <a:pt x="5" y="46"/>
                    <a:pt x="6" y="52"/>
                    <a:pt x="6" y="60"/>
                  </a:cubicBezTo>
                  <a:cubicBezTo>
                    <a:pt x="6" y="67"/>
                    <a:pt x="9" y="74"/>
                    <a:pt x="13" y="74"/>
                  </a:cubicBezTo>
                  <a:cubicBezTo>
                    <a:pt x="17" y="74"/>
                    <a:pt x="20" y="67"/>
                    <a:pt x="20" y="60"/>
                  </a:cubicBezTo>
                  <a:cubicBezTo>
                    <a:pt x="20" y="52"/>
                    <a:pt x="21" y="46"/>
                    <a:pt x="22" y="46"/>
                  </a:cubicBezTo>
                  <a:cubicBezTo>
                    <a:pt x="23" y="46"/>
                    <a:pt x="24" y="46"/>
                    <a:pt x="25" y="45"/>
                  </a:cubicBezTo>
                  <a:cubicBezTo>
                    <a:pt x="26" y="45"/>
                    <a:pt x="26" y="42"/>
                    <a:pt x="26" y="40"/>
                  </a:cubicBezTo>
                  <a:cubicBezTo>
                    <a:pt x="26" y="37"/>
                    <a:pt x="26" y="34"/>
                    <a:pt x="25" y="3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43" name="Freeform 1556"/>
            <p:cNvSpPr>
              <a:spLocks/>
            </p:cNvSpPr>
            <p:nvPr/>
          </p:nvSpPr>
          <p:spPr bwMode="auto">
            <a:xfrm>
              <a:off x="4762298" y="5415050"/>
              <a:ext cx="157345" cy="460452"/>
            </a:xfrm>
            <a:custGeom>
              <a:avLst/>
              <a:gdLst>
                <a:gd name="T0" fmla="*/ 25 w 26"/>
                <a:gd name="T1" fmla="*/ 19 h 74"/>
                <a:gd name="T2" fmla="*/ 22 w 26"/>
                <a:gd name="T3" fmla="*/ 19 h 74"/>
                <a:gd name="T4" fmla="*/ 20 w 26"/>
                <a:gd name="T5" fmla="*/ 9 h 74"/>
                <a:gd name="T6" fmla="*/ 13 w 26"/>
                <a:gd name="T7" fmla="*/ 0 h 74"/>
                <a:gd name="T8" fmla="*/ 6 w 26"/>
                <a:gd name="T9" fmla="*/ 9 h 74"/>
                <a:gd name="T10" fmla="*/ 4 w 26"/>
                <a:gd name="T11" fmla="*/ 19 h 74"/>
                <a:gd name="T12" fmla="*/ 1 w 26"/>
                <a:gd name="T13" fmla="*/ 19 h 74"/>
                <a:gd name="T14" fmla="*/ 0 w 26"/>
                <a:gd name="T15" fmla="*/ 25 h 74"/>
                <a:gd name="T16" fmla="*/ 0 w 26"/>
                <a:gd name="T17" fmla="*/ 30 h 74"/>
                <a:gd name="T18" fmla="*/ 4 w 26"/>
                <a:gd name="T19" fmla="*/ 31 h 74"/>
                <a:gd name="T20" fmla="*/ 6 w 26"/>
                <a:gd name="T21" fmla="*/ 53 h 74"/>
                <a:gd name="T22" fmla="*/ 13 w 26"/>
                <a:gd name="T23" fmla="*/ 74 h 74"/>
                <a:gd name="T24" fmla="*/ 20 w 26"/>
                <a:gd name="T25" fmla="*/ 53 h 74"/>
                <a:gd name="T26" fmla="*/ 22 w 26"/>
                <a:gd name="T27" fmla="*/ 31 h 74"/>
                <a:gd name="T28" fmla="*/ 25 w 26"/>
                <a:gd name="T29" fmla="*/ 31 h 74"/>
                <a:gd name="T30" fmla="*/ 26 w 26"/>
                <a:gd name="T31" fmla="*/ 25 h 74"/>
                <a:gd name="T32" fmla="*/ 25 w 26"/>
                <a:gd name="T33"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74">
                  <a:moveTo>
                    <a:pt x="25" y="19"/>
                  </a:moveTo>
                  <a:cubicBezTo>
                    <a:pt x="24" y="19"/>
                    <a:pt x="23" y="19"/>
                    <a:pt x="22" y="19"/>
                  </a:cubicBezTo>
                  <a:cubicBezTo>
                    <a:pt x="21" y="19"/>
                    <a:pt x="20" y="15"/>
                    <a:pt x="20" y="9"/>
                  </a:cubicBezTo>
                  <a:cubicBezTo>
                    <a:pt x="20" y="4"/>
                    <a:pt x="17" y="0"/>
                    <a:pt x="13" y="0"/>
                  </a:cubicBezTo>
                  <a:cubicBezTo>
                    <a:pt x="9" y="0"/>
                    <a:pt x="6" y="4"/>
                    <a:pt x="6" y="9"/>
                  </a:cubicBezTo>
                  <a:cubicBezTo>
                    <a:pt x="6" y="15"/>
                    <a:pt x="5" y="19"/>
                    <a:pt x="4" y="19"/>
                  </a:cubicBezTo>
                  <a:cubicBezTo>
                    <a:pt x="3" y="19"/>
                    <a:pt x="2" y="19"/>
                    <a:pt x="1" y="19"/>
                  </a:cubicBezTo>
                  <a:cubicBezTo>
                    <a:pt x="0" y="20"/>
                    <a:pt x="0" y="23"/>
                    <a:pt x="0" y="25"/>
                  </a:cubicBezTo>
                  <a:cubicBezTo>
                    <a:pt x="0" y="27"/>
                    <a:pt x="0" y="30"/>
                    <a:pt x="0" y="30"/>
                  </a:cubicBezTo>
                  <a:cubicBezTo>
                    <a:pt x="1" y="31"/>
                    <a:pt x="3" y="31"/>
                    <a:pt x="4" y="31"/>
                  </a:cubicBezTo>
                  <a:cubicBezTo>
                    <a:pt x="5" y="31"/>
                    <a:pt x="6" y="41"/>
                    <a:pt x="6" y="53"/>
                  </a:cubicBezTo>
                  <a:cubicBezTo>
                    <a:pt x="6" y="64"/>
                    <a:pt x="9" y="74"/>
                    <a:pt x="13" y="74"/>
                  </a:cubicBezTo>
                  <a:cubicBezTo>
                    <a:pt x="17" y="74"/>
                    <a:pt x="20" y="64"/>
                    <a:pt x="20" y="53"/>
                  </a:cubicBezTo>
                  <a:cubicBezTo>
                    <a:pt x="20" y="41"/>
                    <a:pt x="21" y="31"/>
                    <a:pt x="22" y="31"/>
                  </a:cubicBezTo>
                  <a:cubicBezTo>
                    <a:pt x="23" y="31"/>
                    <a:pt x="24" y="31"/>
                    <a:pt x="25" y="31"/>
                  </a:cubicBezTo>
                  <a:cubicBezTo>
                    <a:pt x="26" y="31"/>
                    <a:pt x="26" y="27"/>
                    <a:pt x="26" y="25"/>
                  </a:cubicBezTo>
                  <a:cubicBezTo>
                    <a:pt x="26" y="23"/>
                    <a:pt x="26" y="20"/>
                    <a:pt x="25"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23" name="组合 22"/>
          <p:cNvGrpSpPr/>
          <p:nvPr/>
        </p:nvGrpSpPr>
        <p:grpSpPr>
          <a:xfrm>
            <a:off x="5661564" y="3981906"/>
            <a:ext cx="310281" cy="192111"/>
            <a:chOff x="7279843" y="5354664"/>
            <a:chExt cx="719301" cy="445355"/>
          </a:xfrm>
          <a:solidFill>
            <a:schemeClr val="bg1">
              <a:lumMod val="95000"/>
            </a:schemeClr>
          </a:solidFill>
        </p:grpSpPr>
        <p:sp>
          <p:nvSpPr>
            <p:cNvPr id="244" name="Freeform 1578"/>
            <p:cNvSpPr>
              <a:spLocks noEditPoints="1"/>
            </p:cNvSpPr>
            <p:nvPr/>
          </p:nvSpPr>
          <p:spPr bwMode="auto">
            <a:xfrm>
              <a:off x="7279843" y="5354664"/>
              <a:ext cx="719301" cy="445355"/>
            </a:xfrm>
            <a:custGeom>
              <a:avLst/>
              <a:gdLst>
                <a:gd name="T0" fmla="*/ 100 w 116"/>
                <a:gd name="T1" fmla="*/ 7 h 71"/>
                <a:gd name="T2" fmla="*/ 43 w 116"/>
                <a:gd name="T3" fmla="*/ 7 h 71"/>
                <a:gd name="T4" fmla="*/ 34 w 116"/>
                <a:gd name="T5" fmla="*/ 0 h 71"/>
                <a:gd name="T6" fmla="*/ 29 w 116"/>
                <a:gd name="T7" fmla="*/ 0 h 71"/>
                <a:gd name="T8" fmla="*/ 21 w 116"/>
                <a:gd name="T9" fmla="*/ 7 h 71"/>
                <a:gd name="T10" fmla="*/ 16 w 116"/>
                <a:gd name="T11" fmla="*/ 7 h 71"/>
                <a:gd name="T12" fmla="*/ 0 w 116"/>
                <a:gd name="T13" fmla="*/ 24 h 71"/>
                <a:gd name="T14" fmla="*/ 0 w 116"/>
                <a:gd name="T15" fmla="*/ 54 h 71"/>
                <a:gd name="T16" fmla="*/ 16 w 116"/>
                <a:gd name="T17" fmla="*/ 71 h 71"/>
                <a:gd name="T18" fmla="*/ 100 w 116"/>
                <a:gd name="T19" fmla="*/ 71 h 71"/>
                <a:gd name="T20" fmla="*/ 116 w 116"/>
                <a:gd name="T21" fmla="*/ 54 h 71"/>
                <a:gd name="T22" fmla="*/ 116 w 116"/>
                <a:gd name="T23" fmla="*/ 24 h 71"/>
                <a:gd name="T24" fmla="*/ 100 w 116"/>
                <a:gd name="T25" fmla="*/ 7 h 71"/>
                <a:gd name="T26" fmla="*/ 40 w 116"/>
                <a:gd name="T27" fmla="*/ 31 h 71"/>
                <a:gd name="T28" fmla="*/ 16 w 116"/>
                <a:gd name="T29" fmla="*/ 31 h 71"/>
                <a:gd name="T30" fmla="*/ 16 w 116"/>
                <a:gd name="T31" fmla="*/ 19 h 71"/>
                <a:gd name="T32" fmla="*/ 40 w 116"/>
                <a:gd name="T33" fmla="*/ 19 h 71"/>
                <a:gd name="T34" fmla="*/ 40 w 116"/>
                <a:gd name="T35" fmla="*/ 31 h 71"/>
                <a:gd name="T36" fmla="*/ 76 w 116"/>
                <a:gd name="T37" fmla="*/ 61 h 71"/>
                <a:gd name="T38" fmla="*/ 54 w 116"/>
                <a:gd name="T39" fmla="*/ 38 h 71"/>
                <a:gd name="T40" fmla="*/ 76 w 116"/>
                <a:gd name="T41" fmla="*/ 15 h 71"/>
                <a:gd name="T42" fmla="*/ 99 w 116"/>
                <a:gd name="T43" fmla="*/ 38 h 71"/>
                <a:gd name="T44" fmla="*/ 76 w 116"/>
                <a:gd name="T45"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71">
                  <a:moveTo>
                    <a:pt x="100" y="7"/>
                  </a:moveTo>
                  <a:cubicBezTo>
                    <a:pt x="43" y="7"/>
                    <a:pt x="43" y="7"/>
                    <a:pt x="43" y="7"/>
                  </a:cubicBezTo>
                  <a:cubicBezTo>
                    <a:pt x="42" y="3"/>
                    <a:pt x="38" y="0"/>
                    <a:pt x="34" y="0"/>
                  </a:cubicBezTo>
                  <a:cubicBezTo>
                    <a:pt x="29" y="0"/>
                    <a:pt x="29" y="0"/>
                    <a:pt x="29" y="0"/>
                  </a:cubicBezTo>
                  <a:cubicBezTo>
                    <a:pt x="25" y="0"/>
                    <a:pt x="21" y="3"/>
                    <a:pt x="21" y="7"/>
                  </a:cubicBezTo>
                  <a:cubicBezTo>
                    <a:pt x="16" y="7"/>
                    <a:pt x="16" y="7"/>
                    <a:pt x="16" y="7"/>
                  </a:cubicBezTo>
                  <a:cubicBezTo>
                    <a:pt x="7" y="7"/>
                    <a:pt x="0" y="15"/>
                    <a:pt x="0" y="24"/>
                  </a:cubicBezTo>
                  <a:cubicBezTo>
                    <a:pt x="0" y="54"/>
                    <a:pt x="0" y="54"/>
                    <a:pt x="0" y="54"/>
                  </a:cubicBezTo>
                  <a:cubicBezTo>
                    <a:pt x="0" y="63"/>
                    <a:pt x="7" y="71"/>
                    <a:pt x="16" y="71"/>
                  </a:cubicBezTo>
                  <a:cubicBezTo>
                    <a:pt x="100" y="71"/>
                    <a:pt x="100" y="71"/>
                    <a:pt x="100" y="71"/>
                  </a:cubicBezTo>
                  <a:cubicBezTo>
                    <a:pt x="109" y="71"/>
                    <a:pt x="116" y="63"/>
                    <a:pt x="116" y="54"/>
                  </a:cubicBezTo>
                  <a:cubicBezTo>
                    <a:pt x="116" y="24"/>
                    <a:pt x="116" y="24"/>
                    <a:pt x="116" y="24"/>
                  </a:cubicBezTo>
                  <a:cubicBezTo>
                    <a:pt x="116" y="15"/>
                    <a:pt x="109" y="7"/>
                    <a:pt x="100" y="7"/>
                  </a:cubicBezTo>
                  <a:close/>
                  <a:moveTo>
                    <a:pt x="40" y="31"/>
                  </a:moveTo>
                  <a:cubicBezTo>
                    <a:pt x="16" y="31"/>
                    <a:pt x="16" y="31"/>
                    <a:pt x="16" y="31"/>
                  </a:cubicBezTo>
                  <a:cubicBezTo>
                    <a:pt x="16" y="19"/>
                    <a:pt x="16" y="19"/>
                    <a:pt x="16" y="19"/>
                  </a:cubicBezTo>
                  <a:cubicBezTo>
                    <a:pt x="40" y="19"/>
                    <a:pt x="40" y="19"/>
                    <a:pt x="40" y="19"/>
                  </a:cubicBezTo>
                  <a:lnTo>
                    <a:pt x="40" y="31"/>
                  </a:lnTo>
                  <a:close/>
                  <a:moveTo>
                    <a:pt x="76" y="61"/>
                  </a:moveTo>
                  <a:cubicBezTo>
                    <a:pt x="64" y="61"/>
                    <a:pt x="54" y="51"/>
                    <a:pt x="54" y="38"/>
                  </a:cubicBezTo>
                  <a:cubicBezTo>
                    <a:pt x="54" y="26"/>
                    <a:pt x="64" y="15"/>
                    <a:pt x="76" y="15"/>
                  </a:cubicBezTo>
                  <a:cubicBezTo>
                    <a:pt x="89" y="15"/>
                    <a:pt x="99" y="26"/>
                    <a:pt x="99" y="38"/>
                  </a:cubicBezTo>
                  <a:cubicBezTo>
                    <a:pt x="99" y="51"/>
                    <a:pt x="89" y="61"/>
                    <a:pt x="76" y="6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45" name="Oval 1579"/>
            <p:cNvSpPr>
              <a:spLocks noChangeArrowheads="1"/>
            </p:cNvSpPr>
            <p:nvPr/>
          </p:nvSpPr>
          <p:spPr bwMode="auto">
            <a:xfrm>
              <a:off x="7676954" y="5520728"/>
              <a:ext cx="149855" cy="150967"/>
            </a:xfrm>
            <a:prstGeom prst="ellipse">
              <a:avLst/>
            </a:pr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grpSp>
        <p:nvGrpSpPr>
          <p:cNvPr id="14" name="组合 13"/>
          <p:cNvGrpSpPr/>
          <p:nvPr/>
        </p:nvGrpSpPr>
        <p:grpSpPr>
          <a:xfrm>
            <a:off x="2555879" y="3944460"/>
            <a:ext cx="210084" cy="267002"/>
            <a:chOff x="3316200" y="5309374"/>
            <a:chExt cx="487023" cy="618970"/>
          </a:xfrm>
          <a:solidFill>
            <a:schemeClr val="bg1">
              <a:lumMod val="95000"/>
            </a:schemeClr>
          </a:solidFill>
        </p:grpSpPr>
        <p:sp>
          <p:nvSpPr>
            <p:cNvPr id="246" name="Freeform 1620"/>
            <p:cNvSpPr>
              <a:spLocks/>
            </p:cNvSpPr>
            <p:nvPr/>
          </p:nvSpPr>
          <p:spPr bwMode="auto">
            <a:xfrm>
              <a:off x="3540981" y="5309374"/>
              <a:ext cx="262242" cy="264195"/>
            </a:xfrm>
            <a:custGeom>
              <a:avLst/>
              <a:gdLst>
                <a:gd name="T0" fmla="*/ 42 w 42"/>
                <a:gd name="T1" fmla="*/ 22 h 43"/>
                <a:gd name="T2" fmla="*/ 21 w 42"/>
                <a:gd name="T3" fmla="*/ 0 h 43"/>
                <a:gd name="T4" fmla="*/ 0 w 42"/>
                <a:gd name="T5" fmla="*/ 21 h 43"/>
                <a:gd name="T6" fmla="*/ 0 w 42"/>
                <a:gd name="T7" fmla="*/ 24 h 43"/>
                <a:gd name="T8" fmla="*/ 18 w 42"/>
                <a:gd name="T9" fmla="*/ 43 h 43"/>
                <a:gd name="T10" fmla="*/ 21 w 42"/>
                <a:gd name="T11" fmla="*/ 43 h 43"/>
                <a:gd name="T12" fmla="*/ 42 w 42"/>
                <a:gd name="T13" fmla="*/ 22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42" y="22"/>
                  </a:moveTo>
                  <a:cubicBezTo>
                    <a:pt x="42" y="10"/>
                    <a:pt x="33" y="0"/>
                    <a:pt x="21" y="0"/>
                  </a:cubicBezTo>
                  <a:cubicBezTo>
                    <a:pt x="9" y="0"/>
                    <a:pt x="0" y="10"/>
                    <a:pt x="0" y="21"/>
                  </a:cubicBezTo>
                  <a:cubicBezTo>
                    <a:pt x="0" y="22"/>
                    <a:pt x="0" y="23"/>
                    <a:pt x="0" y="24"/>
                  </a:cubicBezTo>
                  <a:cubicBezTo>
                    <a:pt x="1" y="34"/>
                    <a:pt x="9" y="41"/>
                    <a:pt x="18" y="43"/>
                  </a:cubicBezTo>
                  <a:cubicBezTo>
                    <a:pt x="19" y="43"/>
                    <a:pt x="20" y="43"/>
                    <a:pt x="21" y="43"/>
                  </a:cubicBezTo>
                  <a:cubicBezTo>
                    <a:pt x="33" y="43"/>
                    <a:pt x="42" y="33"/>
                    <a:pt x="42" y="2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47" name="Freeform 1621"/>
            <p:cNvSpPr>
              <a:spLocks/>
            </p:cNvSpPr>
            <p:nvPr/>
          </p:nvSpPr>
          <p:spPr bwMode="auto">
            <a:xfrm>
              <a:off x="3316200" y="5467892"/>
              <a:ext cx="329679" cy="460452"/>
            </a:xfrm>
            <a:custGeom>
              <a:avLst/>
              <a:gdLst>
                <a:gd name="T0" fmla="*/ 50 w 53"/>
                <a:gd name="T1" fmla="*/ 65 h 73"/>
                <a:gd name="T2" fmla="*/ 32 w 53"/>
                <a:gd name="T3" fmla="*/ 65 h 73"/>
                <a:gd name="T4" fmla="*/ 32 w 53"/>
                <a:gd name="T5" fmla="*/ 42 h 73"/>
                <a:gd name="T6" fmla="*/ 27 w 53"/>
                <a:gd name="T7" fmla="*/ 43 h 73"/>
                <a:gd name="T8" fmla="*/ 20 w 53"/>
                <a:gd name="T9" fmla="*/ 37 h 73"/>
                <a:gd name="T10" fmla="*/ 27 w 53"/>
                <a:gd name="T11" fmla="*/ 30 h 73"/>
                <a:gd name="T12" fmla="*/ 34 w 53"/>
                <a:gd name="T13" fmla="*/ 35 h 73"/>
                <a:gd name="T14" fmla="*/ 53 w 53"/>
                <a:gd name="T15" fmla="*/ 18 h 73"/>
                <a:gd name="T16" fmla="*/ 34 w 53"/>
                <a:gd name="T17" fmla="*/ 0 h 73"/>
                <a:gd name="T18" fmla="*/ 1 w 53"/>
                <a:gd name="T19" fmla="*/ 38 h 73"/>
                <a:gd name="T20" fmla="*/ 1 w 53"/>
                <a:gd name="T21" fmla="*/ 39 h 73"/>
                <a:gd name="T22" fmla="*/ 13 w 53"/>
                <a:gd name="T23" fmla="*/ 52 h 73"/>
                <a:gd name="T24" fmla="*/ 15 w 53"/>
                <a:gd name="T25" fmla="*/ 52 h 73"/>
                <a:gd name="T26" fmla="*/ 23 w 53"/>
                <a:gd name="T27" fmla="*/ 44 h 73"/>
                <a:gd name="T28" fmla="*/ 23 w 53"/>
                <a:gd name="T29" fmla="*/ 65 h 73"/>
                <a:gd name="T30" fmla="*/ 6 w 53"/>
                <a:gd name="T31" fmla="*/ 65 h 73"/>
                <a:gd name="T32" fmla="*/ 6 w 53"/>
                <a:gd name="T33" fmla="*/ 65 h 73"/>
                <a:gd name="T34" fmla="*/ 6 w 53"/>
                <a:gd name="T35" fmla="*/ 73 h 73"/>
                <a:gd name="T36" fmla="*/ 6 w 53"/>
                <a:gd name="T37" fmla="*/ 73 h 73"/>
                <a:gd name="T38" fmla="*/ 50 w 53"/>
                <a:gd name="T39" fmla="*/ 73 h 73"/>
                <a:gd name="T40" fmla="*/ 50 w 53"/>
                <a:gd name="T41" fmla="*/ 73 h 73"/>
                <a:gd name="T42" fmla="*/ 50 w 53"/>
                <a:gd name="T43" fmla="*/ 65 h 73"/>
                <a:gd name="T44" fmla="*/ 50 w 53"/>
                <a:gd name="T4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73">
                  <a:moveTo>
                    <a:pt x="50" y="65"/>
                  </a:moveTo>
                  <a:cubicBezTo>
                    <a:pt x="32" y="65"/>
                    <a:pt x="32" y="65"/>
                    <a:pt x="32" y="65"/>
                  </a:cubicBezTo>
                  <a:cubicBezTo>
                    <a:pt x="32" y="42"/>
                    <a:pt x="32" y="42"/>
                    <a:pt x="32" y="42"/>
                  </a:cubicBezTo>
                  <a:cubicBezTo>
                    <a:pt x="30" y="43"/>
                    <a:pt x="29" y="43"/>
                    <a:pt x="27" y="43"/>
                  </a:cubicBezTo>
                  <a:cubicBezTo>
                    <a:pt x="23" y="43"/>
                    <a:pt x="20" y="40"/>
                    <a:pt x="20" y="37"/>
                  </a:cubicBezTo>
                  <a:cubicBezTo>
                    <a:pt x="20" y="33"/>
                    <a:pt x="23" y="30"/>
                    <a:pt x="27" y="30"/>
                  </a:cubicBezTo>
                  <a:cubicBezTo>
                    <a:pt x="30" y="30"/>
                    <a:pt x="33" y="32"/>
                    <a:pt x="34" y="35"/>
                  </a:cubicBezTo>
                  <a:cubicBezTo>
                    <a:pt x="53" y="18"/>
                    <a:pt x="53" y="18"/>
                    <a:pt x="53" y="18"/>
                  </a:cubicBezTo>
                  <a:cubicBezTo>
                    <a:pt x="43" y="17"/>
                    <a:pt x="36" y="9"/>
                    <a:pt x="34" y="0"/>
                  </a:cubicBezTo>
                  <a:cubicBezTo>
                    <a:pt x="1" y="38"/>
                    <a:pt x="1" y="38"/>
                    <a:pt x="1" y="38"/>
                  </a:cubicBezTo>
                  <a:cubicBezTo>
                    <a:pt x="0" y="38"/>
                    <a:pt x="0" y="39"/>
                    <a:pt x="1" y="39"/>
                  </a:cubicBezTo>
                  <a:cubicBezTo>
                    <a:pt x="13" y="52"/>
                    <a:pt x="13" y="52"/>
                    <a:pt x="13" y="52"/>
                  </a:cubicBezTo>
                  <a:cubicBezTo>
                    <a:pt x="13" y="52"/>
                    <a:pt x="14" y="52"/>
                    <a:pt x="15" y="52"/>
                  </a:cubicBezTo>
                  <a:cubicBezTo>
                    <a:pt x="23" y="44"/>
                    <a:pt x="23" y="44"/>
                    <a:pt x="23" y="44"/>
                  </a:cubicBezTo>
                  <a:cubicBezTo>
                    <a:pt x="23" y="65"/>
                    <a:pt x="23" y="65"/>
                    <a:pt x="23" y="65"/>
                  </a:cubicBezTo>
                  <a:cubicBezTo>
                    <a:pt x="6" y="65"/>
                    <a:pt x="6" y="65"/>
                    <a:pt x="6" y="65"/>
                  </a:cubicBezTo>
                  <a:cubicBezTo>
                    <a:pt x="6" y="65"/>
                    <a:pt x="6" y="65"/>
                    <a:pt x="6" y="65"/>
                  </a:cubicBezTo>
                  <a:cubicBezTo>
                    <a:pt x="6" y="73"/>
                    <a:pt x="6" y="73"/>
                    <a:pt x="6" y="73"/>
                  </a:cubicBezTo>
                  <a:cubicBezTo>
                    <a:pt x="6" y="73"/>
                    <a:pt x="6" y="73"/>
                    <a:pt x="6" y="73"/>
                  </a:cubicBezTo>
                  <a:cubicBezTo>
                    <a:pt x="50" y="73"/>
                    <a:pt x="50" y="73"/>
                    <a:pt x="50" y="73"/>
                  </a:cubicBezTo>
                  <a:cubicBezTo>
                    <a:pt x="50" y="73"/>
                    <a:pt x="50" y="73"/>
                    <a:pt x="50" y="73"/>
                  </a:cubicBezTo>
                  <a:cubicBezTo>
                    <a:pt x="50" y="65"/>
                    <a:pt x="50" y="65"/>
                    <a:pt x="50" y="65"/>
                  </a:cubicBezTo>
                  <a:cubicBezTo>
                    <a:pt x="50" y="65"/>
                    <a:pt x="50" y="65"/>
                    <a:pt x="50" y="6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48" name="Freeform 1622"/>
            <p:cNvSpPr>
              <a:spLocks/>
            </p:cNvSpPr>
            <p:nvPr/>
          </p:nvSpPr>
          <p:spPr bwMode="auto">
            <a:xfrm>
              <a:off x="3443578" y="5664150"/>
              <a:ext cx="74927" cy="75483"/>
            </a:xfrm>
            <a:custGeom>
              <a:avLst/>
              <a:gdLst>
                <a:gd name="T0" fmla="*/ 12 w 12"/>
                <a:gd name="T1" fmla="*/ 4 h 12"/>
                <a:gd name="T2" fmla="*/ 6 w 12"/>
                <a:gd name="T3" fmla="*/ 0 h 12"/>
                <a:gd name="T4" fmla="*/ 0 w 12"/>
                <a:gd name="T5" fmla="*/ 6 h 12"/>
                <a:gd name="T6" fmla="*/ 6 w 12"/>
                <a:gd name="T7" fmla="*/ 12 h 12"/>
                <a:gd name="T8" fmla="*/ 10 w 12"/>
                <a:gd name="T9" fmla="*/ 10 h 12"/>
                <a:gd name="T10" fmla="*/ 12 w 12"/>
                <a:gd name="T11" fmla="*/ 6 h 12"/>
                <a:gd name="T12" fmla="*/ 12 w 12"/>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4"/>
                  </a:moveTo>
                  <a:cubicBezTo>
                    <a:pt x="11" y="2"/>
                    <a:pt x="9" y="0"/>
                    <a:pt x="6" y="0"/>
                  </a:cubicBezTo>
                  <a:cubicBezTo>
                    <a:pt x="3" y="0"/>
                    <a:pt x="0" y="3"/>
                    <a:pt x="0" y="6"/>
                  </a:cubicBezTo>
                  <a:cubicBezTo>
                    <a:pt x="0" y="9"/>
                    <a:pt x="3" y="12"/>
                    <a:pt x="6" y="12"/>
                  </a:cubicBezTo>
                  <a:cubicBezTo>
                    <a:pt x="7" y="12"/>
                    <a:pt x="9" y="11"/>
                    <a:pt x="10" y="10"/>
                  </a:cubicBezTo>
                  <a:cubicBezTo>
                    <a:pt x="11" y="9"/>
                    <a:pt x="12" y="8"/>
                    <a:pt x="12" y="6"/>
                  </a:cubicBezTo>
                  <a:cubicBezTo>
                    <a:pt x="12" y="5"/>
                    <a:pt x="12" y="5"/>
                    <a:pt x="12" y="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grpSp>
      <p:sp>
        <p:nvSpPr>
          <p:cNvPr id="249" name="Freeform 1658"/>
          <p:cNvSpPr>
            <a:spLocks noEditPoints="1"/>
          </p:cNvSpPr>
          <p:nvPr/>
        </p:nvSpPr>
        <p:spPr bwMode="auto">
          <a:xfrm>
            <a:off x="7925758" y="3977022"/>
            <a:ext cx="284424" cy="201878"/>
          </a:xfrm>
          <a:custGeom>
            <a:avLst/>
            <a:gdLst>
              <a:gd name="T0" fmla="*/ 61 w 106"/>
              <a:gd name="T1" fmla="*/ 5 h 74"/>
              <a:gd name="T2" fmla="*/ 61 w 106"/>
              <a:gd name="T3" fmla="*/ 5 h 74"/>
              <a:gd name="T4" fmla="*/ 56 w 106"/>
              <a:gd name="T5" fmla="*/ 0 h 74"/>
              <a:gd name="T6" fmla="*/ 50 w 106"/>
              <a:gd name="T7" fmla="*/ 0 h 74"/>
              <a:gd name="T8" fmla="*/ 45 w 106"/>
              <a:gd name="T9" fmla="*/ 5 h 74"/>
              <a:gd name="T10" fmla="*/ 45 w 106"/>
              <a:gd name="T11" fmla="*/ 5 h 74"/>
              <a:gd name="T12" fmla="*/ 0 w 106"/>
              <a:gd name="T13" fmla="*/ 50 h 74"/>
              <a:gd name="T14" fmla="*/ 0 w 106"/>
              <a:gd name="T15" fmla="*/ 59 h 74"/>
              <a:gd name="T16" fmla="*/ 18 w 106"/>
              <a:gd name="T17" fmla="*/ 65 h 74"/>
              <a:gd name="T18" fmla="*/ 53 w 106"/>
              <a:gd name="T19" fmla="*/ 47 h 74"/>
              <a:gd name="T20" fmla="*/ 87 w 106"/>
              <a:gd name="T21" fmla="*/ 65 h 74"/>
              <a:gd name="T22" fmla="*/ 106 w 106"/>
              <a:gd name="T23" fmla="*/ 59 h 74"/>
              <a:gd name="T24" fmla="*/ 106 w 106"/>
              <a:gd name="T25" fmla="*/ 50 h 74"/>
              <a:gd name="T26" fmla="*/ 61 w 106"/>
              <a:gd name="T27" fmla="*/ 5 h 74"/>
              <a:gd name="T28" fmla="*/ 34 w 106"/>
              <a:gd name="T29" fmla="*/ 38 h 74"/>
              <a:gd name="T30" fmla="*/ 31 w 106"/>
              <a:gd name="T31" fmla="*/ 38 h 74"/>
              <a:gd name="T32" fmla="*/ 29 w 106"/>
              <a:gd name="T33" fmla="*/ 40 h 74"/>
              <a:gd name="T34" fmla="*/ 29 w 106"/>
              <a:gd name="T35" fmla="*/ 43 h 74"/>
              <a:gd name="T36" fmla="*/ 25 w 106"/>
              <a:gd name="T37" fmla="*/ 48 h 74"/>
              <a:gd name="T38" fmla="*/ 22 w 106"/>
              <a:gd name="T39" fmla="*/ 43 h 74"/>
              <a:gd name="T40" fmla="*/ 22 w 106"/>
              <a:gd name="T41" fmla="*/ 40 h 74"/>
              <a:gd name="T42" fmla="*/ 19 w 106"/>
              <a:gd name="T43" fmla="*/ 38 h 74"/>
              <a:gd name="T44" fmla="*/ 16 w 106"/>
              <a:gd name="T45" fmla="*/ 38 h 74"/>
              <a:gd name="T46" fmla="*/ 11 w 106"/>
              <a:gd name="T47" fmla="*/ 34 h 74"/>
              <a:gd name="T48" fmla="*/ 16 w 106"/>
              <a:gd name="T49" fmla="*/ 31 h 74"/>
              <a:gd name="T50" fmla="*/ 20 w 106"/>
              <a:gd name="T51" fmla="*/ 31 h 74"/>
              <a:gd name="T52" fmla="*/ 22 w 106"/>
              <a:gd name="T53" fmla="*/ 29 h 74"/>
              <a:gd name="T54" fmla="*/ 22 w 106"/>
              <a:gd name="T55" fmla="*/ 26 h 74"/>
              <a:gd name="T56" fmla="*/ 25 w 106"/>
              <a:gd name="T57" fmla="*/ 21 h 74"/>
              <a:gd name="T58" fmla="*/ 29 w 106"/>
              <a:gd name="T59" fmla="*/ 26 h 74"/>
              <a:gd name="T60" fmla="*/ 29 w 106"/>
              <a:gd name="T61" fmla="*/ 29 h 74"/>
              <a:gd name="T62" fmla="*/ 30 w 106"/>
              <a:gd name="T63" fmla="*/ 31 h 74"/>
              <a:gd name="T64" fmla="*/ 34 w 106"/>
              <a:gd name="T65" fmla="*/ 31 h 74"/>
              <a:gd name="T66" fmla="*/ 39 w 106"/>
              <a:gd name="T67" fmla="*/ 34 h 74"/>
              <a:gd name="T68" fmla="*/ 34 w 106"/>
              <a:gd name="T69" fmla="*/ 38 h 74"/>
              <a:gd name="T70" fmla="*/ 71 w 106"/>
              <a:gd name="T71" fmla="*/ 34 h 74"/>
              <a:gd name="T72" fmla="*/ 65 w 106"/>
              <a:gd name="T73" fmla="*/ 35 h 74"/>
              <a:gd name="T74" fmla="*/ 64 w 106"/>
              <a:gd name="T75" fmla="*/ 29 h 74"/>
              <a:gd name="T76" fmla="*/ 70 w 106"/>
              <a:gd name="T77" fmla="*/ 28 h 74"/>
              <a:gd name="T78" fmla="*/ 71 w 106"/>
              <a:gd name="T79" fmla="*/ 34 h 74"/>
              <a:gd name="T80" fmla="*/ 71 w 106"/>
              <a:gd name="T81" fmla="*/ 19 h 74"/>
              <a:gd name="T82" fmla="*/ 77 w 106"/>
              <a:gd name="T83" fmla="*/ 17 h 74"/>
              <a:gd name="T84" fmla="*/ 78 w 106"/>
              <a:gd name="T85" fmla="*/ 24 h 74"/>
              <a:gd name="T86" fmla="*/ 72 w 106"/>
              <a:gd name="T87" fmla="*/ 25 h 74"/>
              <a:gd name="T88" fmla="*/ 71 w 106"/>
              <a:gd name="T89" fmla="*/ 19 h 74"/>
              <a:gd name="T90" fmla="*/ 81 w 106"/>
              <a:gd name="T91" fmla="*/ 41 h 74"/>
              <a:gd name="T92" fmla="*/ 75 w 106"/>
              <a:gd name="T93" fmla="*/ 42 h 74"/>
              <a:gd name="T94" fmla="*/ 73 w 106"/>
              <a:gd name="T95" fmla="*/ 36 h 74"/>
              <a:gd name="T96" fmla="*/ 79 w 106"/>
              <a:gd name="T97" fmla="*/ 35 h 74"/>
              <a:gd name="T98" fmla="*/ 81 w 106"/>
              <a:gd name="T99" fmla="*/ 41 h 74"/>
              <a:gd name="T100" fmla="*/ 88 w 106"/>
              <a:gd name="T101" fmla="*/ 30 h 74"/>
              <a:gd name="T102" fmla="*/ 82 w 106"/>
              <a:gd name="T103" fmla="*/ 31 h 74"/>
              <a:gd name="T104" fmla="*/ 80 w 106"/>
              <a:gd name="T105" fmla="*/ 25 h 74"/>
              <a:gd name="T106" fmla="*/ 87 w 106"/>
              <a:gd name="T107" fmla="*/ 24 h 74"/>
              <a:gd name="T108" fmla="*/ 88 w 106"/>
              <a:gd name="T109" fmla="*/ 30 h 74"/>
              <a:gd name="T110" fmla="*/ 98 w 106"/>
              <a:gd name="T111" fmla="*/ 37 h 74"/>
              <a:gd name="T112" fmla="*/ 91 w 106"/>
              <a:gd name="T113" fmla="*/ 38 h 74"/>
              <a:gd name="T114" fmla="*/ 90 w 106"/>
              <a:gd name="T115" fmla="*/ 32 h 74"/>
              <a:gd name="T116" fmla="*/ 96 w 106"/>
              <a:gd name="T117" fmla="*/ 31 h 74"/>
              <a:gd name="T118" fmla="*/ 98 w 106"/>
              <a:gd name="T11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74">
                <a:moveTo>
                  <a:pt x="61" y="5"/>
                </a:moveTo>
                <a:cubicBezTo>
                  <a:pt x="61" y="5"/>
                  <a:pt x="61" y="5"/>
                  <a:pt x="61" y="5"/>
                </a:cubicBezTo>
                <a:cubicBezTo>
                  <a:pt x="60" y="2"/>
                  <a:pt x="58" y="0"/>
                  <a:pt x="56" y="0"/>
                </a:cubicBezTo>
                <a:cubicBezTo>
                  <a:pt x="50" y="0"/>
                  <a:pt x="50" y="0"/>
                  <a:pt x="50" y="0"/>
                </a:cubicBezTo>
                <a:cubicBezTo>
                  <a:pt x="48" y="0"/>
                  <a:pt x="46" y="2"/>
                  <a:pt x="45" y="5"/>
                </a:cubicBezTo>
                <a:cubicBezTo>
                  <a:pt x="45" y="5"/>
                  <a:pt x="45" y="5"/>
                  <a:pt x="45" y="5"/>
                </a:cubicBezTo>
                <a:cubicBezTo>
                  <a:pt x="20" y="5"/>
                  <a:pt x="0" y="25"/>
                  <a:pt x="0" y="50"/>
                </a:cubicBezTo>
                <a:cubicBezTo>
                  <a:pt x="0" y="59"/>
                  <a:pt x="0" y="59"/>
                  <a:pt x="0" y="59"/>
                </a:cubicBezTo>
                <a:cubicBezTo>
                  <a:pt x="0" y="74"/>
                  <a:pt x="9" y="73"/>
                  <a:pt x="18" y="65"/>
                </a:cubicBezTo>
                <a:cubicBezTo>
                  <a:pt x="29" y="57"/>
                  <a:pt x="38" y="47"/>
                  <a:pt x="53" y="47"/>
                </a:cubicBezTo>
                <a:cubicBezTo>
                  <a:pt x="67" y="47"/>
                  <a:pt x="77" y="57"/>
                  <a:pt x="87" y="65"/>
                </a:cubicBezTo>
                <a:cubicBezTo>
                  <a:pt x="97" y="73"/>
                  <a:pt x="106" y="74"/>
                  <a:pt x="106" y="59"/>
                </a:cubicBezTo>
                <a:cubicBezTo>
                  <a:pt x="106" y="50"/>
                  <a:pt x="106" y="50"/>
                  <a:pt x="106" y="50"/>
                </a:cubicBezTo>
                <a:cubicBezTo>
                  <a:pt x="106" y="25"/>
                  <a:pt x="86" y="5"/>
                  <a:pt x="61" y="5"/>
                </a:cubicBezTo>
                <a:close/>
                <a:moveTo>
                  <a:pt x="34" y="38"/>
                </a:moveTo>
                <a:cubicBezTo>
                  <a:pt x="31" y="38"/>
                  <a:pt x="31" y="38"/>
                  <a:pt x="31" y="38"/>
                </a:cubicBezTo>
                <a:cubicBezTo>
                  <a:pt x="30" y="39"/>
                  <a:pt x="30" y="40"/>
                  <a:pt x="29" y="40"/>
                </a:cubicBezTo>
                <a:cubicBezTo>
                  <a:pt x="29" y="43"/>
                  <a:pt x="29" y="43"/>
                  <a:pt x="29" y="43"/>
                </a:cubicBezTo>
                <a:cubicBezTo>
                  <a:pt x="29" y="46"/>
                  <a:pt x="27" y="48"/>
                  <a:pt x="25" y="48"/>
                </a:cubicBezTo>
                <a:cubicBezTo>
                  <a:pt x="23" y="48"/>
                  <a:pt x="22" y="46"/>
                  <a:pt x="22" y="43"/>
                </a:cubicBezTo>
                <a:cubicBezTo>
                  <a:pt x="22" y="40"/>
                  <a:pt x="22" y="40"/>
                  <a:pt x="22" y="40"/>
                </a:cubicBezTo>
                <a:cubicBezTo>
                  <a:pt x="21" y="40"/>
                  <a:pt x="20" y="39"/>
                  <a:pt x="19" y="38"/>
                </a:cubicBezTo>
                <a:cubicBezTo>
                  <a:pt x="16" y="38"/>
                  <a:pt x="16" y="38"/>
                  <a:pt x="16" y="38"/>
                </a:cubicBezTo>
                <a:cubicBezTo>
                  <a:pt x="13" y="38"/>
                  <a:pt x="11" y="36"/>
                  <a:pt x="11" y="34"/>
                </a:cubicBezTo>
                <a:cubicBezTo>
                  <a:pt x="11" y="32"/>
                  <a:pt x="13" y="31"/>
                  <a:pt x="16" y="31"/>
                </a:cubicBezTo>
                <a:cubicBezTo>
                  <a:pt x="20" y="31"/>
                  <a:pt x="20" y="31"/>
                  <a:pt x="20" y="31"/>
                </a:cubicBezTo>
                <a:cubicBezTo>
                  <a:pt x="20" y="30"/>
                  <a:pt x="21" y="30"/>
                  <a:pt x="22" y="29"/>
                </a:cubicBezTo>
                <a:cubicBezTo>
                  <a:pt x="22" y="26"/>
                  <a:pt x="22" y="26"/>
                  <a:pt x="22" y="26"/>
                </a:cubicBezTo>
                <a:cubicBezTo>
                  <a:pt x="22" y="23"/>
                  <a:pt x="23" y="21"/>
                  <a:pt x="25" y="21"/>
                </a:cubicBezTo>
                <a:cubicBezTo>
                  <a:pt x="27" y="21"/>
                  <a:pt x="29" y="23"/>
                  <a:pt x="29" y="26"/>
                </a:cubicBezTo>
                <a:cubicBezTo>
                  <a:pt x="29" y="29"/>
                  <a:pt x="29" y="29"/>
                  <a:pt x="29" y="29"/>
                </a:cubicBezTo>
                <a:cubicBezTo>
                  <a:pt x="29" y="30"/>
                  <a:pt x="30" y="30"/>
                  <a:pt x="30" y="31"/>
                </a:cubicBezTo>
                <a:cubicBezTo>
                  <a:pt x="34" y="31"/>
                  <a:pt x="34" y="31"/>
                  <a:pt x="34" y="31"/>
                </a:cubicBezTo>
                <a:cubicBezTo>
                  <a:pt x="37" y="31"/>
                  <a:pt x="39" y="32"/>
                  <a:pt x="39" y="34"/>
                </a:cubicBezTo>
                <a:cubicBezTo>
                  <a:pt x="39" y="36"/>
                  <a:pt x="37" y="38"/>
                  <a:pt x="34" y="38"/>
                </a:cubicBezTo>
                <a:close/>
                <a:moveTo>
                  <a:pt x="71" y="34"/>
                </a:moveTo>
                <a:cubicBezTo>
                  <a:pt x="70" y="36"/>
                  <a:pt x="67" y="37"/>
                  <a:pt x="65" y="35"/>
                </a:cubicBezTo>
                <a:cubicBezTo>
                  <a:pt x="63" y="34"/>
                  <a:pt x="62" y="31"/>
                  <a:pt x="64" y="29"/>
                </a:cubicBezTo>
                <a:cubicBezTo>
                  <a:pt x="65" y="27"/>
                  <a:pt x="68" y="27"/>
                  <a:pt x="70" y="28"/>
                </a:cubicBezTo>
                <a:cubicBezTo>
                  <a:pt x="72" y="29"/>
                  <a:pt x="72" y="32"/>
                  <a:pt x="71" y="34"/>
                </a:cubicBezTo>
                <a:close/>
                <a:moveTo>
                  <a:pt x="71" y="19"/>
                </a:moveTo>
                <a:cubicBezTo>
                  <a:pt x="72" y="17"/>
                  <a:pt x="75" y="16"/>
                  <a:pt x="77" y="17"/>
                </a:cubicBezTo>
                <a:cubicBezTo>
                  <a:pt x="79" y="19"/>
                  <a:pt x="79" y="22"/>
                  <a:pt x="78" y="24"/>
                </a:cubicBezTo>
                <a:cubicBezTo>
                  <a:pt x="77" y="26"/>
                  <a:pt x="74" y="26"/>
                  <a:pt x="72" y="25"/>
                </a:cubicBezTo>
                <a:cubicBezTo>
                  <a:pt x="70" y="23"/>
                  <a:pt x="69" y="21"/>
                  <a:pt x="71" y="19"/>
                </a:cubicBezTo>
                <a:close/>
                <a:moveTo>
                  <a:pt x="81" y="41"/>
                </a:moveTo>
                <a:cubicBezTo>
                  <a:pt x="79" y="43"/>
                  <a:pt x="77" y="43"/>
                  <a:pt x="75" y="42"/>
                </a:cubicBezTo>
                <a:cubicBezTo>
                  <a:pt x="72" y="40"/>
                  <a:pt x="72" y="38"/>
                  <a:pt x="73" y="36"/>
                </a:cubicBezTo>
                <a:cubicBezTo>
                  <a:pt x="75" y="34"/>
                  <a:pt x="77" y="33"/>
                  <a:pt x="79" y="35"/>
                </a:cubicBezTo>
                <a:cubicBezTo>
                  <a:pt x="81" y="36"/>
                  <a:pt x="82" y="39"/>
                  <a:pt x="81" y="41"/>
                </a:cubicBezTo>
                <a:close/>
                <a:moveTo>
                  <a:pt x="88" y="30"/>
                </a:moveTo>
                <a:cubicBezTo>
                  <a:pt x="86" y="32"/>
                  <a:pt x="84" y="33"/>
                  <a:pt x="82" y="31"/>
                </a:cubicBezTo>
                <a:cubicBezTo>
                  <a:pt x="80" y="30"/>
                  <a:pt x="79" y="27"/>
                  <a:pt x="80" y="25"/>
                </a:cubicBezTo>
                <a:cubicBezTo>
                  <a:pt x="82" y="23"/>
                  <a:pt x="85" y="23"/>
                  <a:pt x="87" y="24"/>
                </a:cubicBezTo>
                <a:cubicBezTo>
                  <a:pt x="89" y="25"/>
                  <a:pt x="89" y="28"/>
                  <a:pt x="88" y="30"/>
                </a:cubicBezTo>
                <a:close/>
                <a:moveTo>
                  <a:pt x="98" y="37"/>
                </a:moveTo>
                <a:cubicBezTo>
                  <a:pt x="96" y="39"/>
                  <a:pt x="93" y="39"/>
                  <a:pt x="91" y="38"/>
                </a:cubicBezTo>
                <a:cubicBezTo>
                  <a:pt x="89" y="37"/>
                  <a:pt x="89" y="34"/>
                  <a:pt x="90" y="32"/>
                </a:cubicBezTo>
                <a:cubicBezTo>
                  <a:pt x="92" y="30"/>
                  <a:pt x="94" y="29"/>
                  <a:pt x="96" y="31"/>
                </a:cubicBezTo>
                <a:cubicBezTo>
                  <a:pt x="98" y="32"/>
                  <a:pt x="99" y="35"/>
                  <a:pt x="98" y="37"/>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250" name="Freeform 1686"/>
          <p:cNvSpPr>
            <a:spLocks noEditPoints="1"/>
          </p:cNvSpPr>
          <p:nvPr/>
        </p:nvSpPr>
        <p:spPr bwMode="auto">
          <a:xfrm>
            <a:off x="6384913" y="3926553"/>
            <a:ext cx="213318" cy="302817"/>
          </a:xfrm>
          <a:custGeom>
            <a:avLst/>
            <a:gdLst>
              <a:gd name="T0" fmla="*/ 78 w 80"/>
              <a:gd name="T1" fmla="*/ 50 h 111"/>
              <a:gd name="T2" fmla="*/ 73 w 80"/>
              <a:gd name="T3" fmla="*/ 56 h 111"/>
              <a:gd name="T4" fmla="*/ 70 w 80"/>
              <a:gd name="T5" fmla="*/ 52 h 111"/>
              <a:gd name="T6" fmla="*/ 62 w 80"/>
              <a:gd name="T7" fmla="*/ 48 h 111"/>
              <a:gd name="T8" fmla="*/ 62 w 80"/>
              <a:gd name="T9" fmla="*/ 56 h 111"/>
              <a:gd name="T10" fmla="*/ 57 w 80"/>
              <a:gd name="T11" fmla="*/ 15 h 111"/>
              <a:gd name="T12" fmla="*/ 23 w 80"/>
              <a:gd name="T13" fmla="*/ 15 h 111"/>
              <a:gd name="T14" fmla="*/ 18 w 80"/>
              <a:gd name="T15" fmla="*/ 56 h 111"/>
              <a:gd name="T16" fmla="*/ 18 w 80"/>
              <a:gd name="T17" fmla="*/ 48 h 111"/>
              <a:gd name="T18" fmla="*/ 10 w 80"/>
              <a:gd name="T19" fmla="*/ 52 h 111"/>
              <a:gd name="T20" fmla="*/ 6 w 80"/>
              <a:gd name="T21" fmla="*/ 56 h 111"/>
              <a:gd name="T22" fmla="*/ 1 w 80"/>
              <a:gd name="T23" fmla="*/ 50 h 111"/>
              <a:gd name="T24" fmla="*/ 0 w 80"/>
              <a:gd name="T25" fmla="*/ 59 h 111"/>
              <a:gd name="T26" fmla="*/ 1 w 80"/>
              <a:gd name="T27" fmla="*/ 67 h 111"/>
              <a:gd name="T28" fmla="*/ 6 w 80"/>
              <a:gd name="T29" fmla="*/ 67 h 111"/>
              <a:gd name="T30" fmla="*/ 11 w 80"/>
              <a:gd name="T31" fmla="*/ 63 h 111"/>
              <a:gd name="T32" fmla="*/ 35 w 80"/>
              <a:gd name="T33" fmla="*/ 90 h 111"/>
              <a:gd name="T34" fmla="*/ 14 w 80"/>
              <a:gd name="T35" fmla="*/ 106 h 111"/>
              <a:gd name="T36" fmla="*/ 65 w 80"/>
              <a:gd name="T37" fmla="*/ 111 h 111"/>
              <a:gd name="T38" fmla="*/ 44 w 80"/>
              <a:gd name="T39" fmla="*/ 106 h 111"/>
              <a:gd name="T40" fmla="*/ 61 w 80"/>
              <a:gd name="T41" fmla="*/ 80 h 111"/>
              <a:gd name="T42" fmla="*/ 73 w 80"/>
              <a:gd name="T43" fmla="*/ 63 h 111"/>
              <a:gd name="T44" fmla="*/ 78 w 80"/>
              <a:gd name="T45" fmla="*/ 67 h 111"/>
              <a:gd name="T46" fmla="*/ 78 w 80"/>
              <a:gd name="T47" fmla="*/ 62 h 111"/>
              <a:gd name="T48" fmla="*/ 78 w 80"/>
              <a:gd name="T49" fmla="*/ 57 h 111"/>
              <a:gd name="T50" fmla="*/ 49 w 80"/>
              <a:gd name="T51" fmla="*/ 13 h 111"/>
              <a:gd name="T52" fmla="*/ 52 w 80"/>
              <a:gd name="T53" fmla="*/ 25 h 111"/>
              <a:gd name="T54" fmla="*/ 47 w 80"/>
              <a:gd name="T55" fmla="*/ 25 h 111"/>
              <a:gd name="T56" fmla="*/ 55 w 80"/>
              <a:gd name="T57" fmla="*/ 75 h 111"/>
              <a:gd name="T58" fmla="*/ 25 w 80"/>
              <a:gd name="T59" fmla="*/ 75 h 111"/>
              <a:gd name="T60" fmla="*/ 23 w 80"/>
              <a:gd name="T61" fmla="*/ 63 h 111"/>
              <a:gd name="T62" fmla="*/ 40 w 80"/>
              <a:gd name="T63" fmla="*/ 79 h 111"/>
              <a:gd name="T64" fmla="*/ 57 w 80"/>
              <a:gd name="T65" fmla="*/ 63 h 111"/>
              <a:gd name="T66" fmla="*/ 55 w 80"/>
              <a:gd name="T67"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111">
                <a:moveTo>
                  <a:pt x="78" y="57"/>
                </a:moveTo>
                <a:cubicBezTo>
                  <a:pt x="78" y="50"/>
                  <a:pt x="78" y="50"/>
                  <a:pt x="78" y="50"/>
                </a:cubicBezTo>
                <a:cubicBezTo>
                  <a:pt x="73" y="50"/>
                  <a:pt x="73" y="50"/>
                  <a:pt x="73" y="50"/>
                </a:cubicBezTo>
                <a:cubicBezTo>
                  <a:pt x="73" y="56"/>
                  <a:pt x="73" y="56"/>
                  <a:pt x="73" y="56"/>
                </a:cubicBezTo>
                <a:cubicBezTo>
                  <a:pt x="69" y="56"/>
                  <a:pt x="69" y="56"/>
                  <a:pt x="69" y="56"/>
                </a:cubicBezTo>
                <a:cubicBezTo>
                  <a:pt x="70" y="55"/>
                  <a:pt x="70" y="54"/>
                  <a:pt x="70" y="52"/>
                </a:cubicBezTo>
                <a:cubicBezTo>
                  <a:pt x="70" y="48"/>
                  <a:pt x="70" y="48"/>
                  <a:pt x="70" y="48"/>
                </a:cubicBezTo>
                <a:cubicBezTo>
                  <a:pt x="62" y="48"/>
                  <a:pt x="62" y="48"/>
                  <a:pt x="62" y="48"/>
                </a:cubicBezTo>
                <a:cubicBezTo>
                  <a:pt x="62" y="52"/>
                  <a:pt x="62" y="52"/>
                  <a:pt x="62" y="52"/>
                </a:cubicBezTo>
                <a:cubicBezTo>
                  <a:pt x="62" y="54"/>
                  <a:pt x="62" y="55"/>
                  <a:pt x="62" y="56"/>
                </a:cubicBezTo>
                <a:cubicBezTo>
                  <a:pt x="57" y="56"/>
                  <a:pt x="57" y="56"/>
                  <a:pt x="57" y="56"/>
                </a:cubicBezTo>
                <a:cubicBezTo>
                  <a:pt x="57" y="15"/>
                  <a:pt x="57" y="15"/>
                  <a:pt x="57" y="15"/>
                </a:cubicBezTo>
                <a:cubicBezTo>
                  <a:pt x="57" y="7"/>
                  <a:pt x="49" y="0"/>
                  <a:pt x="40" y="0"/>
                </a:cubicBezTo>
                <a:cubicBezTo>
                  <a:pt x="31" y="0"/>
                  <a:pt x="23" y="7"/>
                  <a:pt x="23" y="15"/>
                </a:cubicBezTo>
                <a:cubicBezTo>
                  <a:pt x="23" y="56"/>
                  <a:pt x="23" y="56"/>
                  <a:pt x="23" y="56"/>
                </a:cubicBezTo>
                <a:cubicBezTo>
                  <a:pt x="18" y="56"/>
                  <a:pt x="18" y="56"/>
                  <a:pt x="18" y="56"/>
                </a:cubicBezTo>
                <a:cubicBezTo>
                  <a:pt x="18" y="55"/>
                  <a:pt x="18" y="53"/>
                  <a:pt x="18" y="52"/>
                </a:cubicBezTo>
                <a:cubicBezTo>
                  <a:pt x="18" y="48"/>
                  <a:pt x="18" y="48"/>
                  <a:pt x="18" y="48"/>
                </a:cubicBezTo>
                <a:cubicBezTo>
                  <a:pt x="10" y="48"/>
                  <a:pt x="10" y="48"/>
                  <a:pt x="10" y="48"/>
                </a:cubicBezTo>
                <a:cubicBezTo>
                  <a:pt x="10" y="52"/>
                  <a:pt x="10" y="52"/>
                  <a:pt x="10" y="52"/>
                </a:cubicBezTo>
                <a:cubicBezTo>
                  <a:pt x="10" y="53"/>
                  <a:pt x="10" y="55"/>
                  <a:pt x="10" y="56"/>
                </a:cubicBezTo>
                <a:cubicBezTo>
                  <a:pt x="6" y="56"/>
                  <a:pt x="6" y="56"/>
                  <a:pt x="6" y="56"/>
                </a:cubicBezTo>
                <a:cubicBezTo>
                  <a:pt x="6" y="50"/>
                  <a:pt x="6" y="50"/>
                  <a:pt x="6" y="50"/>
                </a:cubicBezTo>
                <a:cubicBezTo>
                  <a:pt x="1" y="50"/>
                  <a:pt x="1" y="50"/>
                  <a:pt x="1" y="50"/>
                </a:cubicBezTo>
                <a:cubicBezTo>
                  <a:pt x="1" y="57"/>
                  <a:pt x="1" y="57"/>
                  <a:pt x="1" y="57"/>
                </a:cubicBezTo>
                <a:cubicBezTo>
                  <a:pt x="0" y="57"/>
                  <a:pt x="0" y="58"/>
                  <a:pt x="0" y="59"/>
                </a:cubicBezTo>
                <a:cubicBezTo>
                  <a:pt x="0" y="61"/>
                  <a:pt x="0" y="62"/>
                  <a:pt x="1" y="62"/>
                </a:cubicBezTo>
                <a:cubicBezTo>
                  <a:pt x="1" y="67"/>
                  <a:pt x="1" y="67"/>
                  <a:pt x="1" y="67"/>
                </a:cubicBezTo>
                <a:cubicBezTo>
                  <a:pt x="6" y="67"/>
                  <a:pt x="6" y="67"/>
                  <a:pt x="6" y="67"/>
                </a:cubicBezTo>
                <a:cubicBezTo>
                  <a:pt x="6" y="67"/>
                  <a:pt x="6" y="67"/>
                  <a:pt x="6" y="67"/>
                </a:cubicBezTo>
                <a:cubicBezTo>
                  <a:pt x="6" y="63"/>
                  <a:pt x="6" y="63"/>
                  <a:pt x="6" y="63"/>
                </a:cubicBezTo>
                <a:cubicBezTo>
                  <a:pt x="11" y="63"/>
                  <a:pt x="11" y="63"/>
                  <a:pt x="11" y="63"/>
                </a:cubicBezTo>
                <a:cubicBezTo>
                  <a:pt x="13" y="70"/>
                  <a:pt x="15" y="76"/>
                  <a:pt x="19" y="80"/>
                </a:cubicBezTo>
                <a:cubicBezTo>
                  <a:pt x="24" y="85"/>
                  <a:pt x="29" y="89"/>
                  <a:pt x="35" y="90"/>
                </a:cubicBezTo>
                <a:cubicBezTo>
                  <a:pt x="35" y="106"/>
                  <a:pt x="35" y="106"/>
                  <a:pt x="35" y="106"/>
                </a:cubicBezTo>
                <a:cubicBezTo>
                  <a:pt x="14" y="106"/>
                  <a:pt x="14" y="106"/>
                  <a:pt x="14" y="106"/>
                </a:cubicBezTo>
                <a:cubicBezTo>
                  <a:pt x="14" y="111"/>
                  <a:pt x="14" y="111"/>
                  <a:pt x="14" y="111"/>
                </a:cubicBezTo>
                <a:cubicBezTo>
                  <a:pt x="65" y="111"/>
                  <a:pt x="65" y="111"/>
                  <a:pt x="65" y="111"/>
                </a:cubicBezTo>
                <a:cubicBezTo>
                  <a:pt x="65" y="106"/>
                  <a:pt x="65" y="106"/>
                  <a:pt x="65" y="106"/>
                </a:cubicBezTo>
                <a:cubicBezTo>
                  <a:pt x="44" y="106"/>
                  <a:pt x="44" y="106"/>
                  <a:pt x="44" y="106"/>
                </a:cubicBezTo>
                <a:cubicBezTo>
                  <a:pt x="44" y="90"/>
                  <a:pt x="44" y="90"/>
                  <a:pt x="44" y="90"/>
                </a:cubicBezTo>
                <a:cubicBezTo>
                  <a:pt x="50" y="89"/>
                  <a:pt x="56" y="85"/>
                  <a:pt x="61" y="80"/>
                </a:cubicBezTo>
                <a:cubicBezTo>
                  <a:pt x="64" y="76"/>
                  <a:pt x="67" y="70"/>
                  <a:pt x="69" y="63"/>
                </a:cubicBezTo>
                <a:cubicBezTo>
                  <a:pt x="73" y="63"/>
                  <a:pt x="73" y="63"/>
                  <a:pt x="73" y="63"/>
                </a:cubicBezTo>
                <a:cubicBezTo>
                  <a:pt x="73" y="67"/>
                  <a:pt x="73" y="67"/>
                  <a:pt x="73" y="67"/>
                </a:cubicBezTo>
                <a:cubicBezTo>
                  <a:pt x="78" y="67"/>
                  <a:pt x="78" y="67"/>
                  <a:pt x="78" y="67"/>
                </a:cubicBezTo>
                <a:cubicBezTo>
                  <a:pt x="78" y="67"/>
                  <a:pt x="78" y="67"/>
                  <a:pt x="78" y="67"/>
                </a:cubicBezTo>
                <a:cubicBezTo>
                  <a:pt x="78" y="62"/>
                  <a:pt x="78" y="62"/>
                  <a:pt x="78" y="62"/>
                </a:cubicBezTo>
                <a:cubicBezTo>
                  <a:pt x="79" y="62"/>
                  <a:pt x="80" y="61"/>
                  <a:pt x="80" y="59"/>
                </a:cubicBezTo>
                <a:cubicBezTo>
                  <a:pt x="80" y="58"/>
                  <a:pt x="79" y="57"/>
                  <a:pt x="78" y="57"/>
                </a:cubicBezTo>
                <a:close/>
                <a:moveTo>
                  <a:pt x="47" y="15"/>
                </a:moveTo>
                <a:cubicBezTo>
                  <a:pt x="47" y="14"/>
                  <a:pt x="48" y="13"/>
                  <a:pt x="49" y="13"/>
                </a:cubicBezTo>
                <a:cubicBezTo>
                  <a:pt x="51" y="13"/>
                  <a:pt x="52" y="14"/>
                  <a:pt x="52" y="15"/>
                </a:cubicBezTo>
                <a:cubicBezTo>
                  <a:pt x="52" y="25"/>
                  <a:pt x="52" y="25"/>
                  <a:pt x="52" y="25"/>
                </a:cubicBezTo>
                <a:cubicBezTo>
                  <a:pt x="52" y="26"/>
                  <a:pt x="51" y="27"/>
                  <a:pt x="49" y="27"/>
                </a:cubicBezTo>
                <a:cubicBezTo>
                  <a:pt x="48" y="27"/>
                  <a:pt x="47" y="26"/>
                  <a:pt x="47" y="25"/>
                </a:cubicBezTo>
                <a:lnTo>
                  <a:pt x="47" y="15"/>
                </a:lnTo>
                <a:close/>
                <a:moveTo>
                  <a:pt x="55" y="75"/>
                </a:moveTo>
                <a:cubicBezTo>
                  <a:pt x="51" y="80"/>
                  <a:pt x="45" y="83"/>
                  <a:pt x="40" y="83"/>
                </a:cubicBezTo>
                <a:cubicBezTo>
                  <a:pt x="34" y="83"/>
                  <a:pt x="29" y="80"/>
                  <a:pt x="25" y="75"/>
                </a:cubicBezTo>
                <a:cubicBezTo>
                  <a:pt x="22" y="72"/>
                  <a:pt x="20" y="68"/>
                  <a:pt x="19" y="63"/>
                </a:cubicBezTo>
                <a:cubicBezTo>
                  <a:pt x="23" y="63"/>
                  <a:pt x="23" y="63"/>
                  <a:pt x="23" y="63"/>
                </a:cubicBezTo>
                <a:cubicBezTo>
                  <a:pt x="23" y="64"/>
                  <a:pt x="23" y="64"/>
                  <a:pt x="23" y="64"/>
                </a:cubicBezTo>
                <a:cubicBezTo>
                  <a:pt x="23" y="73"/>
                  <a:pt x="31" y="79"/>
                  <a:pt x="40" y="79"/>
                </a:cubicBezTo>
                <a:cubicBezTo>
                  <a:pt x="49" y="79"/>
                  <a:pt x="57" y="73"/>
                  <a:pt x="57" y="64"/>
                </a:cubicBezTo>
                <a:cubicBezTo>
                  <a:pt x="57" y="63"/>
                  <a:pt x="57" y="63"/>
                  <a:pt x="57" y="63"/>
                </a:cubicBezTo>
                <a:cubicBezTo>
                  <a:pt x="61" y="63"/>
                  <a:pt x="61" y="63"/>
                  <a:pt x="61" y="63"/>
                </a:cubicBezTo>
                <a:cubicBezTo>
                  <a:pt x="60" y="68"/>
                  <a:pt x="58" y="72"/>
                  <a:pt x="55" y="75"/>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mn-lt"/>
              <a:ea typeface="+mn-ea"/>
              <a:cs typeface="+mn-ea"/>
              <a:sym typeface="+mn-lt"/>
            </a:endParaRPr>
          </a:p>
        </p:txBody>
      </p:sp>
      <p:sp>
        <p:nvSpPr>
          <p:cNvPr id="163" name="文本框 162"/>
          <p:cNvSpPr txBox="1"/>
          <p:nvPr/>
        </p:nvSpPr>
        <p:spPr>
          <a:xfrm>
            <a:off x="2401723" y="363022"/>
            <a:ext cx="4324352" cy="553998"/>
          </a:xfrm>
          <a:prstGeom prst="rect">
            <a:avLst/>
          </a:prstGeom>
          <a:noFill/>
        </p:spPr>
        <p:txBody>
          <a:bodyPr wrap="square" rtlCol="0">
            <a:spAutoFit/>
          </a:bodyPr>
          <a:lstStyle/>
          <a:p>
            <a:pPr algn="dist"/>
            <a:r>
              <a:rPr lang="zh-CN" altLang="en-US" sz="3000" b="1" dirty="0">
                <a:solidFill>
                  <a:srgbClr val="C75050"/>
                </a:solidFill>
                <a:latin typeface="+mn-lt"/>
                <a:ea typeface="+mn-ea"/>
                <a:cs typeface="+mn-ea"/>
                <a:sym typeface="+mn-lt"/>
              </a:rPr>
              <a:t>附赠可替换图标</a:t>
            </a:r>
          </a:p>
        </p:txBody>
      </p:sp>
      <p:sp>
        <p:nvSpPr>
          <p:cNvPr id="166" name="文本框 165"/>
          <p:cNvSpPr txBox="1"/>
          <p:nvPr/>
        </p:nvSpPr>
        <p:spPr>
          <a:xfrm>
            <a:off x="3375425" y="943159"/>
            <a:ext cx="2376948" cy="276999"/>
          </a:xfrm>
          <a:prstGeom prst="rect">
            <a:avLst/>
          </a:prstGeom>
          <a:noFill/>
        </p:spPr>
        <p:txBody>
          <a:bodyPr wrap="square" rtlCol="0">
            <a:spAutoFit/>
          </a:bodyPr>
          <a:lstStyle/>
          <a:p>
            <a:pPr algn="dist"/>
            <a:r>
              <a:rPr lang="en-US" altLang="zh-CN" sz="1200" b="1" dirty="0" smtClean="0">
                <a:solidFill>
                  <a:srgbClr val="C75050"/>
                </a:solidFill>
                <a:latin typeface="+mn-lt"/>
                <a:ea typeface="+mn-ea"/>
                <a:cs typeface="+mn-ea"/>
                <a:sym typeface="+mn-lt"/>
              </a:rPr>
              <a:t>More icons</a:t>
            </a:r>
            <a:endParaRPr lang="zh-CN" altLang="en-US" sz="1200" b="1" dirty="0">
              <a:solidFill>
                <a:srgbClr val="C75050"/>
              </a:solidFill>
              <a:latin typeface="+mn-lt"/>
              <a:ea typeface="+mn-ea"/>
              <a:cs typeface="+mn-ea"/>
              <a:sym typeface="+mn-lt"/>
            </a:endParaRPr>
          </a:p>
        </p:txBody>
      </p:sp>
    </p:spTree>
    <p:extLst>
      <p:ext uri="{BB962C8B-B14F-4D97-AF65-F5344CB8AC3E}">
        <p14:creationId xmlns:p14="http://schemas.microsoft.com/office/powerpoint/2010/main" val="615638258"/>
      </p:ext>
    </p:extLst>
  </p:cSld>
  <p:clrMapOvr>
    <a:masterClrMapping/>
  </p:clrMapOvr>
  <p:transition spd="slow" advTm="3000">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221600" y="1995686"/>
            <a:ext cx="285183" cy="302624"/>
            <a:chOff x="4143237" y="990954"/>
            <a:chExt cx="684702" cy="726573"/>
          </a:xfrm>
          <a:solidFill>
            <a:schemeClr val="bg1">
              <a:lumMod val="95000"/>
            </a:schemeClr>
          </a:solidFill>
        </p:grpSpPr>
        <p:sp>
          <p:nvSpPr>
            <p:cNvPr id="225" name="Freeform 81"/>
            <p:cNvSpPr>
              <a:spLocks/>
            </p:cNvSpPr>
            <p:nvPr/>
          </p:nvSpPr>
          <p:spPr bwMode="auto">
            <a:xfrm>
              <a:off x="4143237" y="1293898"/>
              <a:ext cx="381495" cy="423629"/>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226" name="Freeform 82"/>
            <p:cNvSpPr>
              <a:spLocks/>
            </p:cNvSpPr>
            <p:nvPr/>
          </p:nvSpPr>
          <p:spPr bwMode="auto">
            <a:xfrm>
              <a:off x="4394253" y="1096861"/>
              <a:ext cx="388951" cy="620666"/>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227" name="Freeform 83"/>
            <p:cNvSpPr>
              <a:spLocks/>
            </p:cNvSpPr>
            <p:nvPr/>
          </p:nvSpPr>
          <p:spPr bwMode="auto">
            <a:xfrm>
              <a:off x="4569467" y="1338231"/>
              <a:ext cx="258472" cy="366981"/>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228" name="Freeform 84"/>
            <p:cNvSpPr>
              <a:spLocks/>
            </p:cNvSpPr>
            <p:nvPr/>
          </p:nvSpPr>
          <p:spPr bwMode="auto">
            <a:xfrm>
              <a:off x="4629114" y="990954"/>
              <a:ext cx="126751" cy="125611"/>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grpSp>
      <p:grpSp>
        <p:nvGrpSpPr>
          <p:cNvPr id="7" name="组合 6"/>
          <p:cNvGrpSpPr/>
          <p:nvPr/>
        </p:nvGrpSpPr>
        <p:grpSpPr>
          <a:xfrm>
            <a:off x="4810037" y="1985078"/>
            <a:ext cx="231608" cy="323840"/>
            <a:chOff x="6289753" y="965485"/>
            <a:chExt cx="556070" cy="777511"/>
          </a:xfrm>
          <a:solidFill>
            <a:schemeClr val="bg1">
              <a:lumMod val="95000"/>
            </a:schemeClr>
          </a:solidFill>
        </p:grpSpPr>
        <p:sp>
          <p:nvSpPr>
            <p:cNvPr id="230" name="Freeform 10"/>
            <p:cNvSpPr>
              <a:spLocks/>
            </p:cNvSpPr>
            <p:nvPr/>
          </p:nvSpPr>
          <p:spPr bwMode="auto">
            <a:xfrm>
              <a:off x="6366849" y="1004853"/>
              <a:ext cx="147629" cy="159110"/>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231" name="Freeform 11"/>
            <p:cNvSpPr>
              <a:spLocks/>
            </p:cNvSpPr>
            <p:nvPr/>
          </p:nvSpPr>
          <p:spPr bwMode="auto">
            <a:xfrm>
              <a:off x="6289753" y="1172165"/>
              <a:ext cx="411722" cy="570831"/>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232" name="Freeform 12"/>
            <p:cNvSpPr>
              <a:spLocks/>
            </p:cNvSpPr>
            <p:nvPr/>
          </p:nvSpPr>
          <p:spPr bwMode="auto">
            <a:xfrm>
              <a:off x="6619458" y="965485"/>
              <a:ext cx="226365" cy="351028"/>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grpSp>
      <p:grpSp>
        <p:nvGrpSpPr>
          <p:cNvPr id="10" name="组合 9"/>
          <p:cNvGrpSpPr/>
          <p:nvPr/>
        </p:nvGrpSpPr>
        <p:grpSpPr>
          <a:xfrm>
            <a:off x="957449" y="2594450"/>
            <a:ext cx="262158" cy="243989"/>
            <a:chOff x="1136662" y="2248537"/>
            <a:chExt cx="629418" cy="585795"/>
          </a:xfrm>
          <a:solidFill>
            <a:schemeClr val="bg1">
              <a:lumMod val="95000"/>
            </a:schemeClr>
          </a:solidFill>
        </p:grpSpPr>
        <p:sp>
          <p:nvSpPr>
            <p:cNvPr id="234" name="Freeform 30"/>
            <p:cNvSpPr>
              <a:spLocks/>
            </p:cNvSpPr>
            <p:nvPr/>
          </p:nvSpPr>
          <p:spPr bwMode="auto">
            <a:xfrm>
              <a:off x="1314270" y="2248537"/>
              <a:ext cx="292897" cy="227463"/>
            </a:xfrm>
            <a:custGeom>
              <a:avLst/>
              <a:gdLst>
                <a:gd name="T0" fmla="*/ 0 w 1242"/>
                <a:gd name="T1" fmla="*/ 483 h 963"/>
                <a:gd name="T2" fmla="*/ 140 w 1242"/>
                <a:gd name="T3" fmla="*/ 622 h 963"/>
                <a:gd name="T4" fmla="*/ 265 w 1242"/>
                <a:gd name="T5" fmla="*/ 606 h 963"/>
                <a:gd name="T6" fmla="*/ 279 w 1242"/>
                <a:gd name="T7" fmla="*/ 690 h 963"/>
                <a:gd name="T8" fmla="*/ 279 w 1242"/>
                <a:gd name="T9" fmla="*/ 963 h 963"/>
                <a:gd name="T10" fmla="*/ 511 w 1242"/>
                <a:gd name="T11" fmla="*/ 963 h 963"/>
                <a:gd name="T12" fmla="*/ 553 w 1242"/>
                <a:gd name="T13" fmla="*/ 953 h 963"/>
                <a:gd name="T14" fmla="*/ 547 w 1242"/>
                <a:gd name="T15" fmla="*/ 867 h 963"/>
                <a:gd name="T16" fmla="*/ 759 w 1242"/>
                <a:gd name="T17" fmla="*/ 675 h 963"/>
                <a:gd name="T18" fmla="*/ 971 w 1242"/>
                <a:gd name="T19" fmla="*/ 867 h 963"/>
                <a:gd name="T20" fmla="*/ 965 w 1242"/>
                <a:gd name="T21" fmla="*/ 953 h 963"/>
                <a:gd name="T22" fmla="*/ 1006 w 1242"/>
                <a:gd name="T23" fmla="*/ 963 h 963"/>
                <a:gd name="T24" fmla="*/ 1239 w 1242"/>
                <a:gd name="T25" fmla="*/ 963 h 963"/>
                <a:gd name="T26" fmla="*/ 1239 w 1242"/>
                <a:gd name="T27" fmla="*/ 117 h 963"/>
                <a:gd name="T28" fmla="*/ 1214 w 1242"/>
                <a:gd name="T29" fmla="*/ 28 h 963"/>
                <a:gd name="T30" fmla="*/ 1118 w 1242"/>
                <a:gd name="T31" fmla="*/ 3 h 963"/>
                <a:gd name="T32" fmla="*/ 279 w 1242"/>
                <a:gd name="T33" fmla="*/ 3 h 963"/>
                <a:gd name="T34" fmla="*/ 279 w 1242"/>
                <a:gd name="T35" fmla="*/ 276 h 963"/>
                <a:gd name="T36" fmla="*/ 265 w 1242"/>
                <a:gd name="T37" fmla="*/ 361 h 963"/>
                <a:gd name="T38" fmla="*/ 140 w 1242"/>
                <a:gd name="T39" fmla="*/ 344 h 963"/>
                <a:gd name="T40" fmla="*/ 0 w 1242"/>
                <a:gd name="T41" fmla="*/ 48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2" h="963">
                  <a:moveTo>
                    <a:pt x="0" y="483"/>
                  </a:moveTo>
                  <a:cubicBezTo>
                    <a:pt x="0" y="560"/>
                    <a:pt x="63" y="622"/>
                    <a:pt x="140" y="622"/>
                  </a:cubicBezTo>
                  <a:cubicBezTo>
                    <a:pt x="209" y="622"/>
                    <a:pt x="243" y="579"/>
                    <a:pt x="265" y="606"/>
                  </a:cubicBezTo>
                  <a:cubicBezTo>
                    <a:pt x="277" y="620"/>
                    <a:pt x="279" y="637"/>
                    <a:pt x="279" y="690"/>
                  </a:cubicBezTo>
                  <a:lnTo>
                    <a:pt x="279" y="963"/>
                  </a:lnTo>
                  <a:lnTo>
                    <a:pt x="511" y="963"/>
                  </a:lnTo>
                  <a:cubicBezTo>
                    <a:pt x="545" y="963"/>
                    <a:pt x="550" y="960"/>
                    <a:pt x="553" y="953"/>
                  </a:cubicBezTo>
                  <a:cubicBezTo>
                    <a:pt x="559" y="940"/>
                    <a:pt x="547" y="918"/>
                    <a:pt x="547" y="867"/>
                  </a:cubicBezTo>
                  <a:cubicBezTo>
                    <a:pt x="547" y="760"/>
                    <a:pt x="660" y="675"/>
                    <a:pt x="759" y="675"/>
                  </a:cubicBezTo>
                  <a:cubicBezTo>
                    <a:pt x="858" y="675"/>
                    <a:pt x="971" y="756"/>
                    <a:pt x="971" y="867"/>
                  </a:cubicBezTo>
                  <a:cubicBezTo>
                    <a:pt x="971" y="918"/>
                    <a:pt x="959" y="940"/>
                    <a:pt x="965" y="953"/>
                  </a:cubicBezTo>
                  <a:cubicBezTo>
                    <a:pt x="967" y="960"/>
                    <a:pt x="972" y="963"/>
                    <a:pt x="1006" y="963"/>
                  </a:cubicBezTo>
                  <a:lnTo>
                    <a:pt x="1239" y="963"/>
                  </a:lnTo>
                  <a:lnTo>
                    <a:pt x="1239" y="117"/>
                  </a:lnTo>
                  <a:cubicBezTo>
                    <a:pt x="1239" y="117"/>
                    <a:pt x="1242" y="57"/>
                    <a:pt x="1214" y="28"/>
                  </a:cubicBezTo>
                  <a:cubicBezTo>
                    <a:pt x="1185" y="0"/>
                    <a:pt x="1118" y="3"/>
                    <a:pt x="1118" y="3"/>
                  </a:cubicBezTo>
                  <a:lnTo>
                    <a:pt x="279" y="3"/>
                  </a:lnTo>
                  <a:lnTo>
                    <a:pt x="279" y="276"/>
                  </a:lnTo>
                  <a:cubicBezTo>
                    <a:pt x="279" y="329"/>
                    <a:pt x="277" y="347"/>
                    <a:pt x="265" y="361"/>
                  </a:cubicBezTo>
                  <a:cubicBezTo>
                    <a:pt x="243" y="388"/>
                    <a:pt x="209" y="344"/>
                    <a:pt x="140" y="344"/>
                  </a:cubicBezTo>
                  <a:cubicBezTo>
                    <a:pt x="63" y="344"/>
                    <a:pt x="0" y="406"/>
                    <a:pt x="0" y="483"/>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235" name="Freeform 31"/>
            <p:cNvSpPr>
              <a:spLocks/>
            </p:cNvSpPr>
            <p:nvPr/>
          </p:nvSpPr>
          <p:spPr bwMode="auto">
            <a:xfrm>
              <a:off x="1136662" y="2248537"/>
              <a:ext cx="227463" cy="292898"/>
            </a:xfrm>
            <a:custGeom>
              <a:avLst/>
              <a:gdLst>
                <a:gd name="T0" fmla="*/ 5 w 965"/>
                <a:gd name="T1" fmla="*/ 965 h 1244"/>
                <a:gd name="T2" fmla="*/ 279 w 965"/>
                <a:gd name="T3" fmla="*/ 965 h 1244"/>
                <a:gd name="T4" fmla="*/ 363 w 965"/>
                <a:gd name="T5" fmla="*/ 979 h 1244"/>
                <a:gd name="T6" fmla="*/ 346 w 965"/>
                <a:gd name="T7" fmla="*/ 1104 h 1244"/>
                <a:gd name="T8" fmla="*/ 485 w 965"/>
                <a:gd name="T9" fmla="*/ 1244 h 1244"/>
                <a:gd name="T10" fmla="*/ 625 w 965"/>
                <a:gd name="T11" fmla="*/ 1104 h 1244"/>
                <a:gd name="T12" fmla="*/ 608 w 965"/>
                <a:gd name="T13" fmla="*/ 979 h 1244"/>
                <a:gd name="T14" fmla="*/ 692 w 965"/>
                <a:gd name="T15" fmla="*/ 965 h 1244"/>
                <a:gd name="T16" fmla="*/ 965 w 965"/>
                <a:gd name="T17" fmla="*/ 965 h 1244"/>
                <a:gd name="T18" fmla="*/ 965 w 965"/>
                <a:gd name="T19" fmla="*/ 733 h 1244"/>
                <a:gd name="T20" fmla="*/ 955 w 965"/>
                <a:gd name="T21" fmla="*/ 691 h 1244"/>
                <a:gd name="T22" fmla="*/ 869 w 965"/>
                <a:gd name="T23" fmla="*/ 697 h 1244"/>
                <a:gd name="T24" fmla="*/ 677 w 965"/>
                <a:gd name="T25" fmla="*/ 485 h 1244"/>
                <a:gd name="T26" fmla="*/ 869 w 965"/>
                <a:gd name="T27" fmla="*/ 273 h 1244"/>
                <a:gd name="T28" fmla="*/ 955 w 965"/>
                <a:gd name="T29" fmla="*/ 280 h 1244"/>
                <a:gd name="T30" fmla="*/ 965 w 965"/>
                <a:gd name="T31" fmla="*/ 238 h 1244"/>
                <a:gd name="T32" fmla="*/ 965 w 965"/>
                <a:gd name="T33" fmla="*/ 5 h 1244"/>
                <a:gd name="T34" fmla="*/ 141 w 965"/>
                <a:gd name="T35" fmla="*/ 5 h 1244"/>
                <a:gd name="T36" fmla="*/ 31 w 965"/>
                <a:gd name="T37" fmla="*/ 30 h 1244"/>
                <a:gd name="T38" fmla="*/ 5 w 965"/>
                <a:gd name="T39" fmla="*/ 129 h 1244"/>
                <a:gd name="T40" fmla="*/ 5 w 965"/>
                <a:gd name="T41" fmla="*/ 965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1244">
                  <a:moveTo>
                    <a:pt x="5" y="965"/>
                  </a:moveTo>
                  <a:lnTo>
                    <a:pt x="279" y="965"/>
                  </a:lnTo>
                  <a:cubicBezTo>
                    <a:pt x="331" y="965"/>
                    <a:pt x="349" y="967"/>
                    <a:pt x="363" y="979"/>
                  </a:cubicBezTo>
                  <a:cubicBezTo>
                    <a:pt x="390" y="1001"/>
                    <a:pt x="346" y="1035"/>
                    <a:pt x="346" y="1104"/>
                  </a:cubicBezTo>
                  <a:cubicBezTo>
                    <a:pt x="346" y="1181"/>
                    <a:pt x="409" y="1244"/>
                    <a:pt x="485" y="1244"/>
                  </a:cubicBezTo>
                  <a:cubicBezTo>
                    <a:pt x="562" y="1244"/>
                    <a:pt x="625" y="1181"/>
                    <a:pt x="625" y="1104"/>
                  </a:cubicBezTo>
                  <a:cubicBezTo>
                    <a:pt x="625" y="1035"/>
                    <a:pt x="581" y="1002"/>
                    <a:pt x="608" y="979"/>
                  </a:cubicBezTo>
                  <a:cubicBezTo>
                    <a:pt x="622" y="967"/>
                    <a:pt x="639" y="965"/>
                    <a:pt x="692" y="965"/>
                  </a:cubicBezTo>
                  <a:lnTo>
                    <a:pt x="965" y="965"/>
                  </a:lnTo>
                  <a:lnTo>
                    <a:pt x="965" y="733"/>
                  </a:lnTo>
                  <a:cubicBezTo>
                    <a:pt x="965" y="699"/>
                    <a:pt x="962" y="694"/>
                    <a:pt x="955" y="691"/>
                  </a:cubicBezTo>
                  <a:cubicBezTo>
                    <a:pt x="942" y="685"/>
                    <a:pt x="920" y="697"/>
                    <a:pt x="869" y="697"/>
                  </a:cubicBezTo>
                  <a:cubicBezTo>
                    <a:pt x="762" y="697"/>
                    <a:pt x="677" y="584"/>
                    <a:pt x="677" y="485"/>
                  </a:cubicBezTo>
                  <a:cubicBezTo>
                    <a:pt x="677" y="386"/>
                    <a:pt x="758" y="273"/>
                    <a:pt x="869" y="273"/>
                  </a:cubicBezTo>
                  <a:cubicBezTo>
                    <a:pt x="920" y="273"/>
                    <a:pt x="942" y="285"/>
                    <a:pt x="955" y="280"/>
                  </a:cubicBezTo>
                  <a:cubicBezTo>
                    <a:pt x="962" y="277"/>
                    <a:pt x="965" y="272"/>
                    <a:pt x="965" y="238"/>
                  </a:cubicBezTo>
                  <a:lnTo>
                    <a:pt x="965" y="5"/>
                  </a:lnTo>
                  <a:lnTo>
                    <a:pt x="141" y="5"/>
                  </a:lnTo>
                  <a:cubicBezTo>
                    <a:pt x="141" y="5"/>
                    <a:pt x="61" y="0"/>
                    <a:pt x="31" y="30"/>
                  </a:cubicBezTo>
                  <a:cubicBezTo>
                    <a:pt x="0" y="61"/>
                    <a:pt x="5" y="129"/>
                    <a:pt x="5" y="129"/>
                  </a:cubicBezTo>
                  <a:lnTo>
                    <a:pt x="5" y="965"/>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236" name="Freeform 32"/>
            <p:cNvSpPr>
              <a:spLocks/>
            </p:cNvSpPr>
            <p:nvPr/>
          </p:nvSpPr>
          <p:spPr bwMode="auto">
            <a:xfrm>
              <a:off x="1137701" y="2492618"/>
              <a:ext cx="291859" cy="226424"/>
            </a:xfrm>
            <a:custGeom>
              <a:avLst/>
              <a:gdLst>
                <a:gd name="T0" fmla="*/ 1240 w 1240"/>
                <a:gd name="T1" fmla="*/ 480 h 960"/>
                <a:gd name="T2" fmla="*/ 1101 w 1240"/>
                <a:gd name="T3" fmla="*/ 341 h 960"/>
                <a:gd name="T4" fmla="*/ 975 w 1240"/>
                <a:gd name="T5" fmla="*/ 357 h 960"/>
                <a:gd name="T6" fmla="*/ 961 w 1240"/>
                <a:gd name="T7" fmla="*/ 273 h 960"/>
                <a:gd name="T8" fmla="*/ 961 w 1240"/>
                <a:gd name="T9" fmla="*/ 0 h 960"/>
                <a:gd name="T10" fmla="*/ 729 w 1240"/>
                <a:gd name="T11" fmla="*/ 0 h 960"/>
                <a:gd name="T12" fmla="*/ 687 w 1240"/>
                <a:gd name="T13" fmla="*/ 10 h 960"/>
                <a:gd name="T14" fmla="*/ 693 w 1240"/>
                <a:gd name="T15" fmla="*/ 96 h 960"/>
                <a:gd name="T16" fmla="*/ 481 w 1240"/>
                <a:gd name="T17" fmla="*/ 288 h 960"/>
                <a:gd name="T18" fmla="*/ 270 w 1240"/>
                <a:gd name="T19" fmla="*/ 96 h 960"/>
                <a:gd name="T20" fmla="*/ 276 w 1240"/>
                <a:gd name="T21" fmla="*/ 10 h 960"/>
                <a:gd name="T22" fmla="*/ 234 w 1240"/>
                <a:gd name="T23" fmla="*/ 0 h 960"/>
                <a:gd name="T24" fmla="*/ 1 w 1240"/>
                <a:gd name="T25" fmla="*/ 0 h 960"/>
                <a:gd name="T26" fmla="*/ 1 w 1240"/>
                <a:gd name="T27" fmla="*/ 828 h 960"/>
                <a:gd name="T28" fmla="*/ 30 w 1240"/>
                <a:gd name="T29" fmla="*/ 928 h 960"/>
                <a:gd name="T30" fmla="*/ 129 w 1240"/>
                <a:gd name="T31" fmla="*/ 960 h 960"/>
                <a:gd name="T32" fmla="*/ 961 w 1240"/>
                <a:gd name="T33" fmla="*/ 960 h 960"/>
                <a:gd name="T34" fmla="*/ 961 w 1240"/>
                <a:gd name="T35" fmla="*/ 687 h 960"/>
                <a:gd name="T36" fmla="*/ 975 w 1240"/>
                <a:gd name="T37" fmla="*/ 602 h 960"/>
                <a:gd name="T38" fmla="*/ 1101 w 1240"/>
                <a:gd name="T39" fmla="*/ 619 h 960"/>
                <a:gd name="T40" fmla="*/ 1240 w 1240"/>
                <a:gd name="T41" fmla="*/ 48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0" h="960">
                  <a:moveTo>
                    <a:pt x="1240" y="480"/>
                  </a:moveTo>
                  <a:cubicBezTo>
                    <a:pt x="1240" y="403"/>
                    <a:pt x="1178" y="341"/>
                    <a:pt x="1101" y="341"/>
                  </a:cubicBezTo>
                  <a:cubicBezTo>
                    <a:pt x="1031" y="341"/>
                    <a:pt x="998" y="385"/>
                    <a:pt x="975" y="357"/>
                  </a:cubicBezTo>
                  <a:cubicBezTo>
                    <a:pt x="963" y="343"/>
                    <a:pt x="961" y="326"/>
                    <a:pt x="961" y="273"/>
                  </a:cubicBezTo>
                  <a:lnTo>
                    <a:pt x="961" y="0"/>
                  </a:lnTo>
                  <a:lnTo>
                    <a:pt x="729" y="0"/>
                  </a:lnTo>
                  <a:cubicBezTo>
                    <a:pt x="695" y="0"/>
                    <a:pt x="690" y="3"/>
                    <a:pt x="687" y="10"/>
                  </a:cubicBezTo>
                  <a:cubicBezTo>
                    <a:pt x="681" y="23"/>
                    <a:pt x="693" y="45"/>
                    <a:pt x="693" y="96"/>
                  </a:cubicBezTo>
                  <a:cubicBezTo>
                    <a:pt x="693" y="203"/>
                    <a:pt x="580" y="288"/>
                    <a:pt x="481" y="288"/>
                  </a:cubicBezTo>
                  <a:cubicBezTo>
                    <a:pt x="382" y="288"/>
                    <a:pt x="270" y="207"/>
                    <a:pt x="270" y="96"/>
                  </a:cubicBezTo>
                  <a:cubicBezTo>
                    <a:pt x="270" y="45"/>
                    <a:pt x="282" y="23"/>
                    <a:pt x="276" y="10"/>
                  </a:cubicBezTo>
                  <a:cubicBezTo>
                    <a:pt x="273" y="3"/>
                    <a:pt x="268" y="0"/>
                    <a:pt x="234" y="0"/>
                  </a:cubicBezTo>
                  <a:lnTo>
                    <a:pt x="1" y="0"/>
                  </a:lnTo>
                  <a:lnTo>
                    <a:pt x="1" y="828"/>
                  </a:lnTo>
                  <a:cubicBezTo>
                    <a:pt x="1" y="828"/>
                    <a:pt x="0" y="898"/>
                    <a:pt x="30" y="928"/>
                  </a:cubicBezTo>
                  <a:cubicBezTo>
                    <a:pt x="60" y="958"/>
                    <a:pt x="129" y="960"/>
                    <a:pt x="129" y="960"/>
                  </a:cubicBezTo>
                  <a:lnTo>
                    <a:pt x="961" y="960"/>
                  </a:lnTo>
                  <a:lnTo>
                    <a:pt x="961" y="687"/>
                  </a:lnTo>
                  <a:cubicBezTo>
                    <a:pt x="961" y="634"/>
                    <a:pt x="963" y="616"/>
                    <a:pt x="975" y="602"/>
                  </a:cubicBezTo>
                  <a:cubicBezTo>
                    <a:pt x="998" y="575"/>
                    <a:pt x="1031" y="619"/>
                    <a:pt x="1101" y="619"/>
                  </a:cubicBezTo>
                  <a:cubicBezTo>
                    <a:pt x="1178" y="619"/>
                    <a:pt x="1240" y="557"/>
                    <a:pt x="1240" y="48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237" name="Freeform 33"/>
            <p:cNvSpPr>
              <a:spLocks/>
            </p:cNvSpPr>
            <p:nvPr/>
          </p:nvSpPr>
          <p:spPr bwMode="auto">
            <a:xfrm>
              <a:off x="1446178" y="2523778"/>
              <a:ext cx="319902" cy="310554"/>
            </a:xfrm>
            <a:custGeom>
              <a:avLst/>
              <a:gdLst>
                <a:gd name="T0" fmla="*/ 770 w 1358"/>
                <a:gd name="T1" fmla="*/ 1267 h 1322"/>
                <a:gd name="T2" fmla="*/ 1358 w 1358"/>
                <a:gd name="T3" fmla="*/ 679 h 1322"/>
                <a:gd name="T4" fmla="*/ 1164 w 1358"/>
                <a:gd name="T5" fmla="*/ 486 h 1322"/>
                <a:gd name="T6" fmla="*/ 1114 w 1358"/>
                <a:gd name="T7" fmla="*/ 416 h 1322"/>
                <a:gd name="T8" fmla="*/ 1215 w 1358"/>
                <a:gd name="T9" fmla="*/ 339 h 1322"/>
                <a:gd name="T10" fmla="*/ 1215 w 1358"/>
                <a:gd name="T11" fmla="*/ 142 h 1322"/>
                <a:gd name="T12" fmla="*/ 1018 w 1358"/>
                <a:gd name="T13" fmla="*/ 142 h 1322"/>
                <a:gd name="T14" fmla="*/ 941 w 1358"/>
                <a:gd name="T15" fmla="*/ 243 h 1322"/>
                <a:gd name="T16" fmla="*/ 872 w 1358"/>
                <a:gd name="T17" fmla="*/ 193 h 1322"/>
                <a:gd name="T18" fmla="*/ 679 w 1358"/>
                <a:gd name="T19" fmla="*/ 0 h 1322"/>
                <a:gd name="T20" fmla="*/ 514 w 1358"/>
                <a:gd name="T21" fmla="*/ 164 h 1322"/>
                <a:gd name="T22" fmla="*/ 492 w 1358"/>
                <a:gd name="T23" fmla="*/ 201 h 1322"/>
                <a:gd name="T24" fmla="*/ 557 w 1358"/>
                <a:gd name="T25" fmla="*/ 258 h 1322"/>
                <a:gd name="T26" fmla="*/ 543 w 1358"/>
                <a:gd name="T27" fmla="*/ 543 h 1322"/>
                <a:gd name="T28" fmla="*/ 258 w 1358"/>
                <a:gd name="T29" fmla="*/ 557 h 1322"/>
                <a:gd name="T30" fmla="*/ 201 w 1358"/>
                <a:gd name="T31" fmla="*/ 492 h 1322"/>
                <a:gd name="T32" fmla="*/ 164 w 1358"/>
                <a:gd name="T33" fmla="*/ 514 h 1322"/>
                <a:gd name="T34" fmla="*/ 0 w 1358"/>
                <a:gd name="T35" fmla="*/ 679 h 1322"/>
                <a:gd name="T36" fmla="*/ 590 w 1358"/>
                <a:gd name="T37" fmla="*/ 1269 h 1322"/>
                <a:gd name="T38" fmla="*/ 679 w 1358"/>
                <a:gd name="T39" fmla="*/ 1322 h 1322"/>
                <a:gd name="T40" fmla="*/ 770 w 1358"/>
                <a:gd name="T41" fmla="*/ 1267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8" h="1322">
                  <a:moveTo>
                    <a:pt x="770" y="1267"/>
                  </a:moveTo>
                  <a:lnTo>
                    <a:pt x="1358" y="679"/>
                  </a:lnTo>
                  <a:lnTo>
                    <a:pt x="1164" y="486"/>
                  </a:lnTo>
                  <a:cubicBezTo>
                    <a:pt x="1127" y="448"/>
                    <a:pt x="1116" y="435"/>
                    <a:pt x="1114" y="416"/>
                  </a:cubicBezTo>
                  <a:cubicBezTo>
                    <a:pt x="1111" y="381"/>
                    <a:pt x="1166" y="389"/>
                    <a:pt x="1215" y="339"/>
                  </a:cubicBezTo>
                  <a:cubicBezTo>
                    <a:pt x="1270" y="285"/>
                    <a:pt x="1270" y="197"/>
                    <a:pt x="1215" y="142"/>
                  </a:cubicBezTo>
                  <a:cubicBezTo>
                    <a:pt x="1161" y="88"/>
                    <a:pt x="1073" y="88"/>
                    <a:pt x="1018" y="142"/>
                  </a:cubicBezTo>
                  <a:cubicBezTo>
                    <a:pt x="969" y="192"/>
                    <a:pt x="976" y="246"/>
                    <a:pt x="941" y="243"/>
                  </a:cubicBezTo>
                  <a:cubicBezTo>
                    <a:pt x="923" y="242"/>
                    <a:pt x="909" y="230"/>
                    <a:pt x="872" y="193"/>
                  </a:cubicBezTo>
                  <a:lnTo>
                    <a:pt x="679" y="0"/>
                  </a:lnTo>
                  <a:lnTo>
                    <a:pt x="514" y="164"/>
                  </a:lnTo>
                  <a:cubicBezTo>
                    <a:pt x="490" y="189"/>
                    <a:pt x="489" y="194"/>
                    <a:pt x="492" y="201"/>
                  </a:cubicBezTo>
                  <a:cubicBezTo>
                    <a:pt x="497" y="214"/>
                    <a:pt x="521" y="222"/>
                    <a:pt x="557" y="258"/>
                  </a:cubicBezTo>
                  <a:cubicBezTo>
                    <a:pt x="633" y="333"/>
                    <a:pt x="613" y="473"/>
                    <a:pt x="543" y="543"/>
                  </a:cubicBezTo>
                  <a:cubicBezTo>
                    <a:pt x="473" y="613"/>
                    <a:pt x="336" y="636"/>
                    <a:pt x="258" y="557"/>
                  </a:cubicBezTo>
                  <a:cubicBezTo>
                    <a:pt x="222" y="521"/>
                    <a:pt x="215" y="497"/>
                    <a:pt x="201" y="492"/>
                  </a:cubicBezTo>
                  <a:cubicBezTo>
                    <a:pt x="194" y="489"/>
                    <a:pt x="189" y="490"/>
                    <a:pt x="164" y="514"/>
                  </a:cubicBezTo>
                  <a:lnTo>
                    <a:pt x="0" y="679"/>
                  </a:lnTo>
                  <a:lnTo>
                    <a:pt x="590" y="1269"/>
                  </a:lnTo>
                  <a:cubicBezTo>
                    <a:pt x="590" y="1269"/>
                    <a:pt x="636" y="1322"/>
                    <a:pt x="679" y="1322"/>
                  </a:cubicBezTo>
                  <a:cubicBezTo>
                    <a:pt x="721" y="1322"/>
                    <a:pt x="770" y="1267"/>
                    <a:pt x="770" y="1267"/>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grpSp>
      <p:sp>
        <p:nvSpPr>
          <p:cNvPr id="238" name="Freeform 10"/>
          <p:cNvSpPr>
            <a:spLocks noEditPoints="1"/>
          </p:cNvSpPr>
          <p:nvPr/>
        </p:nvSpPr>
        <p:spPr bwMode="auto">
          <a:xfrm>
            <a:off x="7130527" y="2581141"/>
            <a:ext cx="152747" cy="270606"/>
          </a:xfrm>
          <a:custGeom>
            <a:avLst/>
            <a:gdLst>
              <a:gd name="T0" fmla="*/ 1428 w 1428"/>
              <a:gd name="T1" fmla="*/ 546 h 2532"/>
              <a:gd name="T2" fmla="*/ 1194 w 1428"/>
              <a:gd name="T3" fmla="*/ 0 h 2532"/>
              <a:gd name="T4" fmla="*/ 0 w 1428"/>
              <a:gd name="T5" fmla="*/ 563 h 2532"/>
              <a:gd name="T6" fmla="*/ 404 w 1428"/>
              <a:gd name="T7" fmla="*/ 2332 h 2532"/>
              <a:gd name="T8" fmla="*/ 988 w 1428"/>
              <a:gd name="T9" fmla="*/ 2532 h 2532"/>
              <a:gd name="T10" fmla="*/ 1265 w 1428"/>
              <a:gd name="T11" fmla="*/ 2532 h 2532"/>
              <a:gd name="T12" fmla="*/ 1428 w 1428"/>
              <a:gd name="T13" fmla="*/ 2332 h 2532"/>
              <a:gd name="T14" fmla="*/ 173 w 1428"/>
              <a:gd name="T15" fmla="*/ 660 h 2532"/>
              <a:gd name="T16" fmla="*/ 644 w 1428"/>
              <a:gd name="T17" fmla="*/ 533 h 2532"/>
              <a:gd name="T18" fmla="*/ 173 w 1428"/>
              <a:gd name="T19" fmla="*/ 660 h 2532"/>
              <a:gd name="T20" fmla="*/ 644 w 1428"/>
              <a:gd name="T21" fmla="*/ 617 h 2532"/>
              <a:gd name="T22" fmla="*/ 173 w 1428"/>
              <a:gd name="T23" fmla="*/ 894 h 2532"/>
              <a:gd name="T24" fmla="*/ 417 w 1428"/>
              <a:gd name="T25" fmla="*/ 2258 h 2532"/>
              <a:gd name="T26" fmla="*/ 301 w 1428"/>
              <a:gd name="T27" fmla="*/ 1680 h 2532"/>
              <a:gd name="T28" fmla="*/ 1143 w 1428"/>
              <a:gd name="T29" fmla="*/ 1393 h 2532"/>
              <a:gd name="T30" fmla="*/ 191 w 1428"/>
              <a:gd name="T31" fmla="*/ 1957 h 2532"/>
              <a:gd name="T32" fmla="*/ 988 w 1428"/>
              <a:gd name="T33" fmla="*/ 2182 h 2532"/>
              <a:gd name="T34" fmla="*/ 417 w 1428"/>
              <a:gd name="T35" fmla="*/ 2258 h 2532"/>
              <a:gd name="T36" fmla="*/ 988 w 1428"/>
              <a:gd name="T37" fmla="*/ 2032 h 2532"/>
              <a:gd name="T38" fmla="*/ 972 w 1428"/>
              <a:gd name="T39" fmla="*/ 2107 h 2532"/>
              <a:gd name="T40" fmla="*/ 297 w 1428"/>
              <a:gd name="T41" fmla="*/ 2032 h 2532"/>
              <a:gd name="T42" fmla="*/ 1265 w 1428"/>
              <a:gd name="T43" fmla="*/ 2258 h 2532"/>
              <a:gd name="T44" fmla="*/ 1353 w 1428"/>
              <a:gd name="T45" fmla="*/ 2182 h 2532"/>
              <a:gd name="T46" fmla="*/ 1353 w 1428"/>
              <a:gd name="T47" fmla="*/ 2107 h 2532"/>
              <a:gd name="T48" fmla="*/ 1265 w 1428"/>
              <a:gd name="T49" fmla="*/ 2032 h 2532"/>
              <a:gd name="T50" fmla="*/ 1353 w 1428"/>
              <a:gd name="T51" fmla="*/ 2107 h 2532"/>
              <a:gd name="T52" fmla="*/ 276 w 1428"/>
              <a:gd name="T53" fmla="*/ 1955 h 2532"/>
              <a:gd name="T54" fmla="*/ 295 w 1428"/>
              <a:gd name="T55" fmla="*/ 1880 h 2532"/>
              <a:gd name="T56" fmla="*/ 1353 w 1428"/>
              <a:gd name="T57" fmla="*/ 1955 h 2532"/>
              <a:gd name="T58" fmla="*/ 390 w 1428"/>
              <a:gd name="T59" fmla="*/ 1805 h 2532"/>
              <a:gd name="T60" fmla="*/ 1194 w 1428"/>
              <a:gd name="T61" fmla="*/ 1409 h 2532"/>
              <a:gd name="T62" fmla="*/ 1353 w 1428"/>
              <a:gd name="T63" fmla="*/ 62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8" h="2532">
                <a:moveTo>
                  <a:pt x="1428" y="1941"/>
                </a:moveTo>
                <a:lnTo>
                  <a:pt x="1428" y="546"/>
                </a:lnTo>
                <a:lnTo>
                  <a:pt x="1194" y="546"/>
                </a:lnTo>
                <a:lnTo>
                  <a:pt x="1194" y="0"/>
                </a:lnTo>
                <a:lnTo>
                  <a:pt x="73" y="478"/>
                </a:lnTo>
                <a:cubicBezTo>
                  <a:pt x="24" y="504"/>
                  <a:pt x="0" y="534"/>
                  <a:pt x="0" y="563"/>
                </a:cubicBezTo>
                <a:lnTo>
                  <a:pt x="0" y="1875"/>
                </a:lnTo>
                <a:cubicBezTo>
                  <a:pt x="0" y="2135"/>
                  <a:pt x="159" y="2332"/>
                  <a:pt x="404" y="2332"/>
                </a:cubicBezTo>
                <a:lnTo>
                  <a:pt x="988" y="2332"/>
                </a:lnTo>
                <a:lnTo>
                  <a:pt x="988" y="2532"/>
                </a:lnTo>
                <a:lnTo>
                  <a:pt x="1130" y="2369"/>
                </a:lnTo>
                <a:lnTo>
                  <a:pt x="1265" y="2532"/>
                </a:lnTo>
                <a:lnTo>
                  <a:pt x="1265" y="2332"/>
                </a:lnTo>
                <a:lnTo>
                  <a:pt x="1428" y="2332"/>
                </a:lnTo>
                <a:lnTo>
                  <a:pt x="1428" y="1941"/>
                </a:lnTo>
                <a:close/>
                <a:moveTo>
                  <a:pt x="173" y="660"/>
                </a:moveTo>
                <a:lnTo>
                  <a:pt x="644" y="458"/>
                </a:lnTo>
                <a:lnTo>
                  <a:pt x="644" y="533"/>
                </a:lnTo>
                <a:lnTo>
                  <a:pt x="173" y="735"/>
                </a:lnTo>
                <a:lnTo>
                  <a:pt x="173" y="660"/>
                </a:lnTo>
                <a:close/>
                <a:moveTo>
                  <a:pt x="173" y="819"/>
                </a:moveTo>
                <a:lnTo>
                  <a:pt x="644" y="617"/>
                </a:lnTo>
                <a:lnTo>
                  <a:pt x="644" y="692"/>
                </a:lnTo>
                <a:lnTo>
                  <a:pt x="173" y="894"/>
                </a:lnTo>
                <a:lnTo>
                  <a:pt x="173" y="819"/>
                </a:lnTo>
                <a:close/>
                <a:moveTo>
                  <a:pt x="417" y="2258"/>
                </a:moveTo>
                <a:cubicBezTo>
                  <a:pt x="251" y="2258"/>
                  <a:pt x="116" y="2123"/>
                  <a:pt x="116" y="1957"/>
                </a:cubicBezTo>
                <a:cubicBezTo>
                  <a:pt x="116" y="1835"/>
                  <a:pt x="189" y="1727"/>
                  <a:pt x="301" y="1680"/>
                </a:cubicBezTo>
                <a:cubicBezTo>
                  <a:pt x="332" y="1667"/>
                  <a:pt x="1136" y="1314"/>
                  <a:pt x="1143" y="1311"/>
                </a:cubicBezTo>
                <a:lnTo>
                  <a:pt x="1143" y="1393"/>
                </a:lnTo>
                <a:cubicBezTo>
                  <a:pt x="1143" y="1393"/>
                  <a:pt x="361" y="1736"/>
                  <a:pt x="330" y="1749"/>
                </a:cubicBezTo>
                <a:cubicBezTo>
                  <a:pt x="246" y="1784"/>
                  <a:pt x="191" y="1866"/>
                  <a:pt x="191" y="1957"/>
                </a:cubicBezTo>
                <a:cubicBezTo>
                  <a:pt x="191" y="2081"/>
                  <a:pt x="292" y="2182"/>
                  <a:pt x="417" y="2182"/>
                </a:cubicBezTo>
                <a:lnTo>
                  <a:pt x="988" y="2182"/>
                </a:lnTo>
                <a:lnTo>
                  <a:pt x="988" y="2258"/>
                </a:lnTo>
                <a:lnTo>
                  <a:pt x="417" y="2258"/>
                </a:lnTo>
                <a:close/>
                <a:moveTo>
                  <a:pt x="297" y="2032"/>
                </a:moveTo>
                <a:lnTo>
                  <a:pt x="988" y="2032"/>
                </a:lnTo>
                <a:lnTo>
                  <a:pt x="988" y="2107"/>
                </a:lnTo>
                <a:lnTo>
                  <a:pt x="972" y="2107"/>
                </a:lnTo>
                <a:lnTo>
                  <a:pt x="428" y="2107"/>
                </a:lnTo>
                <a:cubicBezTo>
                  <a:pt x="372" y="2107"/>
                  <a:pt x="323" y="2077"/>
                  <a:pt x="297" y="2032"/>
                </a:cubicBezTo>
                <a:close/>
                <a:moveTo>
                  <a:pt x="1353" y="2258"/>
                </a:moveTo>
                <a:lnTo>
                  <a:pt x="1265" y="2258"/>
                </a:lnTo>
                <a:lnTo>
                  <a:pt x="1265" y="2182"/>
                </a:lnTo>
                <a:lnTo>
                  <a:pt x="1353" y="2182"/>
                </a:lnTo>
                <a:lnTo>
                  <a:pt x="1353" y="2258"/>
                </a:lnTo>
                <a:close/>
                <a:moveTo>
                  <a:pt x="1353" y="2107"/>
                </a:moveTo>
                <a:lnTo>
                  <a:pt x="1265" y="2107"/>
                </a:lnTo>
                <a:lnTo>
                  <a:pt x="1265" y="2032"/>
                </a:lnTo>
                <a:lnTo>
                  <a:pt x="1353" y="2032"/>
                </a:lnTo>
                <a:lnTo>
                  <a:pt x="1353" y="2107"/>
                </a:lnTo>
                <a:close/>
                <a:moveTo>
                  <a:pt x="1353" y="1955"/>
                </a:moveTo>
                <a:lnTo>
                  <a:pt x="276" y="1955"/>
                </a:lnTo>
                <a:cubicBezTo>
                  <a:pt x="276" y="1955"/>
                  <a:pt x="276" y="1955"/>
                  <a:pt x="276" y="1954"/>
                </a:cubicBezTo>
                <a:cubicBezTo>
                  <a:pt x="276" y="1927"/>
                  <a:pt x="283" y="1902"/>
                  <a:pt x="295" y="1880"/>
                </a:cubicBezTo>
                <a:lnTo>
                  <a:pt x="1353" y="1880"/>
                </a:lnTo>
                <a:lnTo>
                  <a:pt x="1353" y="1955"/>
                </a:lnTo>
                <a:close/>
                <a:moveTo>
                  <a:pt x="1353" y="1805"/>
                </a:moveTo>
                <a:lnTo>
                  <a:pt x="390" y="1805"/>
                </a:lnTo>
                <a:lnTo>
                  <a:pt x="1152" y="1471"/>
                </a:lnTo>
                <a:cubicBezTo>
                  <a:pt x="1177" y="1460"/>
                  <a:pt x="1194" y="1435"/>
                  <a:pt x="1194" y="1409"/>
                </a:cubicBezTo>
                <a:lnTo>
                  <a:pt x="1194" y="621"/>
                </a:lnTo>
                <a:lnTo>
                  <a:pt x="1353" y="621"/>
                </a:lnTo>
                <a:lnTo>
                  <a:pt x="1353" y="1805"/>
                </a:lnTo>
                <a:close/>
              </a:path>
            </a:pathLst>
          </a:custGeom>
          <a:solidFill>
            <a:schemeClr val="bg1">
              <a:lumMod val="9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239" name="Freeform 20"/>
          <p:cNvSpPr>
            <a:spLocks noEditPoints="1"/>
          </p:cNvSpPr>
          <p:nvPr/>
        </p:nvSpPr>
        <p:spPr bwMode="auto">
          <a:xfrm>
            <a:off x="7930906" y="2626858"/>
            <a:ext cx="267503" cy="179172"/>
          </a:xfrm>
          <a:custGeom>
            <a:avLst/>
            <a:gdLst>
              <a:gd name="T0" fmla="*/ 2821 w 2821"/>
              <a:gd name="T1" fmla="*/ 623 h 1889"/>
              <a:gd name="T2" fmla="*/ 2817 w 2821"/>
              <a:gd name="T3" fmla="*/ 621 h 1889"/>
              <a:gd name="T4" fmla="*/ 2817 w 2821"/>
              <a:gd name="T5" fmla="*/ 621 h 1889"/>
              <a:gd name="T6" fmla="*/ 1409 w 2821"/>
              <a:gd name="T7" fmla="*/ 0 h 1889"/>
              <a:gd name="T8" fmla="*/ 464 w 2821"/>
              <a:gd name="T9" fmla="*/ 417 h 1889"/>
              <a:gd name="T10" fmla="*/ 397 w 2821"/>
              <a:gd name="T11" fmla="*/ 391 h 1889"/>
              <a:gd name="T12" fmla="*/ 294 w 2821"/>
              <a:gd name="T13" fmla="*/ 492 h 1889"/>
              <a:gd name="T14" fmla="*/ 0 w 2821"/>
              <a:gd name="T15" fmla="*/ 621 h 1889"/>
              <a:gd name="T16" fmla="*/ 293 w 2821"/>
              <a:gd name="T17" fmla="*/ 750 h 1889"/>
              <a:gd name="T18" fmla="*/ 293 w 2821"/>
              <a:gd name="T19" fmla="*/ 1170 h 1889"/>
              <a:gd name="T20" fmla="*/ 237 w 2821"/>
              <a:gd name="T21" fmla="*/ 1170 h 1889"/>
              <a:gd name="T22" fmla="*/ 179 w 2821"/>
              <a:gd name="T23" fmla="*/ 1877 h 1889"/>
              <a:gd name="T24" fmla="*/ 504 w 2821"/>
              <a:gd name="T25" fmla="*/ 1877 h 1889"/>
              <a:gd name="T26" fmla="*/ 446 w 2821"/>
              <a:gd name="T27" fmla="*/ 1170 h 1889"/>
              <a:gd name="T28" fmla="*/ 391 w 2821"/>
              <a:gd name="T29" fmla="*/ 1170 h 1889"/>
              <a:gd name="T30" fmla="*/ 391 w 2821"/>
              <a:gd name="T31" fmla="*/ 793 h 1889"/>
              <a:gd name="T32" fmla="*/ 468 w 2821"/>
              <a:gd name="T33" fmla="*/ 827 h 1889"/>
              <a:gd name="T34" fmla="*/ 468 w 2821"/>
              <a:gd name="T35" fmla="*/ 827 h 1889"/>
              <a:gd name="T36" fmla="*/ 638 w 2821"/>
              <a:gd name="T37" fmla="*/ 903 h 1889"/>
              <a:gd name="T38" fmla="*/ 638 w 2821"/>
              <a:gd name="T39" fmla="*/ 1450 h 1889"/>
              <a:gd name="T40" fmla="*/ 1409 w 2821"/>
              <a:gd name="T41" fmla="*/ 1889 h 1889"/>
              <a:gd name="T42" fmla="*/ 2179 w 2821"/>
              <a:gd name="T43" fmla="*/ 1450 h 1889"/>
              <a:gd name="T44" fmla="*/ 2179 w 2821"/>
              <a:gd name="T45" fmla="*/ 906 h 1889"/>
              <a:gd name="T46" fmla="*/ 2821 w 2821"/>
              <a:gd name="T47" fmla="*/ 623 h 1889"/>
              <a:gd name="T48" fmla="*/ 2034 w 2821"/>
              <a:gd name="T49" fmla="*/ 1427 h 1889"/>
              <a:gd name="T50" fmla="*/ 1409 w 2821"/>
              <a:gd name="T51" fmla="*/ 1704 h 1889"/>
              <a:gd name="T52" fmla="*/ 784 w 2821"/>
              <a:gd name="T53" fmla="*/ 1427 h 1889"/>
              <a:gd name="T54" fmla="*/ 784 w 2821"/>
              <a:gd name="T55" fmla="*/ 967 h 1889"/>
              <a:gd name="T56" fmla="*/ 1412 w 2821"/>
              <a:gd name="T57" fmla="*/ 1244 h 1889"/>
              <a:gd name="T58" fmla="*/ 2034 w 2821"/>
              <a:gd name="T59" fmla="*/ 970 h 1889"/>
              <a:gd name="T60" fmla="*/ 2034 w 2821"/>
              <a:gd name="T61" fmla="*/ 1427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1" h="1889">
                <a:moveTo>
                  <a:pt x="2821" y="623"/>
                </a:moveTo>
                <a:lnTo>
                  <a:pt x="2817" y="621"/>
                </a:lnTo>
                <a:lnTo>
                  <a:pt x="2817" y="621"/>
                </a:lnTo>
                <a:lnTo>
                  <a:pt x="1409" y="0"/>
                </a:lnTo>
                <a:lnTo>
                  <a:pt x="464" y="417"/>
                </a:lnTo>
                <a:cubicBezTo>
                  <a:pt x="446" y="401"/>
                  <a:pt x="423" y="391"/>
                  <a:pt x="397" y="391"/>
                </a:cubicBezTo>
                <a:cubicBezTo>
                  <a:pt x="341" y="391"/>
                  <a:pt x="296" y="436"/>
                  <a:pt x="294" y="492"/>
                </a:cubicBezTo>
                <a:lnTo>
                  <a:pt x="0" y="621"/>
                </a:lnTo>
                <a:lnTo>
                  <a:pt x="293" y="750"/>
                </a:lnTo>
                <a:lnTo>
                  <a:pt x="293" y="1170"/>
                </a:lnTo>
                <a:lnTo>
                  <a:pt x="237" y="1170"/>
                </a:lnTo>
                <a:lnTo>
                  <a:pt x="179" y="1877"/>
                </a:lnTo>
                <a:lnTo>
                  <a:pt x="504" y="1877"/>
                </a:lnTo>
                <a:lnTo>
                  <a:pt x="446" y="1170"/>
                </a:lnTo>
                <a:lnTo>
                  <a:pt x="391" y="1170"/>
                </a:lnTo>
                <a:lnTo>
                  <a:pt x="391" y="793"/>
                </a:lnTo>
                <a:lnTo>
                  <a:pt x="468" y="827"/>
                </a:lnTo>
                <a:lnTo>
                  <a:pt x="468" y="827"/>
                </a:lnTo>
                <a:lnTo>
                  <a:pt x="638" y="903"/>
                </a:lnTo>
                <a:lnTo>
                  <a:pt x="638" y="1450"/>
                </a:lnTo>
                <a:cubicBezTo>
                  <a:pt x="638" y="1641"/>
                  <a:pt x="1374" y="1889"/>
                  <a:pt x="1409" y="1889"/>
                </a:cubicBezTo>
                <a:cubicBezTo>
                  <a:pt x="1443" y="1889"/>
                  <a:pt x="2179" y="1641"/>
                  <a:pt x="2179" y="1450"/>
                </a:cubicBezTo>
                <a:lnTo>
                  <a:pt x="2179" y="906"/>
                </a:lnTo>
                <a:lnTo>
                  <a:pt x="2821" y="623"/>
                </a:lnTo>
                <a:close/>
                <a:moveTo>
                  <a:pt x="2034" y="1427"/>
                </a:moveTo>
                <a:cubicBezTo>
                  <a:pt x="1969" y="1489"/>
                  <a:pt x="1691" y="1644"/>
                  <a:pt x="1409" y="1704"/>
                </a:cubicBezTo>
                <a:cubicBezTo>
                  <a:pt x="1131" y="1645"/>
                  <a:pt x="848" y="1489"/>
                  <a:pt x="784" y="1427"/>
                </a:cubicBezTo>
                <a:lnTo>
                  <a:pt x="784" y="967"/>
                </a:lnTo>
                <a:lnTo>
                  <a:pt x="1412" y="1244"/>
                </a:lnTo>
                <a:lnTo>
                  <a:pt x="2034" y="970"/>
                </a:lnTo>
                <a:lnTo>
                  <a:pt x="2034" y="1427"/>
                </a:lnTo>
                <a:close/>
              </a:path>
            </a:pathLst>
          </a:custGeom>
          <a:solidFill>
            <a:schemeClr val="bg1">
              <a:lumMod val="9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240" name="Freeform 13"/>
          <p:cNvSpPr>
            <a:spLocks noEditPoints="1"/>
          </p:cNvSpPr>
          <p:nvPr/>
        </p:nvSpPr>
        <p:spPr bwMode="auto">
          <a:xfrm>
            <a:off x="7099302" y="3580140"/>
            <a:ext cx="215198" cy="215708"/>
          </a:xfrm>
          <a:custGeom>
            <a:avLst/>
            <a:gdLst>
              <a:gd name="T0" fmla="*/ 452 w 903"/>
              <a:gd name="T1" fmla="*/ 0 h 903"/>
              <a:gd name="T2" fmla="*/ 0 w 903"/>
              <a:gd name="T3" fmla="*/ 451 h 903"/>
              <a:gd name="T4" fmla="*/ 452 w 903"/>
              <a:gd name="T5" fmla="*/ 903 h 903"/>
              <a:gd name="T6" fmla="*/ 903 w 903"/>
              <a:gd name="T7" fmla="*/ 451 h 903"/>
              <a:gd name="T8" fmla="*/ 452 w 903"/>
              <a:gd name="T9" fmla="*/ 0 h 903"/>
              <a:gd name="T10" fmla="*/ 662 w 903"/>
              <a:gd name="T11" fmla="*/ 493 h 903"/>
              <a:gd name="T12" fmla="*/ 586 w 903"/>
              <a:gd name="T13" fmla="*/ 493 h 903"/>
              <a:gd name="T14" fmla="*/ 508 w 903"/>
              <a:gd name="T15" fmla="*/ 414 h 903"/>
              <a:gd name="T16" fmla="*/ 508 w 903"/>
              <a:gd name="T17" fmla="*/ 623 h 903"/>
              <a:gd name="T18" fmla="*/ 453 w 903"/>
              <a:gd name="T19" fmla="*/ 677 h 903"/>
              <a:gd name="T20" fmla="*/ 450 w 903"/>
              <a:gd name="T21" fmla="*/ 677 h 903"/>
              <a:gd name="T22" fmla="*/ 395 w 903"/>
              <a:gd name="T23" fmla="*/ 623 h 903"/>
              <a:gd name="T24" fmla="*/ 395 w 903"/>
              <a:gd name="T25" fmla="*/ 415 h 903"/>
              <a:gd name="T26" fmla="*/ 318 w 903"/>
              <a:gd name="T27" fmla="*/ 493 h 903"/>
              <a:gd name="T28" fmla="*/ 242 w 903"/>
              <a:gd name="T29" fmla="*/ 493 h 903"/>
              <a:gd name="T30" fmla="*/ 242 w 903"/>
              <a:gd name="T31" fmla="*/ 416 h 903"/>
              <a:gd name="T32" fmla="*/ 414 w 903"/>
              <a:gd name="T33" fmla="*/ 242 h 903"/>
              <a:gd name="T34" fmla="*/ 490 w 903"/>
              <a:gd name="T35" fmla="*/ 242 h 903"/>
              <a:gd name="T36" fmla="*/ 662 w 903"/>
              <a:gd name="T37" fmla="*/ 416 h 903"/>
              <a:gd name="T38" fmla="*/ 662 w 903"/>
              <a:gd name="T39" fmla="*/ 49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3" h="903">
                <a:moveTo>
                  <a:pt x="452" y="0"/>
                </a:moveTo>
                <a:cubicBezTo>
                  <a:pt x="202" y="0"/>
                  <a:pt x="0" y="202"/>
                  <a:pt x="0" y="451"/>
                </a:cubicBezTo>
                <a:cubicBezTo>
                  <a:pt x="0" y="701"/>
                  <a:pt x="202" y="903"/>
                  <a:pt x="452" y="903"/>
                </a:cubicBezTo>
                <a:cubicBezTo>
                  <a:pt x="701" y="903"/>
                  <a:pt x="903" y="701"/>
                  <a:pt x="903" y="451"/>
                </a:cubicBezTo>
                <a:cubicBezTo>
                  <a:pt x="903" y="202"/>
                  <a:pt x="701" y="0"/>
                  <a:pt x="452" y="0"/>
                </a:cubicBezTo>
                <a:close/>
                <a:moveTo>
                  <a:pt x="662" y="493"/>
                </a:moveTo>
                <a:cubicBezTo>
                  <a:pt x="641" y="514"/>
                  <a:pt x="607" y="514"/>
                  <a:pt x="586" y="493"/>
                </a:cubicBezTo>
                <a:lnTo>
                  <a:pt x="508" y="414"/>
                </a:lnTo>
                <a:lnTo>
                  <a:pt x="508" y="623"/>
                </a:lnTo>
                <a:cubicBezTo>
                  <a:pt x="508" y="653"/>
                  <a:pt x="484" y="677"/>
                  <a:pt x="453" y="677"/>
                </a:cubicBezTo>
                <a:lnTo>
                  <a:pt x="450" y="677"/>
                </a:lnTo>
                <a:cubicBezTo>
                  <a:pt x="420" y="677"/>
                  <a:pt x="395" y="653"/>
                  <a:pt x="395" y="623"/>
                </a:cubicBezTo>
                <a:lnTo>
                  <a:pt x="395" y="415"/>
                </a:lnTo>
                <a:lnTo>
                  <a:pt x="318" y="493"/>
                </a:lnTo>
                <a:cubicBezTo>
                  <a:pt x="297" y="514"/>
                  <a:pt x="263" y="514"/>
                  <a:pt x="242" y="493"/>
                </a:cubicBezTo>
                <a:cubicBezTo>
                  <a:pt x="221" y="472"/>
                  <a:pt x="221" y="437"/>
                  <a:pt x="242" y="416"/>
                </a:cubicBezTo>
                <a:lnTo>
                  <a:pt x="414" y="242"/>
                </a:lnTo>
                <a:cubicBezTo>
                  <a:pt x="435" y="221"/>
                  <a:pt x="469" y="221"/>
                  <a:pt x="490" y="242"/>
                </a:cubicBezTo>
                <a:lnTo>
                  <a:pt x="662" y="416"/>
                </a:lnTo>
                <a:cubicBezTo>
                  <a:pt x="683" y="437"/>
                  <a:pt x="683" y="472"/>
                  <a:pt x="662" y="493"/>
                </a:cubicBezTo>
                <a:close/>
              </a:path>
            </a:pathLst>
          </a:custGeom>
          <a:solidFill>
            <a:schemeClr val="bg1">
              <a:lumMod val="9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241" name="Freeform 21"/>
          <p:cNvSpPr>
            <a:spLocks noEditPoints="1"/>
          </p:cNvSpPr>
          <p:nvPr/>
        </p:nvSpPr>
        <p:spPr bwMode="auto">
          <a:xfrm>
            <a:off x="4032165" y="2631601"/>
            <a:ext cx="278726" cy="169685"/>
          </a:xfrm>
          <a:custGeom>
            <a:avLst/>
            <a:gdLst>
              <a:gd name="T0" fmla="*/ 647 w 2110"/>
              <a:gd name="T1" fmla="*/ 1062 h 1284"/>
              <a:gd name="T2" fmla="*/ 425 w 2110"/>
              <a:gd name="T3" fmla="*/ 1284 h 1284"/>
              <a:gd name="T4" fmla="*/ 202 w 2110"/>
              <a:gd name="T5" fmla="*/ 1062 h 1284"/>
              <a:gd name="T6" fmla="*/ 425 w 2110"/>
              <a:gd name="T7" fmla="*/ 839 h 1284"/>
              <a:gd name="T8" fmla="*/ 647 w 2110"/>
              <a:gd name="T9" fmla="*/ 1062 h 1284"/>
              <a:gd name="T10" fmla="*/ 2110 w 2110"/>
              <a:gd name="T11" fmla="*/ 743 h 1284"/>
              <a:gd name="T12" fmla="*/ 2110 w 2110"/>
              <a:gd name="T13" fmla="*/ 982 h 1284"/>
              <a:gd name="T14" fmla="*/ 2030 w 2110"/>
              <a:gd name="T15" fmla="*/ 1062 h 1284"/>
              <a:gd name="T16" fmla="*/ 1994 w 2110"/>
              <a:gd name="T17" fmla="*/ 1062 h 1284"/>
              <a:gd name="T18" fmla="*/ 1705 w 2110"/>
              <a:gd name="T19" fmla="*/ 773 h 1284"/>
              <a:gd name="T20" fmla="*/ 1416 w 2110"/>
              <a:gd name="T21" fmla="*/ 1062 h 1284"/>
              <a:gd name="T22" fmla="*/ 714 w 2110"/>
              <a:gd name="T23" fmla="*/ 1062 h 1284"/>
              <a:gd name="T24" fmla="*/ 425 w 2110"/>
              <a:gd name="T25" fmla="*/ 773 h 1284"/>
              <a:gd name="T26" fmla="*/ 135 w 2110"/>
              <a:gd name="T27" fmla="*/ 1062 h 1284"/>
              <a:gd name="T28" fmla="*/ 80 w 2110"/>
              <a:gd name="T29" fmla="*/ 1062 h 1284"/>
              <a:gd name="T30" fmla="*/ 0 w 2110"/>
              <a:gd name="T31" fmla="*/ 982 h 1284"/>
              <a:gd name="T32" fmla="*/ 0 w 2110"/>
              <a:gd name="T33" fmla="*/ 658 h 1284"/>
              <a:gd name="T34" fmla="*/ 1020 w 2110"/>
              <a:gd name="T35" fmla="*/ 658 h 1284"/>
              <a:gd name="T36" fmla="*/ 1020 w 2110"/>
              <a:gd name="T37" fmla="*/ 40 h 1284"/>
              <a:gd name="T38" fmla="*/ 1055 w 2110"/>
              <a:gd name="T39" fmla="*/ 0 h 1284"/>
              <a:gd name="T40" fmla="*/ 1060 w 2110"/>
              <a:gd name="T41" fmla="*/ 0 h 1284"/>
              <a:gd name="T42" fmla="*/ 1415 w 2110"/>
              <a:gd name="T43" fmla="*/ 0 h 1284"/>
              <a:gd name="T44" fmla="*/ 1533 w 2110"/>
              <a:gd name="T45" fmla="*/ 70 h 1284"/>
              <a:gd name="T46" fmla="*/ 1745 w 2110"/>
              <a:gd name="T47" fmla="*/ 463 h 1284"/>
              <a:gd name="T48" fmla="*/ 1857 w 2110"/>
              <a:gd name="T49" fmla="*/ 563 h 1284"/>
              <a:gd name="T50" fmla="*/ 2036 w 2110"/>
              <a:gd name="T51" fmla="*/ 634 h 1284"/>
              <a:gd name="T52" fmla="*/ 2110 w 2110"/>
              <a:gd name="T53" fmla="*/ 743 h 1284"/>
              <a:gd name="T54" fmla="*/ 1634 w 2110"/>
              <a:gd name="T55" fmla="*/ 530 h 1284"/>
              <a:gd name="T56" fmla="*/ 1435 w 2110"/>
              <a:gd name="T57" fmla="*/ 169 h 1284"/>
              <a:gd name="T58" fmla="*/ 1376 w 2110"/>
              <a:gd name="T59" fmla="*/ 134 h 1284"/>
              <a:gd name="T60" fmla="*/ 1190 w 2110"/>
              <a:gd name="T61" fmla="*/ 134 h 1284"/>
              <a:gd name="T62" fmla="*/ 1149 w 2110"/>
              <a:gd name="T63" fmla="*/ 174 h 1284"/>
              <a:gd name="T64" fmla="*/ 1149 w 2110"/>
              <a:gd name="T65" fmla="*/ 524 h 1284"/>
              <a:gd name="T66" fmla="*/ 1190 w 2110"/>
              <a:gd name="T67" fmla="*/ 565 h 1284"/>
              <a:gd name="T68" fmla="*/ 1613 w 2110"/>
              <a:gd name="T69" fmla="*/ 565 h 1284"/>
              <a:gd name="T70" fmla="*/ 1634 w 2110"/>
              <a:gd name="T71" fmla="*/ 530 h 1284"/>
              <a:gd name="T72" fmla="*/ 1055 w 2110"/>
              <a:gd name="T73" fmla="*/ 0 h 1284"/>
              <a:gd name="T74" fmla="*/ 1055 w 2110"/>
              <a:gd name="T75" fmla="*/ 0 h 1284"/>
              <a:gd name="T76" fmla="*/ 1060 w 2110"/>
              <a:gd name="T77" fmla="*/ 0 h 1284"/>
              <a:gd name="T78" fmla="*/ 1055 w 2110"/>
              <a:gd name="T79" fmla="*/ 0 h 1284"/>
              <a:gd name="T80" fmla="*/ 1705 w 2110"/>
              <a:gd name="T81" fmla="*/ 839 h 1284"/>
              <a:gd name="T82" fmla="*/ 1482 w 2110"/>
              <a:gd name="T83" fmla="*/ 1062 h 1284"/>
              <a:gd name="T84" fmla="*/ 1705 w 2110"/>
              <a:gd name="T85" fmla="*/ 1284 h 1284"/>
              <a:gd name="T86" fmla="*/ 1927 w 2110"/>
              <a:gd name="T87" fmla="*/ 1062 h 1284"/>
              <a:gd name="T88" fmla="*/ 1705 w 2110"/>
              <a:gd name="T89" fmla="*/ 839 h 1284"/>
              <a:gd name="T90" fmla="*/ 122 w 2110"/>
              <a:gd name="T91" fmla="*/ 150 h 1284"/>
              <a:gd name="T92" fmla="*/ 122 w 2110"/>
              <a:gd name="T93" fmla="*/ 563 h 1284"/>
              <a:gd name="T94" fmla="*/ 483 w 2110"/>
              <a:gd name="T95" fmla="*/ 357 h 1284"/>
              <a:gd name="T96" fmla="*/ 122 w 2110"/>
              <a:gd name="T97" fmla="*/ 150 h 1284"/>
              <a:gd name="T98" fmla="*/ 540 w 2110"/>
              <a:gd name="T99" fmla="*/ 389 h 1284"/>
              <a:gd name="T100" fmla="*/ 176 w 2110"/>
              <a:gd name="T101" fmla="*/ 597 h 1284"/>
              <a:gd name="T102" fmla="*/ 903 w 2110"/>
              <a:gd name="T103" fmla="*/ 597 h 1284"/>
              <a:gd name="T104" fmla="*/ 540 w 2110"/>
              <a:gd name="T105" fmla="*/ 389 h 1284"/>
              <a:gd name="T106" fmla="*/ 179 w 2110"/>
              <a:gd name="T107" fmla="*/ 118 h 1284"/>
              <a:gd name="T108" fmla="*/ 540 w 2110"/>
              <a:gd name="T109" fmla="*/ 324 h 1284"/>
              <a:gd name="T110" fmla="*/ 902 w 2110"/>
              <a:gd name="T111" fmla="*/ 118 h 1284"/>
              <a:gd name="T112" fmla="*/ 179 w 2110"/>
              <a:gd name="T113" fmla="*/ 118 h 1284"/>
              <a:gd name="T114" fmla="*/ 597 w 2110"/>
              <a:gd name="T115" fmla="*/ 357 h 1284"/>
              <a:gd name="T116" fmla="*/ 959 w 2110"/>
              <a:gd name="T117" fmla="*/ 565 h 1284"/>
              <a:gd name="T118" fmla="*/ 959 w 2110"/>
              <a:gd name="T119" fmla="*/ 150 h 1284"/>
              <a:gd name="T120" fmla="*/ 597 w 2110"/>
              <a:gd name="T121" fmla="*/ 357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10" h="1284">
                <a:moveTo>
                  <a:pt x="647" y="1062"/>
                </a:moveTo>
                <a:cubicBezTo>
                  <a:pt x="647" y="1184"/>
                  <a:pt x="548" y="1284"/>
                  <a:pt x="425" y="1284"/>
                </a:cubicBezTo>
                <a:cubicBezTo>
                  <a:pt x="302" y="1284"/>
                  <a:pt x="202" y="1184"/>
                  <a:pt x="202" y="1062"/>
                </a:cubicBezTo>
                <a:cubicBezTo>
                  <a:pt x="202" y="939"/>
                  <a:pt x="302" y="839"/>
                  <a:pt x="425" y="839"/>
                </a:cubicBezTo>
                <a:cubicBezTo>
                  <a:pt x="548" y="839"/>
                  <a:pt x="647" y="939"/>
                  <a:pt x="647" y="1062"/>
                </a:cubicBezTo>
                <a:close/>
                <a:moveTo>
                  <a:pt x="2110" y="743"/>
                </a:moveTo>
                <a:lnTo>
                  <a:pt x="2110" y="982"/>
                </a:lnTo>
                <a:cubicBezTo>
                  <a:pt x="2110" y="1026"/>
                  <a:pt x="2074" y="1062"/>
                  <a:pt x="2030" y="1062"/>
                </a:cubicBezTo>
                <a:lnTo>
                  <a:pt x="1994" y="1062"/>
                </a:lnTo>
                <a:cubicBezTo>
                  <a:pt x="1994" y="902"/>
                  <a:pt x="1864" y="773"/>
                  <a:pt x="1705" y="773"/>
                </a:cubicBezTo>
                <a:cubicBezTo>
                  <a:pt x="1545" y="773"/>
                  <a:pt x="1416" y="902"/>
                  <a:pt x="1416" y="1062"/>
                </a:cubicBezTo>
                <a:lnTo>
                  <a:pt x="714" y="1062"/>
                </a:lnTo>
                <a:cubicBezTo>
                  <a:pt x="714" y="902"/>
                  <a:pt x="585" y="773"/>
                  <a:pt x="425" y="773"/>
                </a:cubicBezTo>
                <a:cubicBezTo>
                  <a:pt x="265" y="773"/>
                  <a:pt x="135" y="902"/>
                  <a:pt x="135" y="1062"/>
                </a:cubicBezTo>
                <a:lnTo>
                  <a:pt x="80" y="1062"/>
                </a:lnTo>
                <a:cubicBezTo>
                  <a:pt x="36" y="1062"/>
                  <a:pt x="0" y="1026"/>
                  <a:pt x="0" y="982"/>
                </a:cubicBezTo>
                <a:lnTo>
                  <a:pt x="0" y="658"/>
                </a:lnTo>
                <a:lnTo>
                  <a:pt x="1020" y="658"/>
                </a:lnTo>
                <a:lnTo>
                  <a:pt x="1020" y="40"/>
                </a:lnTo>
                <a:cubicBezTo>
                  <a:pt x="1020" y="20"/>
                  <a:pt x="1035" y="3"/>
                  <a:pt x="1055" y="0"/>
                </a:cubicBezTo>
                <a:cubicBezTo>
                  <a:pt x="1057" y="0"/>
                  <a:pt x="1059" y="0"/>
                  <a:pt x="1060" y="0"/>
                </a:cubicBezTo>
                <a:lnTo>
                  <a:pt x="1415" y="0"/>
                </a:lnTo>
                <a:cubicBezTo>
                  <a:pt x="1459" y="0"/>
                  <a:pt x="1512" y="31"/>
                  <a:pt x="1533" y="70"/>
                </a:cubicBezTo>
                <a:lnTo>
                  <a:pt x="1745" y="463"/>
                </a:lnTo>
                <a:cubicBezTo>
                  <a:pt x="1766" y="501"/>
                  <a:pt x="1816" y="546"/>
                  <a:pt x="1857" y="563"/>
                </a:cubicBezTo>
                <a:lnTo>
                  <a:pt x="2036" y="634"/>
                </a:lnTo>
                <a:cubicBezTo>
                  <a:pt x="2077" y="650"/>
                  <a:pt x="2110" y="699"/>
                  <a:pt x="2110" y="743"/>
                </a:cubicBezTo>
                <a:close/>
                <a:moveTo>
                  <a:pt x="1634" y="530"/>
                </a:moveTo>
                <a:lnTo>
                  <a:pt x="1435" y="169"/>
                </a:lnTo>
                <a:cubicBezTo>
                  <a:pt x="1424" y="150"/>
                  <a:pt x="1398" y="134"/>
                  <a:pt x="1376" y="134"/>
                </a:cubicBezTo>
                <a:lnTo>
                  <a:pt x="1190" y="134"/>
                </a:lnTo>
                <a:cubicBezTo>
                  <a:pt x="1168" y="134"/>
                  <a:pt x="1149" y="152"/>
                  <a:pt x="1149" y="174"/>
                </a:cubicBezTo>
                <a:lnTo>
                  <a:pt x="1149" y="524"/>
                </a:lnTo>
                <a:cubicBezTo>
                  <a:pt x="1149" y="546"/>
                  <a:pt x="1168" y="565"/>
                  <a:pt x="1190" y="565"/>
                </a:cubicBezTo>
                <a:lnTo>
                  <a:pt x="1613" y="565"/>
                </a:lnTo>
                <a:cubicBezTo>
                  <a:pt x="1635" y="565"/>
                  <a:pt x="1644" y="549"/>
                  <a:pt x="1634" y="530"/>
                </a:cubicBezTo>
                <a:close/>
                <a:moveTo>
                  <a:pt x="1055" y="0"/>
                </a:moveTo>
                <a:lnTo>
                  <a:pt x="1055" y="0"/>
                </a:lnTo>
                <a:cubicBezTo>
                  <a:pt x="1057" y="0"/>
                  <a:pt x="1059" y="0"/>
                  <a:pt x="1060" y="0"/>
                </a:cubicBezTo>
                <a:lnTo>
                  <a:pt x="1055" y="0"/>
                </a:lnTo>
                <a:close/>
                <a:moveTo>
                  <a:pt x="1705" y="839"/>
                </a:moveTo>
                <a:cubicBezTo>
                  <a:pt x="1582" y="839"/>
                  <a:pt x="1482" y="939"/>
                  <a:pt x="1482" y="1062"/>
                </a:cubicBezTo>
                <a:cubicBezTo>
                  <a:pt x="1482" y="1184"/>
                  <a:pt x="1582" y="1284"/>
                  <a:pt x="1705" y="1284"/>
                </a:cubicBezTo>
                <a:cubicBezTo>
                  <a:pt x="1827" y="1284"/>
                  <a:pt x="1927" y="1184"/>
                  <a:pt x="1927" y="1062"/>
                </a:cubicBezTo>
                <a:cubicBezTo>
                  <a:pt x="1927" y="939"/>
                  <a:pt x="1827" y="839"/>
                  <a:pt x="1705" y="839"/>
                </a:cubicBezTo>
                <a:close/>
                <a:moveTo>
                  <a:pt x="122" y="150"/>
                </a:moveTo>
                <a:lnTo>
                  <a:pt x="122" y="563"/>
                </a:lnTo>
                <a:lnTo>
                  <a:pt x="483" y="357"/>
                </a:lnTo>
                <a:lnTo>
                  <a:pt x="122" y="150"/>
                </a:lnTo>
                <a:close/>
                <a:moveTo>
                  <a:pt x="540" y="389"/>
                </a:moveTo>
                <a:lnTo>
                  <a:pt x="176" y="597"/>
                </a:lnTo>
                <a:lnTo>
                  <a:pt x="903" y="597"/>
                </a:lnTo>
                <a:lnTo>
                  <a:pt x="540" y="389"/>
                </a:lnTo>
                <a:close/>
                <a:moveTo>
                  <a:pt x="179" y="118"/>
                </a:moveTo>
                <a:lnTo>
                  <a:pt x="540" y="324"/>
                </a:lnTo>
                <a:lnTo>
                  <a:pt x="902" y="118"/>
                </a:lnTo>
                <a:lnTo>
                  <a:pt x="179" y="118"/>
                </a:lnTo>
                <a:close/>
                <a:moveTo>
                  <a:pt x="597" y="357"/>
                </a:moveTo>
                <a:lnTo>
                  <a:pt x="959" y="565"/>
                </a:lnTo>
                <a:lnTo>
                  <a:pt x="959" y="150"/>
                </a:lnTo>
                <a:lnTo>
                  <a:pt x="597" y="357"/>
                </a:lnTo>
                <a:close/>
              </a:path>
            </a:pathLst>
          </a:custGeom>
          <a:solidFill>
            <a:schemeClr val="bg1">
              <a:lumMod val="9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grpSp>
        <p:nvGrpSpPr>
          <p:cNvPr id="15" name="组合 14"/>
          <p:cNvGrpSpPr/>
          <p:nvPr/>
        </p:nvGrpSpPr>
        <p:grpSpPr>
          <a:xfrm>
            <a:off x="6333809" y="3106168"/>
            <a:ext cx="250868" cy="217757"/>
            <a:chOff x="8311167" y="3271817"/>
            <a:chExt cx="602314" cy="522816"/>
          </a:xfrm>
          <a:solidFill>
            <a:schemeClr val="bg1">
              <a:lumMod val="95000"/>
            </a:schemeClr>
          </a:solidFill>
        </p:grpSpPr>
        <p:sp>
          <p:nvSpPr>
            <p:cNvPr id="243" name="Freeform 25"/>
            <p:cNvSpPr>
              <a:spLocks/>
            </p:cNvSpPr>
            <p:nvPr/>
          </p:nvSpPr>
          <p:spPr bwMode="auto">
            <a:xfrm>
              <a:off x="8463616" y="3357862"/>
              <a:ext cx="295545" cy="68275"/>
            </a:xfrm>
            <a:custGeom>
              <a:avLst/>
              <a:gdLst>
                <a:gd name="T0" fmla="*/ 1392 w 1392"/>
                <a:gd name="T1" fmla="*/ 174 h 319"/>
                <a:gd name="T2" fmla="*/ 1247 w 1392"/>
                <a:gd name="T3" fmla="*/ 319 h 319"/>
                <a:gd name="T4" fmla="*/ 145 w 1392"/>
                <a:gd name="T5" fmla="*/ 319 h 319"/>
                <a:gd name="T6" fmla="*/ 0 w 1392"/>
                <a:gd name="T7" fmla="*/ 174 h 319"/>
                <a:gd name="T8" fmla="*/ 0 w 1392"/>
                <a:gd name="T9" fmla="*/ 145 h 319"/>
                <a:gd name="T10" fmla="*/ 145 w 1392"/>
                <a:gd name="T11" fmla="*/ 0 h 319"/>
                <a:gd name="T12" fmla="*/ 1247 w 1392"/>
                <a:gd name="T13" fmla="*/ 0 h 319"/>
                <a:gd name="T14" fmla="*/ 1392 w 1392"/>
                <a:gd name="T15" fmla="*/ 145 h 319"/>
                <a:gd name="T16" fmla="*/ 1392 w 1392"/>
                <a:gd name="T17" fmla="*/ 17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319">
                  <a:moveTo>
                    <a:pt x="1392" y="174"/>
                  </a:moveTo>
                  <a:cubicBezTo>
                    <a:pt x="1392" y="254"/>
                    <a:pt x="1327" y="319"/>
                    <a:pt x="1247" y="319"/>
                  </a:cubicBezTo>
                  <a:lnTo>
                    <a:pt x="145" y="319"/>
                  </a:lnTo>
                  <a:cubicBezTo>
                    <a:pt x="65" y="319"/>
                    <a:pt x="0" y="254"/>
                    <a:pt x="0" y="174"/>
                  </a:cubicBezTo>
                  <a:lnTo>
                    <a:pt x="0" y="145"/>
                  </a:lnTo>
                  <a:cubicBezTo>
                    <a:pt x="0" y="65"/>
                    <a:pt x="65" y="0"/>
                    <a:pt x="145" y="0"/>
                  </a:cubicBezTo>
                  <a:lnTo>
                    <a:pt x="1247" y="0"/>
                  </a:lnTo>
                  <a:cubicBezTo>
                    <a:pt x="1327" y="0"/>
                    <a:pt x="1392" y="65"/>
                    <a:pt x="1392" y="145"/>
                  </a:cubicBezTo>
                  <a:lnTo>
                    <a:pt x="1392" y="174"/>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244" name="Freeform 26"/>
            <p:cNvSpPr>
              <a:spLocks/>
            </p:cNvSpPr>
            <p:nvPr/>
          </p:nvSpPr>
          <p:spPr bwMode="auto">
            <a:xfrm>
              <a:off x="8463616" y="3271817"/>
              <a:ext cx="295545" cy="67339"/>
            </a:xfrm>
            <a:custGeom>
              <a:avLst/>
              <a:gdLst>
                <a:gd name="T0" fmla="*/ 1392 w 1392"/>
                <a:gd name="T1" fmla="*/ 174 h 319"/>
                <a:gd name="T2" fmla="*/ 1247 w 1392"/>
                <a:gd name="T3" fmla="*/ 319 h 319"/>
                <a:gd name="T4" fmla="*/ 145 w 1392"/>
                <a:gd name="T5" fmla="*/ 319 h 319"/>
                <a:gd name="T6" fmla="*/ 0 w 1392"/>
                <a:gd name="T7" fmla="*/ 174 h 319"/>
                <a:gd name="T8" fmla="*/ 0 w 1392"/>
                <a:gd name="T9" fmla="*/ 145 h 319"/>
                <a:gd name="T10" fmla="*/ 145 w 1392"/>
                <a:gd name="T11" fmla="*/ 0 h 319"/>
                <a:gd name="T12" fmla="*/ 1247 w 1392"/>
                <a:gd name="T13" fmla="*/ 0 h 319"/>
                <a:gd name="T14" fmla="*/ 1392 w 1392"/>
                <a:gd name="T15" fmla="*/ 145 h 319"/>
                <a:gd name="T16" fmla="*/ 1392 w 1392"/>
                <a:gd name="T17" fmla="*/ 17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319">
                  <a:moveTo>
                    <a:pt x="1392" y="174"/>
                  </a:moveTo>
                  <a:cubicBezTo>
                    <a:pt x="1392" y="254"/>
                    <a:pt x="1327" y="319"/>
                    <a:pt x="1247" y="319"/>
                  </a:cubicBezTo>
                  <a:lnTo>
                    <a:pt x="145" y="319"/>
                  </a:lnTo>
                  <a:cubicBezTo>
                    <a:pt x="65" y="319"/>
                    <a:pt x="0" y="254"/>
                    <a:pt x="0" y="174"/>
                  </a:cubicBezTo>
                  <a:lnTo>
                    <a:pt x="0" y="145"/>
                  </a:lnTo>
                  <a:cubicBezTo>
                    <a:pt x="0" y="65"/>
                    <a:pt x="65" y="0"/>
                    <a:pt x="145" y="0"/>
                  </a:cubicBezTo>
                  <a:lnTo>
                    <a:pt x="1247" y="0"/>
                  </a:lnTo>
                  <a:cubicBezTo>
                    <a:pt x="1327" y="0"/>
                    <a:pt x="1392" y="65"/>
                    <a:pt x="1392" y="145"/>
                  </a:cubicBezTo>
                  <a:lnTo>
                    <a:pt x="1392" y="174"/>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245" name="Freeform 27"/>
            <p:cNvSpPr>
              <a:spLocks/>
            </p:cNvSpPr>
            <p:nvPr/>
          </p:nvSpPr>
          <p:spPr bwMode="auto">
            <a:xfrm>
              <a:off x="8311167" y="3472900"/>
              <a:ext cx="602314" cy="321733"/>
            </a:xfrm>
            <a:custGeom>
              <a:avLst/>
              <a:gdLst>
                <a:gd name="T0" fmla="*/ 56 w 2836"/>
                <a:gd name="T1" fmla="*/ 247 h 1516"/>
                <a:gd name="T2" fmla="*/ 761 w 2836"/>
                <a:gd name="T3" fmla="*/ 952 h 1516"/>
                <a:gd name="T4" fmla="*/ 932 w 2836"/>
                <a:gd name="T5" fmla="*/ 1027 h 1516"/>
                <a:gd name="T6" fmla="*/ 2188 w 2836"/>
                <a:gd name="T7" fmla="*/ 1027 h 1516"/>
                <a:gd name="T8" fmla="*/ 2336 w 2836"/>
                <a:gd name="T9" fmla="*/ 1089 h 1516"/>
                <a:gd name="T10" fmla="*/ 2713 w 2836"/>
                <a:gd name="T11" fmla="*/ 1477 h 1516"/>
                <a:gd name="T12" fmla="*/ 2784 w 2836"/>
                <a:gd name="T13" fmla="*/ 1516 h 1516"/>
                <a:gd name="T14" fmla="*/ 2836 w 2836"/>
                <a:gd name="T15" fmla="*/ 1426 h 1516"/>
                <a:gd name="T16" fmla="*/ 2836 w 2836"/>
                <a:gd name="T17" fmla="*/ 1031 h 1516"/>
                <a:gd name="T18" fmla="*/ 2775 w 2836"/>
                <a:gd name="T19" fmla="*/ 882 h 1516"/>
                <a:gd name="T20" fmla="*/ 2535 w 2836"/>
                <a:gd name="T21" fmla="*/ 631 h 1516"/>
                <a:gd name="T22" fmla="*/ 2149 w 2836"/>
                <a:gd name="T23" fmla="*/ 245 h 1516"/>
                <a:gd name="T24" fmla="*/ 2040 w 2836"/>
                <a:gd name="T25" fmla="*/ 196 h 1516"/>
                <a:gd name="T26" fmla="*/ 1018 w 2836"/>
                <a:gd name="T27" fmla="*/ 196 h 1516"/>
                <a:gd name="T28" fmla="*/ 873 w 2836"/>
                <a:gd name="T29" fmla="*/ 342 h 1516"/>
                <a:gd name="T30" fmla="*/ 1018 w 2836"/>
                <a:gd name="T31" fmla="*/ 487 h 1516"/>
                <a:gd name="T32" fmla="*/ 1734 w 2836"/>
                <a:gd name="T33" fmla="*/ 487 h 1516"/>
                <a:gd name="T34" fmla="*/ 1811 w 2836"/>
                <a:gd name="T35" fmla="*/ 563 h 1516"/>
                <a:gd name="T36" fmla="*/ 782 w 2836"/>
                <a:gd name="T37" fmla="*/ 563 h 1516"/>
                <a:gd name="T38" fmla="*/ 262 w 2836"/>
                <a:gd name="T39" fmla="*/ 42 h 1516"/>
                <a:gd name="T40" fmla="*/ 159 w 2836"/>
                <a:gd name="T41" fmla="*/ 0 h 1516"/>
                <a:gd name="T42" fmla="*/ 56 w 2836"/>
                <a:gd name="T43" fmla="*/ 42 h 1516"/>
                <a:gd name="T44" fmla="*/ 56 w 2836"/>
                <a:gd name="T45" fmla="*/ 247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6" h="1516">
                  <a:moveTo>
                    <a:pt x="56" y="247"/>
                  </a:moveTo>
                  <a:lnTo>
                    <a:pt x="761" y="952"/>
                  </a:lnTo>
                  <a:cubicBezTo>
                    <a:pt x="803" y="998"/>
                    <a:pt x="864" y="1027"/>
                    <a:pt x="932" y="1027"/>
                  </a:cubicBezTo>
                  <a:lnTo>
                    <a:pt x="2188" y="1027"/>
                  </a:lnTo>
                  <a:cubicBezTo>
                    <a:pt x="2236" y="1027"/>
                    <a:pt x="2302" y="1055"/>
                    <a:pt x="2336" y="1089"/>
                  </a:cubicBezTo>
                  <a:lnTo>
                    <a:pt x="2713" y="1477"/>
                  </a:lnTo>
                  <a:cubicBezTo>
                    <a:pt x="2740" y="1503"/>
                    <a:pt x="2764" y="1516"/>
                    <a:pt x="2784" y="1516"/>
                  </a:cubicBezTo>
                  <a:cubicBezTo>
                    <a:pt x="2816" y="1516"/>
                    <a:pt x="2836" y="1485"/>
                    <a:pt x="2836" y="1426"/>
                  </a:cubicBezTo>
                  <a:lnTo>
                    <a:pt x="2836" y="1031"/>
                  </a:lnTo>
                  <a:cubicBezTo>
                    <a:pt x="2836" y="983"/>
                    <a:pt x="2809" y="916"/>
                    <a:pt x="2775" y="882"/>
                  </a:cubicBezTo>
                  <a:lnTo>
                    <a:pt x="2535" y="631"/>
                  </a:lnTo>
                  <a:lnTo>
                    <a:pt x="2149" y="245"/>
                  </a:lnTo>
                  <a:cubicBezTo>
                    <a:pt x="2121" y="216"/>
                    <a:pt x="2083" y="196"/>
                    <a:pt x="2040" y="196"/>
                  </a:cubicBezTo>
                  <a:lnTo>
                    <a:pt x="1018" y="196"/>
                  </a:lnTo>
                  <a:cubicBezTo>
                    <a:pt x="938" y="196"/>
                    <a:pt x="873" y="261"/>
                    <a:pt x="873" y="342"/>
                  </a:cubicBezTo>
                  <a:cubicBezTo>
                    <a:pt x="873" y="422"/>
                    <a:pt x="938" y="487"/>
                    <a:pt x="1018" y="487"/>
                  </a:cubicBezTo>
                  <a:lnTo>
                    <a:pt x="1734" y="487"/>
                  </a:lnTo>
                  <a:lnTo>
                    <a:pt x="1811" y="563"/>
                  </a:lnTo>
                  <a:lnTo>
                    <a:pt x="782" y="563"/>
                  </a:lnTo>
                  <a:lnTo>
                    <a:pt x="262" y="42"/>
                  </a:lnTo>
                  <a:cubicBezTo>
                    <a:pt x="233" y="14"/>
                    <a:pt x="196" y="0"/>
                    <a:pt x="159" y="0"/>
                  </a:cubicBezTo>
                  <a:cubicBezTo>
                    <a:pt x="122" y="0"/>
                    <a:pt x="85" y="14"/>
                    <a:pt x="56" y="42"/>
                  </a:cubicBezTo>
                  <a:cubicBezTo>
                    <a:pt x="0" y="99"/>
                    <a:pt x="0" y="191"/>
                    <a:pt x="56" y="247"/>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sp>
          <p:nvSpPr>
            <p:cNvPr id="246" name="Freeform 28"/>
            <p:cNvSpPr>
              <a:spLocks/>
            </p:cNvSpPr>
            <p:nvPr/>
          </p:nvSpPr>
          <p:spPr bwMode="auto">
            <a:xfrm>
              <a:off x="8463616" y="3444842"/>
              <a:ext cx="295545" cy="99139"/>
            </a:xfrm>
            <a:custGeom>
              <a:avLst/>
              <a:gdLst>
                <a:gd name="T0" fmla="*/ 68 w 1392"/>
                <a:gd name="T1" fmla="*/ 470 h 470"/>
                <a:gd name="T2" fmla="*/ 299 w 1392"/>
                <a:gd name="T3" fmla="*/ 242 h 470"/>
                <a:gd name="T4" fmla="*/ 1321 w 1392"/>
                <a:gd name="T5" fmla="*/ 242 h 470"/>
                <a:gd name="T6" fmla="*/ 1392 w 1392"/>
                <a:gd name="T7" fmla="*/ 254 h 470"/>
                <a:gd name="T8" fmla="*/ 1392 w 1392"/>
                <a:gd name="T9" fmla="*/ 145 h 470"/>
                <a:gd name="T10" fmla="*/ 1247 w 1392"/>
                <a:gd name="T11" fmla="*/ 0 h 470"/>
                <a:gd name="T12" fmla="*/ 145 w 1392"/>
                <a:gd name="T13" fmla="*/ 0 h 470"/>
                <a:gd name="T14" fmla="*/ 0 w 1392"/>
                <a:gd name="T15" fmla="*/ 145 h 470"/>
                <a:gd name="T16" fmla="*/ 0 w 1392"/>
                <a:gd name="T17" fmla="*/ 348 h 470"/>
                <a:gd name="T18" fmla="*/ 68 w 1392"/>
                <a:gd name="T1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2" h="470">
                  <a:moveTo>
                    <a:pt x="68" y="470"/>
                  </a:moveTo>
                  <a:cubicBezTo>
                    <a:pt x="70" y="344"/>
                    <a:pt x="173" y="242"/>
                    <a:pt x="299" y="242"/>
                  </a:cubicBezTo>
                  <a:lnTo>
                    <a:pt x="1321" y="242"/>
                  </a:lnTo>
                  <a:cubicBezTo>
                    <a:pt x="1346" y="242"/>
                    <a:pt x="1370" y="246"/>
                    <a:pt x="1392" y="254"/>
                  </a:cubicBezTo>
                  <a:lnTo>
                    <a:pt x="1392" y="145"/>
                  </a:lnTo>
                  <a:cubicBezTo>
                    <a:pt x="1392" y="65"/>
                    <a:pt x="1327" y="0"/>
                    <a:pt x="1247" y="0"/>
                  </a:cubicBezTo>
                  <a:lnTo>
                    <a:pt x="145" y="0"/>
                  </a:lnTo>
                  <a:cubicBezTo>
                    <a:pt x="65" y="0"/>
                    <a:pt x="0" y="65"/>
                    <a:pt x="0" y="145"/>
                  </a:cubicBezTo>
                  <a:lnTo>
                    <a:pt x="0" y="348"/>
                  </a:lnTo>
                  <a:cubicBezTo>
                    <a:pt x="0" y="399"/>
                    <a:pt x="27" y="444"/>
                    <a:pt x="68" y="47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latin typeface="+mn-lt"/>
                <a:ea typeface="+mn-ea"/>
                <a:cs typeface="+mn-ea"/>
                <a:sym typeface="+mn-lt"/>
              </a:endParaRPr>
            </a:p>
          </p:txBody>
        </p:sp>
      </p:grpSp>
      <p:sp>
        <p:nvSpPr>
          <p:cNvPr id="247" name="Freeform 83"/>
          <p:cNvSpPr>
            <a:spLocks noEditPoints="1"/>
          </p:cNvSpPr>
          <p:nvPr/>
        </p:nvSpPr>
        <p:spPr bwMode="auto">
          <a:xfrm>
            <a:off x="1834339" y="2610002"/>
            <a:ext cx="141923" cy="212883"/>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48" name="Freeform 113"/>
          <p:cNvSpPr>
            <a:spLocks noEditPoints="1"/>
          </p:cNvSpPr>
          <p:nvPr/>
        </p:nvSpPr>
        <p:spPr bwMode="auto">
          <a:xfrm>
            <a:off x="7090733" y="3123952"/>
            <a:ext cx="232335" cy="182192"/>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nvGrpSpPr>
          <p:cNvPr id="3" name="组合 2"/>
          <p:cNvGrpSpPr/>
          <p:nvPr/>
        </p:nvGrpSpPr>
        <p:grpSpPr>
          <a:xfrm>
            <a:off x="1017403" y="1964967"/>
            <a:ext cx="142250" cy="364061"/>
            <a:chOff x="1280606" y="917200"/>
            <a:chExt cx="341530" cy="874080"/>
          </a:xfrm>
          <a:solidFill>
            <a:schemeClr val="bg1">
              <a:lumMod val="95000"/>
            </a:schemeClr>
          </a:solidFill>
        </p:grpSpPr>
        <p:sp>
          <p:nvSpPr>
            <p:cNvPr id="250" name="Freeform 96"/>
            <p:cNvSpPr>
              <a:spLocks/>
            </p:cNvSpPr>
            <p:nvPr/>
          </p:nvSpPr>
          <p:spPr bwMode="auto">
            <a:xfrm>
              <a:off x="1280606" y="1064809"/>
              <a:ext cx="341530" cy="726471"/>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251" name="Oval 97"/>
            <p:cNvSpPr>
              <a:spLocks noChangeArrowheads="1"/>
            </p:cNvSpPr>
            <p:nvPr/>
          </p:nvSpPr>
          <p:spPr bwMode="auto">
            <a:xfrm>
              <a:off x="1381908" y="917200"/>
              <a:ext cx="136034" cy="138927"/>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grpSp>
      <p:grpSp>
        <p:nvGrpSpPr>
          <p:cNvPr id="4" name="组合 3"/>
          <p:cNvGrpSpPr/>
          <p:nvPr/>
        </p:nvGrpSpPr>
        <p:grpSpPr>
          <a:xfrm>
            <a:off x="1827116" y="1979149"/>
            <a:ext cx="156369" cy="335697"/>
            <a:chOff x="2352687" y="951250"/>
            <a:chExt cx="375427" cy="805981"/>
          </a:xfrm>
          <a:solidFill>
            <a:schemeClr val="bg1">
              <a:lumMod val="95000"/>
            </a:schemeClr>
          </a:solidFill>
        </p:grpSpPr>
        <p:sp>
          <p:nvSpPr>
            <p:cNvPr id="253" name="Oval 98"/>
            <p:cNvSpPr>
              <a:spLocks noChangeArrowheads="1"/>
            </p:cNvSpPr>
            <p:nvPr/>
          </p:nvSpPr>
          <p:spPr bwMode="auto">
            <a:xfrm>
              <a:off x="2481330" y="951250"/>
              <a:ext cx="120766" cy="120766"/>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254" name="Freeform 99"/>
            <p:cNvSpPr>
              <a:spLocks/>
            </p:cNvSpPr>
            <p:nvPr/>
          </p:nvSpPr>
          <p:spPr bwMode="auto">
            <a:xfrm>
              <a:off x="2352687" y="1098269"/>
              <a:ext cx="375427" cy="6589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grpSp>
      <p:sp>
        <p:nvSpPr>
          <p:cNvPr id="255" name="Freeform 110"/>
          <p:cNvSpPr>
            <a:spLocks noEditPoints="1"/>
          </p:cNvSpPr>
          <p:nvPr/>
        </p:nvSpPr>
        <p:spPr bwMode="auto">
          <a:xfrm>
            <a:off x="3215459" y="2614594"/>
            <a:ext cx="297465" cy="203699"/>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nvGrpSpPr>
          <p:cNvPr id="14" name="组合 13"/>
          <p:cNvGrpSpPr/>
          <p:nvPr/>
        </p:nvGrpSpPr>
        <p:grpSpPr>
          <a:xfrm>
            <a:off x="5615437" y="3094231"/>
            <a:ext cx="241631" cy="241631"/>
            <a:chOff x="7358268" y="3243157"/>
            <a:chExt cx="580136" cy="580136"/>
          </a:xfrm>
          <a:solidFill>
            <a:schemeClr val="bg1">
              <a:lumMod val="95000"/>
            </a:schemeClr>
          </a:solidFill>
        </p:grpSpPr>
        <p:sp>
          <p:nvSpPr>
            <p:cNvPr id="257" name="Rectangle 10"/>
            <p:cNvSpPr>
              <a:spLocks noChangeArrowheads="1"/>
            </p:cNvSpPr>
            <p:nvPr/>
          </p:nvSpPr>
          <p:spPr bwMode="auto">
            <a:xfrm>
              <a:off x="7766927" y="3538834"/>
              <a:ext cx="59296" cy="5609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58" name="Freeform 11"/>
            <p:cNvSpPr>
              <a:spLocks noEditPoints="1"/>
            </p:cNvSpPr>
            <p:nvPr/>
          </p:nvSpPr>
          <p:spPr bwMode="auto">
            <a:xfrm>
              <a:off x="7725260" y="3378576"/>
              <a:ext cx="66508" cy="151445"/>
            </a:xfrm>
            <a:custGeom>
              <a:avLst/>
              <a:gdLst/>
              <a:ahLst/>
              <a:cxnLst>
                <a:cxn ang="0">
                  <a:pos x="23" y="36"/>
                </a:cxn>
                <a:cxn ang="0">
                  <a:pos x="22" y="8"/>
                </a:cxn>
                <a:cxn ang="0">
                  <a:pos x="18" y="4"/>
                </a:cxn>
                <a:cxn ang="0">
                  <a:pos x="14" y="0"/>
                </a:cxn>
                <a:cxn ang="0">
                  <a:pos x="13" y="43"/>
                </a:cxn>
                <a:cxn ang="0">
                  <a:pos x="14" y="71"/>
                </a:cxn>
                <a:cxn ang="0">
                  <a:pos x="22" y="79"/>
                </a:cxn>
                <a:cxn ang="0">
                  <a:pos x="23" y="36"/>
                </a:cxn>
                <a:cxn ang="0">
                  <a:pos x="23" y="36"/>
                </a:cxn>
                <a:cxn ang="0">
                  <a:pos x="23" y="36"/>
                </a:cxn>
              </a:cxnLst>
              <a:rect l="0" t="0" r="r" b="b"/>
              <a:pathLst>
                <a:path w="35" h="79">
                  <a:moveTo>
                    <a:pt x="23" y="36"/>
                  </a:moveTo>
                  <a:cubicBezTo>
                    <a:pt x="12" y="19"/>
                    <a:pt x="21" y="9"/>
                    <a:pt x="22" y="8"/>
                  </a:cubicBezTo>
                  <a:cubicBezTo>
                    <a:pt x="18" y="4"/>
                    <a:pt x="18" y="4"/>
                    <a:pt x="18" y="4"/>
                  </a:cubicBezTo>
                  <a:cubicBezTo>
                    <a:pt x="14" y="0"/>
                    <a:pt x="14" y="0"/>
                    <a:pt x="14" y="0"/>
                  </a:cubicBezTo>
                  <a:cubicBezTo>
                    <a:pt x="8" y="6"/>
                    <a:pt x="0" y="22"/>
                    <a:pt x="13" y="43"/>
                  </a:cubicBezTo>
                  <a:cubicBezTo>
                    <a:pt x="24" y="60"/>
                    <a:pt x="15" y="70"/>
                    <a:pt x="14" y="71"/>
                  </a:cubicBezTo>
                  <a:cubicBezTo>
                    <a:pt x="22" y="79"/>
                    <a:pt x="22" y="79"/>
                    <a:pt x="22" y="79"/>
                  </a:cubicBezTo>
                  <a:cubicBezTo>
                    <a:pt x="28" y="73"/>
                    <a:pt x="35" y="57"/>
                    <a:pt x="23" y="36"/>
                  </a:cubicBezTo>
                  <a:close/>
                  <a:moveTo>
                    <a:pt x="23" y="36"/>
                  </a:moveTo>
                  <a:cubicBezTo>
                    <a:pt x="23" y="36"/>
                    <a:pt x="23" y="36"/>
                    <a:pt x="23" y="36"/>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59" name="Freeform 12"/>
            <p:cNvSpPr>
              <a:spLocks noEditPoints="1"/>
            </p:cNvSpPr>
            <p:nvPr/>
          </p:nvSpPr>
          <p:spPr bwMode="auto">
            <a:xfrm>
              <a:off x="7782152" y="3390595"/>
              <a:ext cx="60898" cy="127406"/>
            </a:xfrm>
            <a:custGeom>
              <a:avLst/>
              <a:gdLst/>
              <a:ahLst/>
              <a:cxnLst>
                <a:cxn ang="0">
                  <a:pos x="12" y="59"/>
                </a:cxn>
                <a:cxn ang="0">
                  <a:pos x="20" y="67"/>
                </a:cxn>
                <a:cxn ang="0">
                  <a:pos x="21" y="30"/>
                </a:cxn>
                <a:cxn ang="0">
                  <a:pos x="20" y="8"/>
                </a:cxn>
                <a:cxn ang="0">
                  <a:pos x="16" y="4"/>
                </a:cxn>
                <a:cxn ang="0">
                  <a:pos x="12" y="0"/>
                </a:cxn>
                <a:cxn ang="0">
                  <a:pos x="11" y="37"/>
                </a:cxn>
                <a:cxn ang="0">
                  <a:pos x="12" y="59"/>
                </a:cxn>
                <a:cxn ang="0">
                  <a:pos x="12" y="59"/>
                </a:cxn>
                <a:cxn ang="0">
                  <a:pos x="12" y="59"/>
                </a:cxn>
              </a:cxnLst>
              <a:rect l="0" t="0" r="r" b="b"/>
              <a:pathLst>
                <a:path w="32" h="67">
                  <a:moveTo>
                    <a:pt x="12" y="59"/>
                  </a:moveTo>
                  <a:cubicBezTo>
                    <a:pt x="20" y="67"/>
                    <a:pt x="20" y="67"/>
                    <a:pt x="20" y="67"/>
                  </a:cubicBezTo>
                  <a:cubicBezTo>
                    <a:pt x="25" y="62"/>
                    <a:pt x="32" y="48"/>
                    <a:pt x="21" y="30"/>
                  </a:cubicBezTo>
                  <a:cubicBezTo>
                    <a:pt x="12" y="17"/>
                    <a:pt x="19" y="9"/>
                    <a:pt x="20" y="8"/>
                  </a:cubicBezTo>
                  <a:cubicBezTo>
                    <a:pt x="16" y="4"/>
                    <a:pt x="16" y="4"/>
                    <a:pt x="16" y="4"/>
                  </a:cubicBezTo>
                  <a:cubicBezTo>
                    <a:pt x="12" y="0"/>
                    <a:pt x="12" y="0"/>
                    <a:pt x="12" y="0"/>
                  </a:cubicBezTo>
                  <a:cubicBezTo>
                    <a:pt x="7" y="5"/>
                    <a:pt x="0" y="19"/>
                    <a:pt x="11" y="37"/>
                  </a:cubicBezTo>
                  <a:cubicBezTo>
                    <a:pt x="20" y="50"/>
                    <a:pt x="13" y="58"/>
                    <a:pt x="12" y="59"/>
                  </a:cubicBezTo>
                  <a:close/>
                  <a:moveTo>
                    <a:pt x="12" y="59"/>
                  </a:moveTo>
                  <a:cubicBezTo>
                    <a:pt x="12" y="59"/>
                    <a:pt x="12" y="59"/>
                    <a:pt x="12" y="59"/>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60" name="Freeform 13"/>
            <p:cNvSpPr>
              <a:spLocks noEditPoints="1"/>
            </p:cNvSpPr>
            <p:nvPr/>
          </p:nvSpPr>
          <p:spPr bwMode="auto">
            <a:xfrm>
              <a:off x="7358268" y="3243157"/>
              <a:ext cx="580136" cy="580136"/>
            </a:xfrm>
            <a:custGeom>
              <a:avLst/>
              <a:gdLst/>
              <a:ahLst/>
              <a:cxnLst>
                <a:cxn ang="0">
                  <a:pos x="152" y="0"/>
                </a:cxn>
                <a:cxn ang="0">
                  <a:pos x="0" y="152"/>
                </a:cxn>
                <a:cxn ang="0">
                  <a:pos x="152" y="304"/>
                </a:cxn>
                <a:cxn ang="0">
                  <a:pos x="304" y="152"/>
                </a:cxn>
                <a:cxn ang="0">
                  <a:pos x="152" y="0"/>
                </a:cxn>
                <a:cxn ang="0">
                  <a:pos x="152" y="266"/>
                </a:cxn>
                <a:cxn ang="0">
                  <a:pos x="38" y="152"/>
                </a:cxn>
                <a:cxn ang="0">
                  <a:pos x="59" y="86"/>
                </a:cxn>
                <a:cxn ang="0">
                  <a:pos x="128" y="155"/>
                </a:cxn>
                <a:cxn ang="0">
                  <a:pos x="55" y="155"/>
                </a:cxn>
                <a:cxn ang="0">
                  <a:pos x="55" y="184"/>
                </a:cxn>
                <a:cxn ang="0">
                  <a:pos x="157" y="184"/>
                </a:cxn>
                <a:cxn ang="0">
                  <a:pos x="218" y="245"/>
                </a:cxn>
                <a:cxn ang="0">
                  <a:pos x="152" y="266"/>
                </a:cxn>
                <a:cxn ang="0">
                  <a:pos x="245" y="218"/>
                </a:cxn>
                <a:cxn ang="0">
                  <a:pos x="204" y="177"/>
                </a:cxn>
                <a:cxn ang="0">
                  <a:pos x="204" y="155"/>
                </a:cxn>
                <a:cxn ang="0">
                  <a:pos x="182" y="155"/>
                </a:cxn>
                <a:cxn ang="0">
                  <a:pos x="86" y="59"/>
                </a:cxn>
                <a:cxn ang="0">
                  <a:pos x="152" y="38"/>
                </a:cxn>
                <a:cxn ang="0">
                  <a:pos x="266" y="152"/>
                </a:cxn>
                <a:cxn ang="0">
                  <a:pos x="245" y="218"/>
                </a:cxn>
                <a:cxn ang="0">
                  <a:pos x="245" y="218"/>
                </a:cxn>
                <a:cxn ang="0">
                  <a:pos x="245" y="218"/>
                </a:cxn>
              </a:cxnLst>
              <a:rect l="0" t="0" r="r" b="b"/>
              <a:pathLst>
                <a:path w="304" h="304">
                  <a:moveTo>
                    <a:pt x="152" y="0"/>
                  </a:moveTo>
                  <a:cubicBezTo>
                    <a:pt x="68" y="0"/>
                    <a:pt x="0" y="68"/>
                    <a:pt x="0" y="152"/>
                  </a:cubicBezTo>
                  <a:cubicBezTo>
                    <a:pt x="0" y="236"/>
                    <a:pt x="68" y="304"/>
                    <a:pt x="152" y="304"/>
                  </a:cubicBezTo>
                  <a:cubicBezTo>
                    <a:pt x="236" y="304"/>
                    <a:pt x="304" y="236"/>
                    <a:pt x="304" y="152"/>
                  </a:cubicBezTo>
                  <a:cubicBezTo>
                    <a:pt x="304" y="68"/>
                    <a:pt x="236" y="0"/>
                    <a:pt x="152" y="0"/>
                  </a:cubicBezTo>
                  <a:close/>
                  <a:moveTo>
                    <a:pt x="152" y="266"/>
                  </a:moveTo>
                  <a:cubicBezTo>
                    <a:pt x="89" y="266"/>
                    <a:pt x="38" y="215"/>
                    <a:pt x="38" y="152"/>
                  </a:cubicBezTo>
                  <a:cubicBezTo>
                    <a:pt x="38" y="128"/>
                    <a:pt x="46" y="105"/>
                    <a:pt x="59" y="86"/>
                  </a:cubicBezTo>
                  <a:cubicBezTo>
                    <a:pt x="128" y="155"/>
                    <a:pt x="128" y="155"/>
                    <a:pt x="128" y="155"/>
                  </a:cubicBezTo>
                  <a:cubicBezTo>
                    <a:pt x="55" y="155"/>
                    <a:pt x="55" y="155"/>
                    <a:pt x="55" y="155"/>
                  </a:cubicBezTo>
                  <a:cubicBezTo>
                    <a:pt x="55" y="184"/>
                    <a:pt x="55" y="184"/>
                    <a:pt x="55" y="184"/>
                  </a:cubicBezTo>
                  <a:cubicBezTo>
                    <a:pt x="157" y="184"/>
                    <a:pt x="157" y="184"/>
                    <a:pt x="157" y="184"/>
                  </a:cubicBezTo>
                  <a:cubicBezTo>
                    <a:pt x="218" y="245"/>
                    <a:pt x="218" y="245"/>
                    <a:pt x="218" y="245"/>
                  </a:cubicBezTo>
                  <a:cubicBezTo>
                    <a:pt x="199" y="258"/>
                    <a:pt x="176" y="266"/>
                    <a:pt x="152" y="266"/>
                  </a:cubicBezTo>
                  <a:close/>
                  <a:moveTo>
                    <a:pt x="245" y="218"/>
                  </a:moveTo>
                  <a:cubicBezTo>
                    <a:pt x="204" y="177"/>
                    <a:pt x="204" y="177"/>
                    <a:pt x="204" y="177"/>
                  </a:cubicBezTo>
                  <a:cubicBezTo>
                    <a:pt x="204" y="155"/>
                    <a:pt x="204" y="155"/>
                    <a:pt x="204" y="155"/>
                  </a:cubicBezTo>
                  <a:cubicBezTo>
                    <a:pt x="182" y="155"/>
                    <a:pt x="182" y="155"/>
                    <a:pt x="182" y="155"/>
                  </a:cubicBezTo>
                  <a:cubicBezTo>
                    <a:pt x="86" y="59"/>
                    <a:pt x="86" y="59"/>
                    <a:pt x="86" y="59"/>
                  </a:cubicBezTo>
                  <a:cubicBezTo>
                    <a:pt x="105" y="46"/>
                    <a:pt x="128" y="38"/>
                    <a:pt x="152" y="38"/>
                  </a:cubicBezTo>
                  <a:cubicBezTo>
                    <a:pt x="215" y="38"/>
                    <a:pt x="266" y="89"/>
                    <a:pt x="266" y="152"/>
                  </a:cubicBezTo>
                  <a:cubicBezTo>
                    <a:pt x="266" y="176"/>
                    <a:pt x="258" y="199"/>
                    <a:pt x="245" y="218"/>
                  </a:cubicBezTo>
                  <a:close/>
                  <a:moveTo>
                    <a:pt x="245" y="218"/>
                  </a:moveTo>
                  <a:cubicBezTo>
                    <a:pt x="245" y="218"/>
                    <a:pt x="245" y="218"/>
                    <a:pt x="245" y="218"/>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sp>
        <p:nvSpPr>
          <p:cNvPr id="261" name="Freeform 26"/>
          <p:cNvSpPr>
            <a:spLocks noEditPoints="1"/>
          </p:cNvSpPr>
          <p:nvPr/>
        </p:nvSpPr>
        <p:spPr bwMode="auto">
          <a:xfrm>
            <a:off x="4015862" y="1984894"/>
            <a:ext cx="311331" cy="324207"/>
          </a:xfrm>
          <a:custGeom>
            <a:avLst/>
            <a:gdLst/>
            <a:ahLst/>
            <a:cxnLst>
              <a:cxn ang="0">
                <a:pos x="241" y="43"/>
              </a:cxn>
              <a:cxn ang="0">
                <a:pos x="284" y="0"/>
              </a:cxn>
              <a:cxn ang="0">
                <a:pos x="327" y="43"/>
              </a:cxn>
              <a:cxn ang="0">
                <a:pos x="284" y="86"/>
              </a:cxn>
              <a:cxn ang="0">
                <a:pos x="241" y="43"/>
              </a:cxn>
              <a:cxn ang="0">
                <a:pos x="378" y="172"/>
              </a:cxn>
              <a:cxn ang="0">
                <a:pos x="318" y="172"/>
              </a:cxn>
              <a:cxn ang="0">
                <a:pos x="272" y="109"/>
              </a:cxn>
              <a:cxn ang="0">
                <a:pos x="270" y="106"/>
              </a:cxn>
              <a:cxn ang="0">
                <a:pos x="267" y="103"/>
              </a:cxn>
              <a:cxn ang="0">
                <a:pos x="232" y="86"/>
              </a:cxn>
              <a:cxn ang="0">
                <a:pos x="230" y="85"/>
              </a:cxn>
              <a:cxn ang="0">
                <a:pos x="162" y="53"/>
              </a:cxn>
              <a:cxn ang="0">
                <a:pos x="144" y="55"/>
              </a:cxn>
              <a:cxn ang="0">
                <a:pos x="76" y="107"/>
              </a:cxn>
              <a:cxn ang="0">
                <a:pos x="72" y="131"/>
              </a:cxn>
              <a:cxn ang="0">
                <a:pos x="86" y="138"/>
              </a:cxn>
              <a:cxn ang="0">
                <a:pos x="96" y="134"/>
              </a:cxn>
              <a:cxn ang="0">
                <a:pos x="157" y="89"/>
              </a:cxn>
              <a:cxn ang="0">
                <a:pos x="203" y="111"/>
              </a:cxn>
              <a:cxn ang="0">
                <a:pos x="148" y="198"/>
              </a:cxn>
              <a:cxn ang="0">
                <a:pos x="158" y="241"/>
              </a:cxn>
              <a:cxn ang="0">
                <a:pos x="236" y="294"/>
              </a:cxn>
              <a:cxn ang="0">
                <a:pos x="237" y="296"/>
              </a:cxn>
              <a:cxn ang="0">
                <a:pos x="191" y="388"/>
              </a:cxn>
              <a:cxn ang="0">
                <a:pos x="199" y="411"/>
              </a:cxn>
              <a:cxn ang="0">
                <a:pos x="206" y="413"/>
              </a:cxn>
              <a:cxn ang="0">
                <a:pos x="222" y="403"/>
              </a:cxn>
              <a:cxn ang="0">
                <a:pos x="273" y="300"/>
              </a:cxn>
              <a:cxn ang="0">
                <a:pos x="270" y="280"/>
              </a:cxn>
              <a:cxn ang="0">
                <a:pos x="217" y="227"/>
              </a:cxn>
              <a:cxn ang="0">
                <a:pos x="261" y="152"/>
              </a:cxn>
              <a:cxn ang="0">
                <a:pos x="296" y="199"/>
              </a:cxn>
              <a:cxn ang="0">
                <a:pos x="310" y="206"/>
              </a:cxn>
              <a:cxn ang="0">
                <a:pos x="378" y="206"/>
              </a:cxn>
              <a:cxn ang="0">
                <a:pos x="396" y="189"/>
              </a:cxn>
              <a:cxn ang="0">
                <a:pos x="378" y="172"/>
              </a:cxn>
              <a:cxn ang="0">
                <a:pos x="131" y="234"/>
              </a:cxn>
              <a:cxn ang="0">
                <a:pos x="110" y="275"/>
              </a:cxn>
              <a:cxn ang="0">
                <a:pos x="17" y="275"/>
              </a:cxn>
              <a:cxn ang="0">
                <a:pos x="0" y="292"/>
              </a:cxn>
              <a:cxn ang="0">
                <a:pos x="17" y="310"/>
              </a:cxn>
              <a:cxn ang="0">
                <a:pos x="120" y="310"/>
              </a:cxn>
              <a:cxn ang="0">
                <a:pos x="132" y="305"/>
              </a:cxn>
              <a:cxn ang="0">
                <a:pos x="133" y="304"/>
              </a:cxn>
              <a:cxn ang="0">
                <a:pos x="134" y="303"/>
              </a:cxn>
              <a:cxn ang="0">
                <a:pos x="169" y="268"/>
              </a:cxn>
              <a:cxn ang="0">
                <a:pos x="148" y="255"/>
              </a:cxn>
              <a:cxn ang="0">
                <a:pos x="131" y="234"/>
              </a:cxn>
              <a:cxn ang="0">
                <a:pos x="131" y="234"/>
              </a:cxn>
              <a:cxn ang="0">
                <a:pos x="131" y="234"/>
              </a:cxn>
            </a:cxnLst>
            <a:rect l="0" t="0" r="r" b="b"/>
            <a:pathLst>
              <a:path w="396" h="413">
                <a:moveTo>
                  <a:pt x="241" y="43"/>
                </a:moveTo>
                <a:cubicBezTo>
                  <a:pt x="241" y="19"/>
                  <a:pt x="260" y="0"/>
                  <a:pt x="284" y="0"/>
                </a:cubicBezTo>
                <a:cubicBezTo>
                  <a:pt x="308" y="0"/>
                  <a:pt x="327" y="19"/>
                  <a:pt x="327" y="43"/>
                </a:cubicBezTo>
                <a:cubicBezTo>
                  <a:pt x="327" y="67"/>
                  <a:pt x="308" y="86"/>
                  <a:pt x="284" y="86"/>
                </a:cubicBezTo>
                <a:cubicBezTo>
                  <a:pt x="260" y="86"/>
                  <a:pt x="241" y="67"/>
                  <a:pt x="241" y="43"/>
                </a:cubicBezTo>
                <a:close/>
                <a:moveTo>
                  <a:pt x="378" y="172"/>
                </a:moveTo>
                <a:cubicBezTo>
                  <a:pt x="318" y="172"/>
                  <a:pt x="318" y="172"/>
                  <a:pt x="318" y="172"/>
                </a:cubicBezTo>
                <a:cubicBezTo>
                  <a:pt x="272" y="109"/>
                  <a:pt x="272" y="109"/>
                  <a:pt x="272" y="109"/>
                </a:cubicBezTo>
                <a:cubicBezTo>
                  <a:pt x="271" y="108"/>
                  <a:pt x="270" y="107"/>
                  <a:pt x="270" y="106"/>
                </a:cubicBezTo>
                <a:cubicBezTo>
                  <a:pt x="269" y="105"/>
                  <a:pt x="268" y="104"/>
                  <a:pt x="267" y="103"/>
                </a:cubicBezTo>
                <a:cubicBezTo>
                  <a:pt x="232" y="86"/>
                  <a:pt x="232" y="86"/>
                  <a:pt x="232" y="86"/>
                </a:cubicBezTo>
                <a:cubicBezTo>
                  <a:pt x="231" y="86"/>
                  <a:pt x="231" y="85"/>
                  <a:pt x="230" y="85"/>
                </a:cubicBezTo>
                <a:cubicBezTo>
                  <a:pt x="162" y="53"/>
                  <a:pt x="162" y="53"/>
                  <a:pt x="162" y="53"/>
                </a:cubicBezTo>
                <a:cubicBezTo>
                  <a:pt x="156" y="50"/>
                  <a:pt x="150" y="51"/>
                  <a:pt x="144" y="55"/>
                </a:cubicBezTo>
                <a:cubicBezTo>
                  <a:pt x="76" y="107"/>
                  <a:pt x="76" y="107"/>
                  <a:pt x="76" y="107"/>
                </a:cubicBezTo>
                <a:cubicBezTo>
                  <a:pt x="68" y="112"/>
                  <a:pt x="67" y="123"/>
                  <a:pt x="72" y="131"/>
                </a:cubicBezTo>
                <a:cubicBezTo>
                  <a:pt x="76" y="135"/>
                  <a:pt x="81" y="138"/>
                  <a:pt x="86" y="138"/>
                </a:cubicBezTo>
                <a:cubicBezTo>
                  <a:pt x="90" y="138"/>
                  <a:pt x="93" y="136"/>
                  <a:pt x="96" y="134"/>
                </a:cubicBezTo>
                <a:cubicBezTo>
                  <a:pt x="157" y="89"/>
                  <a:pt x="157" y="89"/>
                  <a:pt x="157" y="89"/>
                </a:cubicBezTo>
                <a:cubicBezTo>
                  <a:pt x="203" y="111"/>
                  <a:pt x="203" y="111"/>
                  <a:pt x="203" y="111"/>
                </a:cubicBezTo>
                <a:cubicBezTo>
                  <a:pt x="148" y="198"/>
                  <a:pt x="148" y="198"/>
                  <a:pt x="148" y="198"/>
                </a:cubicBezTo>
                <a:cubicBezTo>
                  <a:pt x="139" y="212"/>
                  <a:pt x="143" y="232"/>
                  <a:pt x="158" y="241"/>
                </a:cubicBezTo>
                <a:cubicBezTo>
                  <a:pt x="236" y="294"/>
                  <a:pt x="236" y="294"/>
                  <a:pt x="236" y="294"/>
                </a:cubicBezTo>
                <a:cubicBezTo>
                  <a:pt x="237" y="296"/>
                  <a:pt x="237" y="296"/>
                  <a:pt x="237" y="296"/>
                </a:cubicBezTo>
                <a:cubicBezTo>
                  <a:pt x="191" y="388"/>
                  <a:pt x="191" y="388"/>
                  <a:pt x="191" y="388"/>
                </a:cubicBezTo>
                <a:cubicBezTo>
                  <a:pt x="187" y="396"/>
                  <a:pt x="190" y="407"/>
                  <a:pt x="199" y="411"/>
                </a:cubicBezTo>
                <a:cubicBezTo>
                  <a:pt x="201" y="412"/>
                  <a:pt x="204" y="413"/>
                  <a:pt x="206" y="413"/>
                </a:cubicBezTo>
                <a:cubicBezTo>
                  <a:pt x="213" y="413"/>
                  <a:pt x="219" y="409"/>
                  <a:pt x="222" y="403"/>
                </a:cubicBezTo>
                <a:cubicBezTo>
                  <a:pt x="273" y="300"/>
                  <a:pt x="273" y="300"/>
                  <a:pt x="273" y="300"/>
                </a:cubicBezTo>
                <a:cubicBezTo>
                  <a:pt x="277" y="293"/>
                  <a:pt x="275" y="285"/>
                  <a:pt x="270" y="280"/>
                </a:cubicBezTo>
                <a:cubicBezTo>
                  <a:pt x="217" y="227"/>
                  <a:pt x="217" y="227"/>
                  <a:pt x="217" y="227"/>
                </a:cubicBezTo>
                <a:cubicBezTo>
                  <a:pt x="261" y="152"/>
                  <a:pt x="261" y="152"/>
                  <a:pt x="261" y="152"/>
                </a:cubicBezTo>
                <a:cubicBezTo>
                  <a:pt x="296" y="199"/>
                  <a:pt x="296" y="199"/>
                  <a:pt x="296" y="199"/>
                </a:cubicBezTo>
                <a:cubicBezTo>
                  <a:pt x="299" y="204"/>
                  <a:pt x="304" y="206"/>
                  <a:pt x="310" y="206"/>
                </a:cubicBezTo>
                <a:cubicBezTo>
                  <a:pt x="378" y="206"/>
                  <a:pt x="378" y="206"/>
                  <a:pt x="378" y="206"/>
                </a:cubicBezTo>
                <a:cubicBezTo>
                  <a:pt x="388" y="206"/>
                  <a:pt x="396" y="199"/>
                  <a:pt x="396" y="189"/>
                </a:cubicBezTo>
                <a:cubicBezTo>
                  <a:pt x="396" y="180"/>
                  <a:pt x="388" y="172"/>
                  <a:pt x="378" y="172"/>
                </a:cubicBezTo>
                <a:close/>
                <a:moveTo>
                  <a:pt x="131" y="234"/>
                </a:moveTo>
                <a:cubicBezTo>
                  <a:pt x="110" y="275"/>
                  <a:pt x="110" y="275"/>
                  <a:pt x="110" y="275"/>
                </a:cubicBezTo>
                <a:cubicBezTo>
                  <a:pt x="17" y="275"/>
                  <a:pt x="17" y="275"/>
                  <a:pt x="17" y="275"/>
                </a:cubicBezTo>
                <a:cubicBezTo>
                  <a:pt x="8" y="275"/>
                  <a:pt x="0" y="283"/>
                  <a:pt x="0" y="292"/>
                </a:cubicBezTo>
                <a:cubicBezTo>
                  <a:pt x="0" y="302"/>
                  <a:pt x="8" y="310"/>
                  <a:pt x="17" y="310"/>
                </a:cubicBezTo>
                <a:cubicBezTo>
                  <a:pt x="120" y="310"/>
                  <a:pt x="120" y="310"/>
                  <a:pt x="120" y="310"/>
                </a:cubicBezTo>
                <a:cubicBezTo>
                  <a:pt x="125" y="310"/>
                  <a:pt x="129" y="308"/>
                  <a:pt x="132" y="305"/>
                </a:cubicBezTo>
                <a:cubicBezTo>
                  <a:pt x="133" y="305"/>
                  <a:pt x="133" y="304"/>
                  <a:pt x="133" y="304"/>
                </a:cubicBezTo>
                <a:cubicBezTo>
                  <a:pt x="133" y="304"/>
                  <a:pt x="134" y="303"/>
                  <a:pt x="134" y="303"/>
                </a:cubicBezTo>
                <a:cubicBezTo>
                  <a:pt x="169" y="268"/>
                  <a:pt x="169" y="268"/>
                  <a:pt x="169" y="268"/>
                </a:cubicBezTo>
                <a:cubicBezTo>
                  <a:pt x="148" y="255"/>
                  <a:pt x="148" y="255"/>
                  <a:pt x="148" y="255"/>
                </a:cubicBezTo>
                <a:cubicBezTo>
                  <a:pt x="141" y="249"/>
                  <a:pt x="134" y="243"/>
                  <a:pt x="131" y="234"/>
                </a:cubicBezTo>
                <a:close/>
                <a:moveTo>
                  <a:pt x="131" y="234"/>
                </a:moveTo>
                <a:cubicBezTo>
                  <a:pt x="131" y="234"/>
                  <a:pt x="131" y="234"/>
                  <a:pt x="131" y="234"/>
                </a:cubicBezTo>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62" name="Freeform 5"/>
          <p:cNvSpPr>
            <a:spLocks noEditPoints="1"/>
          </p:cNvSpPr>
          <p:nvPr/>
        </p:nvSpPr>
        <p:spPr bwMode="auto">
          <a:xfrm>
            <a:off x="972706" y="3103964"/>
            <a:ext cx="231645" cy="222167"/>
          </a:xfrm>
          <a:custGeom>
            <a:avLst/>
            <a:gdLst/>
            <a:ahLst/>
            <a:cxnLst>
              <a:cxn ang="0">
                <a:pos x="237" y="368"/>
              </a:cxn>
              <a:cxn ang="0">
                <a:pos x="181" y="333"/>
              </a:cxn>
              <a:cxn ang="0">
                <a:pos x="87" y="504"/>
              </a:cxn>
              <a:cxn ang="0">
                <a:pos x="15" y="368"/>
              </a:cxn>
              <a:cxn ang="0">
                <a:pos x="13" y="322"/>
              </a:cxn>
              <a:cxn ang="0">
                <a:pos x="57" y="250"/>
              </a:cxn>
              <a:cxn ang="0">
                <a:pos x="3" y="217"/>
              </a:cxn>
              <a:cxn ang="0">
                <a:pos x="168" y="224"/>
              </a:cxn>
              <a:cxn ang="0">
                <a:pos x="237" y="368"/>
              </a:cxn>
              <a:cxn ang="0">
                <a:pos x="310" y="588"/>
              </a:cxn>
              <a:cxn ang="0">
                <a:pos x="310" y="596"/>
              </a:cxn>
              <a:cxn ang="0">
                <a:pos x="149" y="585"/>
              </a:cxn>
              <a:cxn ang="0">
                <a:pos x="106" y="548"/>
              </a:cxn>
              <a:cxn ang="0">
                <a:pos x="122" y="437"/>
              </a:cxn>
              <a:cxn ang="0">
                <a:pos x="316" y="447"/>
              </a:cxn>
              <a:cxn ang="0">
                <a:pos x="310" y="588"/>
              </a:cxn>
              <a:cxn ang="0">
                <a:pos x="237" y="234"/>
              </a:cxn>
              <a:cxn ang="0">
                <a:pos x="116" y="163"/>
              </a:cxn>
              <a:cxn ang="0">
                <a:pos x="109" y="158"/>
              </a:cxn>
              <a:cxn ang="0">
                <a:pos x="195" y="22"/>
              </a:cxn>
              <a:cxn ang="0">
                <a:pos x="249" y="1"/>
              </a:cxn>
              <a:cxn ang="0">
                <a:pos x="339" y="68"/>
              </a:cxn>
              <a:cxn ang="0">
                <a:pos x="237" y="234"/>
              </a:cxn>
              <a:cxn ang="0">
                <a:pos x="588" y="68"/>
              </a:cxn>
              <a:cxn ang="0">
                <a:pos x="504" y="210"/>
              </a:cxn>
              <a:cxn ang="0">
                <a:pos x="344" y="202"/>
              </a:cxn>
              <a:cxn ang="0">
                <a:pos x="402" y="169"/>
              </a:cxn>
              <a:cxn ang="0">
                <a:pos x="295" y="6"/>
              </a:cxn>
              <a:cxn ang="0">
                <a:pos x="450" y="6"/>
              </a:cxn>
              <a:cxn ang="0">
                <a:pos x="491" y="27"/>
              </a:cxn>
              <a:cxn ang="0">
                <a:pos x="534" y="99"/>
              </a:cxn>
              <a:cxn ang="0">
                <a:pos x="588" y="68"/>
              </a:cxn>
              <a:cxn ang="0">
                <a:pos x="567" y="558"/>
              </a:cxn>
              <a:cxn ang="0">
                <a:pos x="529" y="585"/>
              </a:cxn>
              <a:cxn ang="0">
                <a:pos x="446" y="590"/>
              </a:cxn>
              <a:cxn ang="0">
                <a:pos x="449" y="652"/>
              </a:cxn>
              <a:cxn ang="0">
                <a:pos x="361" y="512"/>
              </a:cxn>
              <a:cxn ang="0">
                <a:pos x="441" y="374"/>
              </a:cxn>
              <a:cxn ang="0">
                <a:pos x="444" y="440"/>
              </a:cxn>
              <a:cxn ang="0">
                <a:pos x="638" y="421"/>
              </a:cxn>
              <a:cxn ang="0">
                <a:pos x="567" y="558"/>
              </a:cxn>
              <a:cxn ang="0">
                <a:pos x="670" y="324"/>
              </a:cxn>
              <a:cxn ang="0">
                <a:pos x="664" y="381"/>
              </a:cxn>
              <a:cxn ang="0">
                <a:pos x="563" y="431"/>
              </a:cxn>
              <a:cxn ang="0">
                <a:pos x="462" y="264"/>
              </a:cxn>
              <a:cxn ang="0">
                <a:pos x="581" y="190"/>
              </a:cxn>
              <a:cxn ang="0">
                <a:pos x="589" y="185"/>
              </a:cxn>
              <a:cxn ang="0">
                <a:pos x="670" y="324"/>
              </a:cxn>
            </a:cxnLst>
            <a:rect l="0" t="0" r="r" b="b"/>
            <a:pathLst>
              <a:path w="680" h="652">
                <a:moveTo>
                  <a:pt x="237" y="368"/>
                </a:moveTo>
                <a:cubicBezTo>
                  <a:pt x="181" y="333"/>
                  <a:pt x="181" y="333"/>
                  <a:pt x="181" y="333"/>
                </a:cubicBezTo>
                <a:cubicBezTo>
                  <a:pt x="95" y="431"/>
                  <a:pt x="87" y="504"/>
                  <a:pt x="87" y="504"/>
                </a:cubicBezTo>
                <a:cubicBezTo>
                  <a:pt x="15" y="368"/>
                  <a:pt x="15" y="368"/>
                  <a:pt x="15" y="368"/>
                </a:cubicBezTo>
                <a:cubicBezTo>
                  <a:pt x="0" y="346"/>
                  <a:pt x="13" y="322"/>
                  <a:pt x="13" y="322"/>
                </a:cubicBezTo>
                <a:cubicBezTo>
                  <a:pt x="13" y="322"/>
                  <a:pt x="26" y="298"/>
                  <a:pt x="57" y="250"/>
                </a:cubicBezTo>
                <a:cubicBezTo>
                  <a:pt x="3" y="217"/>
                  <a:pt x="3" y="217"/>
                  <a:pt x="3" y="217"/>
                </a:cubicBezTo>
                <a:cubicBezTo>
                  <a:pt x="168" y="224"/>
                  <a:pt x="168" y="224"/>
                  <a:pt x="168" y="224"/>
                </a:cubicBezTo>
                <a:lnTo>
                  <a:pt x="237" y="368"/>
                </a:lnTo>
                <a:close/>
                <a:moveTo>
                  <a:pt x="310" y="588"/>
                </a:moveTo>
                <a:cubicBezTo>
                  <a:pt x="310" y="596"/>
                  <a:pt x="310" y="596"/>
                  <a:pt x="310" y="596"/>
                </a:cubicBezTo>
                <a:cubicBezTo>
                  <a:pt x="149" y="585"/>
                  <a:pt x="149" y="585"/>
                  <a:pt x="149" y="585"/>
                </a:cubicBezTo>
                <a:cubicBezTo>
                  <a:pt x="129" y="584"/>
                  <a:pt x="113" y="565"/>
                  <a:pt x="106" y="548"/>
                </a:cubicBezTo>
                <a:cubicBezTo>
                  <a:pt x="91" y="513"/>
                  <a:pt x="110" y="471"/>
                  <a:pt x="122" y="437"/>
                </a:cubicBezTo>
                <a:cubicBezTo>
                  <a:pt x="122" y="437"/>
                  <a:pt x="151" y="441"/>
                  <a:pt x="316" y="447"/>
                </a:cubicBezTo>
                <a:lnTo>
                  <a:pt x="310" y="588"/>
                </a:lnTo>
                <a:close/>
                <a:moveTo>
                  <a:pt x="237" y="234"/>
                </a:moveTo>
                <a:cubicBezTo>
                  <a:pt x="116" y="163"/>
                  <a:pt x="116" y="163"/>
                  <a:pt x="116" y="163"/>
                </a:cubicBezTo>
                <a:cubicBezTo>
                  <a:pt x="109" y="158"/>
                  <a:pt x="109" y="158"/>
                  <a:pt x="109" y="158"/>
                </a:cubicBezTo>
                <a:cubicBezTo>
                  <a:pt x="195" y="22"/>
                  <a:pt x="195" y="22"/>
                  <a:pt x="195" y="22"/>
                </a:cubicBezTo>
                <a:cubicBezTo>
                  <a:pt x="206" y="6"/>
                  <a:pt x="230" y="0"/>
                  <a:pt x="249" y="1"/>
                </a:cubicBezTo>
                <a:cubicBezTo>
                  <a:pt x="287" y="5"/>
                  <a:pt x="314" y="42"/>
                  <a:pt x="339" y="68"/>
                </a:cubicBezTo>
                <a:cubicBezTo>
                  <a:pt x="339" y="68"/>
                  <a:pt x="321" y="92"/>
                  <a:pt x="237" y="234"/>
                </a:cubicBezTo>
                <a:close/>
                <a:moveTo>
                  <a:pt x="588" y="68"/>
                </a:moveTo>
                <a:cubicBezTo>
                  <a:pt x="504" y="210"/>
                  <a:pt x="504" y="210"/>
                  <a:pt x="504" y="210"/>
                </a:cubicBezTo>
                <a:cubicBezTo>
                  <a:pt x="344" y="202"/>
                  <a:pt x="344" y="202"/>
                  <a:pt x="344" y="202"/>
                </a:cubicBezTo>
                <a:cubicBezTo>
                  <a:pt x="402" y="169"/>
                  <a:pt x="402" y="169"/>
                  <a:pt x="402" y="169"/>
                </a:cubicBezTo>
                <a:cubicBezTo>
                  <a:pt x="356" y="48"/>
                  <a:pt x="295" y="6"/>
                  <a:pt x="295" y="6"/>
                </a:cubicBezTo>
                <a:cubicBezTo>
                  <a:pt x="450" y="6"/>
                  <a:pt x="450" y="6"/>
                  <a:pt x="450" y="6"/>
                </a:cubicBezTo>
                <a:cubicBezTo>
                  <a:pt x="477" y="4"/>
                  <a:pt x="491" y="27"/>
                  <a:pt x="491" y="27"/>
                </a:cubicBezTo>
                <a:cubicBezTo>
                  <a:pt x="491" y="27"/>
                  <a:pt x="506" y="50"/>
                  <a:pt x="534" y="99"/>
                </a:cubicBezTo>
                <a:lnTo>
                  <a:pt x="588" y="68"/>
                </a:lnTo>
                <a:close/>
                <a:moveTo>
                  <a:pt x="567" y="558"/>
                </a:moveTo>
                <a:cubicBezTo>
                  <a:pt x="557" y="583"/>
                  <a:pt x="529" y="585"/>
                  <a:pt x="529" y="585"/>
                </a:cubicBezTo>
                <a:cubicBezTo>
                  <a:pt x="529" y="585"/>
                  <a:pt x="502" y="588"/>
                  <a:pt x="446" y="590"/>
                </a:cubicBezTo>
                <a:cubicBezTo>
                  <a:pt x="449" y="652"/>
                  <a:pt x="449" y="652"/>
                  <a:pt x="449" y="652"/>
                </a:cubicBezTo>
                <a:cubicBezTo>
                  <a:pt x="361" y="512"/>
                  <a:pt x="361" y="512"/>
                  <a:pt x="361" y="512"/>
                </a:cubicBezTo>
                <a:cubicBezTo>
                  <a:pt x="441" y="374"/>
                  <a:pt x="441" y="374"/>
                  <a:pt x="441" y="374"/>
                </a:cubicBezTo>
                <a:cubicBezTo>
                  <a:pt x="444" y="440"/>
                  <a:pt x="444" y="440"/>
                  <a:pt x="444" y="440"/>
                </a:cubicBezTo>
                <a:cubicBezTo>
                  <a:pt x="573" y="456"/>
                  <a:pt x="638" y="421"/>
                  <a:pt x="638" y="421"/>
                </a:cubicBezTo>
                <a:lnTo>
                  <a:pt x="567" y="558"/>
                </a:lnTo>
                <a:close/>
                <a:moveTo>
                  <a:pt x="670" y="324"/>
                </a:moveTo>
                <a:cubicBezTo>
                  <a:pt x="680" y="341"/>
                  <a:pt x="674" y="365"/>
                  <a:pt x="664" y="381"/>
                </a:cubicBezTo>
                <a:cubicBezTo>
                  <a:pt x="643" y="413"/>
                  <a:pt x="597" y="421"/>
                  <a:pt x="563" y="431"/>
                </a:cubicBezTo>
                <a:cubicBezTo>
                  <a:pt x="563" y="431"/>
                  <a:pt x="550" y="403"/>
                  <a:pt x="462" y="264"/>
                </a:cubicBezTo>
                <a:cubicBezTo>
                  <a:pt x="581" y="190"/>
                  <a:pt x="581" y="190"/>
                  <a:pt x="581" y="190"/>
                </a:cubicBezTo>
                <a:cubicBezTo>
                  <a:pt x="589" y="185"/>
                  <a:pt x="589" y="185"/>
                  <a:pt x="589" y="185"/>
                </a:cubicBezTo>
                <a:lnTo>
                  <a:pt x="670" y="324"/>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63" name="Freeform 122"/>
          <p:cNvSpPr>
            <a:spLocks noEditPoints="1"/>
          </p:cNvSpPr>
          <p:nvPr/>
        </p:nvSpPr>
        <p:spPr bwMode="auto">
          <a:xfrm>
            <a:off x="4056245" y="3124573"/>
            <a:ext cx="230565" cy="1809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64" name="Freeform 23"/>
          <p:cNvSpPr>
            <a:spLocks noEditPoints="1"/>
          </p:cNvSpPr>
          <p:nvPr/>
        </p:nvSpPr>
        <p:spPr bwMode="auto">
          <a:xfrm>
            <a:off x="4819298" y="2615698"/>
            <a:ext cx="213087" cy="201491"/>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65" name="Freeform 100"/>
          <p:cNvSpPr>
            <a:spLocks noEditPoints="1"/>
          </p:cNvSpPr>
          <p:nvPr/>
        </p:nvSpPr>
        <p:spPr bwMode="auto">
          <a:xfrm>
            <a:off x="2530538" y="3113505"/>
            <a:ext cx="211850" cy="203084"/>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66" name="Freeform 5"/>
          <p:cNvSpPr>
            <a:spLocks noEditPoints="1"/>
          </p:cNvSpPr>
          <p:nvPr/>
        </p:nvSpPr>
        <p:spPr bwMode="auto">
          <a:xfrm>
            <a:off x="5616480" y="2005448"/>
            <a:ext cx="239546" cy="283100"/>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67" name="Freeform 126"/>
          <p:cNvSpPr>
            <a:spLocks/>
          </p:cNvSpPr>
          <p:nvPr/>
        </p:nvSpPr>
        <p:spPr bwMode="auto">
          <a:xfrm>
            <a:off x="7971868" y="3095623"/>
            <a:ext cx="185579" cy="238847"/>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68" name="Freeform 145"/>
          <p:cNvSpPr>
            <a:spLocks noEditPoints="1"/>
          </p:cNvSpPr>
          <p:nvPr/>
        </p:nvSpPr>
        <p:spPr bwMode="auto">
          <a:xfrm>
            <a:off x="2546474" y="2637132"/>
            <a:ext cx="179978" cy="158624"/>
          </a:xfrm>
          <a:custGeom>
            <a:avLst/>
            <a:gdLst/>
            <a:ahLst/>
            <a:cxnLst>
              <a:cxn ang="0">
                <a:pos x="82" y="45"/>
              </a:cxn>
              <a:cxn ang="0">
                <a:pos x="82" y="61"/>
              </a:cxn>
              <a:cxn ang="0">
                <a:pos x="81" y="62"/>
              </a:cxn>
              <a:cxn ang="0">
                <a:pos x="77" y="62"/>
              </a:cxn>
              <a:cxn ang="0">
                <a:pos x="77" y="65"/>
              </a:cxn>
              <a:cxn ang="0">
                <a:pos x="69" y="72"/>
              </a:cxn>
              <a:cxn ang="0">
                <a:pos x="61" y="65"/>
              </a:cxn>
              <a:cxn ang="0">
                <a:pos x="61" y="62"/>
              </a:cxn>
              <a:cxn ang="0">
                <a:pos x="20" y="62"/>
              </a:cxn>
              <a:cxn ang="0">
                <a:pos x="20" y="65"/>
              </a:cxn>
              <a:cxn ang="0">
                <a:pos x="13" y="72"/>
              </a:cxn>
              <a:cxn ang="0">
                <a:pos x="5" y="65"/>
              </a:cxn>
              <a:cxn ang="0">
                <a:pos x="5" y="62"/>
              </a:cxn>
              <a:cxn ang="0">
                <a:pos x="1" y="62"/>
              </a:cxn>
              <a:cxn ang="0">
                <a:pos x="0" y="61"/>
              </a:cxn>
              <a:cxn ang="0">
                <a:pos x="0" y="45"/>
              </a:cxn>
              <a:cxn ang="0">
                <a:pos x="9" y="36"/>
              </a:cxn>
              <a:cxn ang="0">
                <a:pos x="10" y="36"/>
              </a:cxn>
              <a:cxn ang="0">
                <a:pos x="14" y="19"/>
              </a:cxn>
              <a:cxn ang="0">
                <a:pos x="25" y="11"/>
              </a:cxn>
              <a:cxn ang="0">
                <a:pos x="31" y="11"/>
              </a:cxn>
              <a:cxn ang="0">
                <a:pos x="31" y="2"/>
              </a:cxn>
              <a:cxn ang="0">
                <a:pos x="32" y="0"/>
              </a:cxn>
              <a:cxn ang="0">
                <a:pos x="50" y="0"/>
              </a:cxn>
              <a:cxn ang="0">
                <a:pos x="51" y="2"/>
              </a:cxn>
              <a:cxn ang="0">
                <a:pos x="51" y="11"/>
              </a:cxn>
              <a:cxn ang="0">
                <a:pos x="56" y="11"/>
              </a:cxn>
              <a:cxn ang="0">
                <a:pos x="68" y="19"/>
              </a:cxn>
              <a:cxn ang="0">
                <a:pos x="72" y="36"/>
              </a:cxn>
              <a:cxn ang="0">
                <a:pos x="73" y="36"/>
              </a:cxn>
              <a:cxn ang="0">
                <a:pos x="82" y="45"/>
              </a:cxn>
              <a:cxn ang="0">
                <a:pos x="19" y="49"/>
              </a:cxn>
              <a:cxn ang="0">
                <a:pos x="13" y="43"/>
              </a:cxn>
              <a:cxn ang="0">
                <a:pos x="6" y="49"/>
              </a:cxn>
              <a:cxn ang="0">
                <a:pos x="13" y="56"/>
              </a:cxn>
              <a:cxn ang="0">
                <a:pos x="19" y="49"/>
              </a:cxn>
              <a:cxn ang="0">
                <a:pos x="61" y="36"/>
              </a:cxn>
              <a:cxn ang="0">
                <a:pos x="58" y="22"/>
              </a:cxn>
              <a:cxn ang="0">
                <a:pos x="56" y="21"/>
              </a:cxn>
              <a:cxn ang="0">
                <a:pos x="25" y="21"/>
              </a:cxn>
              <a:cxn ang="0">
                <a:pos x="24" y="22"/>
              </a:cxn>
              <a:cxn ang="0">
                <a:pos x="20" y="36"/>
              </a:cxn>
              <a:cxn ang="0">
                <a:pos x="61" y="36"/>
              </a:cxn>
              <a:cxn ang="0">
                <a:pos x="76" y="49"/>
              </a:cxn>
              <a:cxn ang="0">
                <a:pos x="69" y="43"/>
              </a:cxn>
              <a:cxn ang="0">
                <a:pos x="63" y="49"/>
              </a:cxn>
              <a:cxn ang="0">
                <a:pos x="69" y="56"/>
              </a:cxn>
              <a:cxn ang="0">
                <a:pos x="76" y="49"/>
              </a:cxn>
            </a:cxnLst>
            <a:rect l="0" t="0" r="r" b="b"/>
            <a:pathLst>
              <a:path w="82" h="72">
                <a:moveTo>
                  <a:pt x="82" y="45"/>
                </a:moveTo>
                <a:cubicBezTo>
                  <a:pt x="82" y="61"/>
                  <a:pt x="82" y="61"/>
                  <a:pt x="82" y="61"/>
                </a:cubicBezTo>
                <a:cubicBezTo>
                  <a:pt x="82" y="61"/>
                  <a:pt x="81" y="62"/>
                  <a:pt x="81" y="62"/>
                </a:cubicBezTo>
                <a:cubicBezTo>
                  <a:pt x="77" y="62"/>
                  <a:pt x="77" y="62"/>
                  <a:pt x="77" y="62"/>
                </a:cubicBezTo>
                <a:cubicBezTo>
                  <a:pt x="77" y="65"/>
                  <a:pt x="77" y="65"/>
                  <a:pt x="77" y="65"/>
                </a:cubicBezTo>
                <a:cubicBezTo>
                  <a:pt x="77" y="69"/>
                  <a:pt x="73" y="72"/>
                  <a:pt x="69" y="72"/>
                </a:cubicBezTo>
                <a:cubicBezTo>
                  <a:pt x="65" y="72"/>
                  <a:pt x="61" y="69"/>
                  <a:pt x="61" y="65"/>
                </a:cubicBezTo>
                <a:cubicBezTo>
                  <a:pt x="61" y="62"/>
                  <a:pt x="61" y="62"/>
                  <a:pt x="61" y="62"/>
                </a:cubicBezTo>
                <a:cubicBezTo>
                  <a:pt x="20" y="62"/>
                  <a:pt x="20" y="62"/>
                  <a:pt x="20" y="62"/>
                </a:cubicBezTo>
                <a:cubicBezTo>
                  <a:pt x="20" y="65"/>
                  <a:pt x="20" y="65"/>
                  <a:pt x="20" y="65"/>
                </a:cubicBezTo>
                <a:cubicBezTo>
                  <a:pt x="20" y="69"/>
                  <a:pt x="17" y="72"/>
                  <a:pt x="13" y="72"/>
                </a:cubicBezTo>
                <a:cubicBezTo>
                  <a:pt x="8" y="72"/>
                  <a:pt x="5" y="69"/>
                  <a:pt x="5" y="65"/>
                </a:cubicBezTo>
                <a:cubicBezTo>
                  <a:pt x="5" y="62"/>
                  <a:pt x="5" y="62"/>
                  <a:pt x="5" y="62"/>
                </a:cubicBezTo>
                <a:cubicBezTo>
                  <a:pt x="1" y="62"/>
                  <a:pt x="1" y="62"/>
                  <a:pt x="1" y="62"/>
                </a:cubicBezTo>
                <a:cubicBezTo>
                  <a:pt x="0" y="62"/>
                  <a:pt x="0" y="61"/>
                  <a:pt x="0" y="61"/>
                </a:cubicBezTo>
                <a:cubicBezTo>
                  <a:pt x="0" y="45"/>
                  <a:pt x="0" y="45"/>
                  <a:pt x="0" y="45"/>
                </a:cubicBezTo>
                <a:cubicBezTo>
                  <a:pt x="0" y="40"/>
                  <a:pt x="4" y="36"/>
                  <a:pt x="9" y="36"/>
                </a:cubicBezTo>
                <a:cubicBezTo>
                  <a:pt x="10" y="36"/>
                  <a:pt x="10" y="36"/>
                  <a:pt x="10" y="36"/>
                </a:cubicBezTo>
                <a:cubicBezTo>
                  <a:pt x="14" y="19"/>
                  <a:pt x="14" y="19"/>
                  <a:pt x="14" y="19"/>
                </a:cubicBezTo>
                <a:cubicBezTo>
                  <a:pt x="15" y="14"/>
                  <a:pt x="20" y="11"/>
                  <a:pt x="25" y="11"/>
                </a:cubicBezTo>
                <a:cubicBezTo>
                  <a:pt x="31" y="11"/>
                  <a:pt x="31" y="11"/>
                  <a:pt x="31" y="11"/>
                </a:cubicBezTo>
                <a:cubicBezTo>
                  <a:pt x="31" y="2"/>
                  <a:pt x="31" y="2"/>
                  <a:pt x="31" y="2"/>
                </a:cubicBezTo>
                <a:cubicBezTo>
                  <a:pt x="31" y="1"/>
                  <a:pt x="31" y="0"/>
                  <a:pt x="32" y="0"/>
                </a:cubicBezTo>
                <a:cubicBezTo>
                  <a:pt x="50" y="0"/>
                  <a:pt x="50" y="0"/>
                  <a:pt x="50" y="0"/>
                </a:cubicBezTo>
                <a:cubicBezTo>
                  <a:pt x="51" y="0"/>
                  <a:pt x="51" y="1"/>
                  <a:pt x="51" y="2"/>
                </a:cubicBezTo>
                <a:cubicBezTo>
                  <a:pt x="51" y="11"/>
                  <a:pt x="51" y="11"/>
                  <a:pt x="51" y="11"/>
                </a:cubicBezTo>
                <a:cubicBezTo>
                  <a:pt x="56" y="11"/>
                  <a:pt x="56" y="11"/>
                  <a:pt x="56" y="11"/>
                </a:cubicBezTo>
                <a:cubicBezTo>
                  <a:pt x="62" y="11"/>
                  <a:pt x="66" y="14"/>
                  <a:pt x="68" y="19"/>
                </a:cubicBezTo>
                <a:cubicBezTo>
                  <a:pt x="72" y="36"/>
                  <a:pt x="72" y="36"/>
                  <a:pt x="72" y="36"/>
                </a:cubicBezTo>
                <a:cubicBezTo>
                  <a:pt x="73" y="36"/>
                  <a:pt x="73" y="36"/>
                  <a:pt x="73" y="36"/>
                </a:cubicBezTo>
                <a:cubicBezTo>
                  <a:pt x="78" y="36"/>
                  <a:pt x="82" y="40"/>
                  <a:pt x="82" y="45"/>
                </a:cubicBezTo>
                <a:close/>
                <a:moveTo>
                  <a:pt x="19" y="49"/>
                </a:moveTo>
                <a:cubicBezTo>
                  <a:pt x="19" y="46"/>
                  <a:pt x="16" y="43"/>
                  <a:pt x="13" y="43"/>
                </a:cubicBezTo>
                <a:cubicBezTo>
                  <a:pt x="9" y="43"/>
                  <a:pt x="6" y="46"/>
                  <a:pt x="6" y="49"/>
                </a:cubicBezTo>
                <a:cubicBezTo>
                  <a:pt x="6" y="53"/>
                  <a:pt x="9" y="56"/>
                  <a:pt x="13" y="56"/>
                </a:cubicBezTo>
                <a:cubicBezTo>
                  <a:pt x="16" y="56"/>
                  <a:pt x="19" y="53"/>
                  <a:pt x="19" y="49"/>
                </a:cubicBezTo>
                <a:close/>
                <a:moveTo>
                  <a:pt x="61" y="36"/>
                </a:moveTo>
                <a:cubicBezTo>
                  <a:pt x="58" y="22"/>
                  <a:pt x="58" y="22"/>
                  <a:pt x="58" y="22"/>
                </a:cubicBezTo>
                <a:cubicBezTo>
                  <a:pt x="58" y="22"/>
                  <a:pt x="57" y="21"/>
                  <a:pt x="56" y="21"/>
                </a:cubicBezTo>
                <a:cubicBezTo>
                  <a:pt x="25" y="21"/>
                  <a:pt x="25" y="21"/>
                  <a:pt x="25" y="21"/>
                </a:cubicBezTo>
                <a:cubicBezTo>
                  <a:pt x="25" y="21"/>
                  <a:pt x="24" y="22"/>
                  <a:pt x="24" y="22"/>
                </a:cubicBezTo>
                <a:cubicBezTo>
                  <a:pt x="20" y="36"/>
                  <a:pt x="20" y="36"/>
                  <a:pt x="20" y="36"/>
                </a:cubicBezTo>
                <a:lnTo>
                  <a:pt x="61" y="36"/>
                </a:lnTo>
                <a:close/>
                <a:moveTo>
                  <a:pt x="76" y="49"/>
                </a:moveTo>
                <a:cubicBezTo>
                  <a:pt x="76" y="46"/>
                  <a:pt x="73" y="43"/>
                  <a:pt x="69" y="43"/>
                </a:cubicBezTo>
                <a:cubicBezTo>
                  <a:pt x="66" y="43"/>
                  <a:pt x="63" y="46"/>
                  <a:pt x="63" y="49"/>
                </a:cubicBezTo>
                <a:cubicBezTo>
                  <a:pt x="63" y="53"/>
                  <a:pt x="66" y="56"/>
                  <a:pt x="69" y="56"/>
                </a:cubicBezTo>
                <a:cubicBezTo>
                  <a:pt x="73" y="56"/>
                  <a:pt x="76" y="53"/>
                  <a:pt x="76" y="49"/>
                </a:cubicBez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69" name="Freeform 96"/>
          <p:cNvSpPr>
            <a:spLocks noEditPoints="1"/>
          </p:cNvSpPr>
          <p:nvPr/>
        </p:nvSpPr>
        <p:spPr bwMode="auto">
          <a:xfrm>
            <a:off x="1815528" y="3119664"/>
            <a:ext cx="179544" cy="190766"/>
          </a:xfrm>
          <a:custGeom>
            <a:avLst/>
            <a:gdLst/>
            <a:ahLst/>
            <a:cxnLst>
              <a:cxn ang="0">
                <a:pos x="30" y="63"/>
              </a:cxn>
              <a:cxn ang="0">
                <a:pos x="0" y="34"/>
              </a:cxn>
              <a:cxn ang="0">
                <a:pos x="12" y="10"/>
              </a:cxn>
              <a:cxn ang="0">
                <a:pos x="19" y="11"/>
              </a:cxn>
              <a:cxn ang="0">
                <a:pos x="18" y="18"/>
              </a:cxn>
              <a:cxn ang="0">
                <a:pos x="10" y="34"/>
              </a:cxn>
              <a:cxn ang="0">
                <a:pos x="30" y="53"/>
              </a:cxn>
              <a:cxn ang="0">
                <a:pos x="49" y="34"/>
              </a:cxn>
              <a:cxn ang="0">
                <a:pos x="41" y="18"/>
              </a:cxn>
              <a:cxn ang="0">
                <a:pos x="40" y="11"/>
              </a:cxn>
              <a:cxn ang="0">
                <a:pos x="47" y="10"/>
              </a:cxn>
              <a:cxn ang="0">
                <a:pos x="59" y="34"/>
              </a:cxn>
              <a:cxn ang="0">
                <a:pos x="30" y="63"/>
              </a:cxn>
              <a:cxn ang="0">
                <a:pos x="34" y="29"/>
              </a:cxn>
              <a:cxn ang="0">
                <a:pos x="30" y="34"/>
              </a:cxn>
              <a:cxn ang="0">
                <a:pos x="25" y="29"/>
              </a:cxn>
              <a:cxn ang="0">
                <a:pos x="25" y="5"/>
              </a:cxn>
              <a:cxn ang="0">
                <a:pos x="30" y="0"/>
              </a:cxn>
              <a:cxn ang="0">
                <a:pos x="34" y="5"/>
              </a:cxn>
              <a:cxn ang="0">
                <a:pos x="34" y="29"/>
              </a:cxn>
            </a:cxnLst>
            <a:rect l="0" t="0" r="r" b="b"/>
            <a:pathLst>
              <a:path w="59" h="63">
                <a:moveTo>
                  <a:pt x="30" y="63"/>
                </a:moveTo>
                <a:cubicBezTo>
                  <a:pt x="14" y="63"/>
                  <a:pt x="0" y="50"/>
                  <a:pt x="0" y="34"/>
                </a:cubicBezTo>
                <a:cubicBezTo>
                  <a:pt x="0" y="24"/>
                  <a:pt x="5" y="16"/>
                  <a:pt x="12" y="10"/>
                </a:cubicBezTo>
                <a:cubicBezTo>
                  <a:pt x="14" y="9"/>
                  <a:pt x="17" y="9"/>
                  <a:pt x="19" y="11"/>
                </a:cubicBezTo>
                <a:cubicBezTo>
                  <a:pt x="21" y="14"/>
                  <a:pt x="20" y="17"/>
                  <a:pt x="18" y="18"/>
                </a:cubicBezTo>
                <a:cubicBezTo>
                  <a:pt x="13" y="22"/>
                  <a:pt x="10" y="28"/>
                  <a:pt x="10" y="34"/>
                </a:cubicBezTo>
                <a:cubicBezTo>
                  <a:pt x="10" y="44"/>
                  <a:pt x="19" y="53"/>
                  <a:pt x="30" y="53"/>
                </a:cubicBezTo>
                <a:cubicBezTo>
                  <a:pt x="40" y="53"/>
                  <a:pt x="49" y="44"/>
                  <a:pt x="49" y="34"/>
                </a:cubicBezTo>
                <a:cubicBezTo>
                  <a:pt x="49" y="28"/>
                  <a:pt x="46" y="22"/>
                  <a:pt x="41" y="18"/>
                </a:cubicBezTo>
                <a:cubicBezTo>
                  <a:pt x="39" y="17"/>
                  <a:pt x="39" y="14"/>
                  <a:pt x="40" y="11"/>
                </a:cubicBezTo>
                <a:cubicBezTo>
                  <a:pt x="42" y="9"/>
                  <a:pt x="45" y="9"/>
                  <a:pt x="47" y="10"/>
                </a:cubicBezTo>
                <a:cubicBezTo>
                  <a:pt x="55" y="16"/>
                  <a:pt x="59" y="24"/>
                  <a:pt x="59" y="34"/>
                </a:cubicBezTo>
                <a:cubicBezTo>
                  <a:pt x="59" y="50"/>
                  <a:pt x="46" y="63"/>
                  <a:pt x="30" y="63"/>
                </a:cubicBezTo>
                <a:close/>
                <a:moveTo>
                  <a:pt x="34" y="29"/>
                </a:moveTo>
                <a:cubicBezTo>
                  <a:pt x="34" y="32"/>
                  <a:pt x="32" y="34"/>
                  <a:pt x="30" y="34"/>
                </a:cubicBezTo>
                <a:cubicBezTo>
                  <a:pt x="27" y="34"/>
                  <a:pt x="25" y="32"/>
                  <a:pt x="25" y="29"/>
                </a:cubicBezTo>
                <a:cubicBezTo>
                  <a:pt x="25" y="5"/>
                  <a:pt x="25" y="5"/>
                  <a:pt x="25" y="5"/>
                </a:cubicBezTo>
                <a:cubicBezTo>
                  <a:pt x="25" y="2"/>
                  <a:pt x="27" y="0"/>
                  <a:pt x="30" y="0"/>
                </a:cubicBezTo>
                <a:cubicBezTo>
                  <a:pt x="32" y="0"/>
                  <a:pt x="34" y="2"/>
                  <a:pt x="34" y="5"/>
                </a:cubicBezTo>
                <a:lnTo>
                  <a:pt x="34" y="29"/>
                </a:ln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nvGrpSpPr>
          <p:cNvPr id="5" name="组合 4"/>
          <p:cNvGrpSpPr/>
          <p:nvPr/>
        </p:nvGrpSpPr>
        <p:grpSpPr>
          <a:xfrm>
            <a:off x="2537438" y="2001334"/>
            <a:ext cx="198048" cy="291327"/>
            <a:chOff x="3277534" y="1004515"/>
            <a:chExt cx="475498" cy="699451"/>
          </a:xfrm>
          <a:solidFill>
            <a:schemeClr val="bg1">
              <a:lumMod val="95000"/>
            </a:schemeClr>
          </a:solidFill>
        </p:grpSpPr>
        <p:sp>
          <p:nvSpPr>
            <p:cNvPr id="271" name="Freeform 11"/>
            <p:cNvSpPr>
              <a:spLocks noEditPoints="1"/>
            </p:cNvSpPr>
            <p:nvPr/>
          </p:nvSpPr>
          <p:spPr bwMode="auto">
            <a:xfrm>
              <a:off x="3444688" y="1004515"/>
              <a:ext cx="143623" cy="142811"/>
            </a:xfrm>
            <a:custGeom>
              <a:avLst/>
              <a:gdLst/>
              <a:ahLst/>
              <a:cxnLst>
                <a:cxn ang="0">
                  <a:pos x="74" y="37"/>
                </a:cxn>
                <a:cxn ang="0">
                  <a:pos x="37" y="74"/>
                </a:cxn>
                <a:cxn ang="0">
                  <a:pos x="0" y="37"/>
                </a:cxn>
                <a:cxn ang="0">
                  <a:pos x="37" y="0"/>
                </a:cxn>
                <a:cxn ang="0">
                  <a:pos x="74" y="37"/>
                </a:cxn>
                <a:cxn ang="0">
                  <a:pos x="74" y="37"/>
                </a:cxn>
                <a:cxn ang="0">
                  <a:pos x="74" y="37"/>
                </a:cxn>
              </a:cxnLst>
              <a:rect l="0" t="0" r="r" b="b"/>
              <a:pathLst>
                <a:path w="74" h="74">
                  <a:moveTo>
                    <a:pt x="74" y="37"/>
                  </a:moveTo>
                  <a:cubicBezTo>
                    <a:pt x="74" y="58"/>
                    <a:pt x="57" y="74"/>
                    <a:pt x="37" y="74"/>
                  </a:cubicBezTo>
                  <a:cubicBezTo>
                    <a:pt x="16" y="74"/>
                    <a:pt x="0" y="58"/>
                    <a:pt x="0" y="37"/>
                  </a:cubicBezTo>
                  <a:cubicBezTo>
                    <a:pt x="0" y="17"/>
                    <a:pt x="16" y="0"/>
                    <a:pt x="37" y="0"/>
                  </a:cubicBezTo>
                  <a:cubicBezTo>
                    <a:pt x="57" y="0"/>
                    <a:pt x="74" y="17"/>
                    <a:pt x="74" y="37"/>
                  </a:cubicBezTo>
                  <a:close/>
                  <a:moveTo>
                    <a:pt x="74" y="37"/>
                  </a:moveTo>
                  <a:cubicBezTo>
                    <a:pt x="74" y="37"/>
                    <a:pt x="74" y="37"/>
                    <a:pt x="74" y="37"/>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72" name="Freeform 12"/>
            <p:cNvSpPr>
              <a:spLocks noEditPoints="1"/>
            </p:cNvSpPr>
            <p:nvPr/>
          </p:nvSpPr>
          <p:spPr bwMode="auto">
            <a:xfrm>
              <a:off x="3403306" y="1158686"/>
              <a:ext cx="225577" cy="545280"/>
            </a:xfrm>
            <a:custGeom>
              <a:avLst/>
              <a:gdLst/>
              <a:ahLst/>
              <a:cxnLst>
                <a:cxn ang="0">
                  <a:pos x="116" y="150"/>
                </a:cxn>
                <a:cxn ang="0">
                  <a:pos x="116" y="16"/>
                </a:cxn>
                <a:cxn ang="0">
                  <a:pos x="100" y="0"/>
                </a:cxn>
                <a:cxn ang="0">
                  <a:pos x="15" y="0"/>
                </a:cxn>
                <a:cxn ang="0">
                  <a:pos x="15" y="0"/>
                </a:cxn>
                <a:cxn ang="0">
                  <a:pos x="0" y="16"/>
                </a:cxn>
                <a:cxn ang="0">
                  <a:pos x="0" y="150"/>
                </a:cxn>
                <a:cxn ang="0">
                  <a:pos x="16" y="166"/>
                </a:cxn>
                <a:cxn ang="0">
                  <a:pos x="25" y="163"/>
                </a:cxn>
                <a:cxn ang="0">
                  <a:pos x="25" y="265"/>
                </a:cxn>
                <a:cxn ang="0">
                  <a:pos x="41" y="282"/>
                </a:cxn>
                <a:cxn ang="0">
                  <a:pos x="57" y="265"/>
                </a:cxn>
                <a:cxn ang="0">
                  <a:pos x="58" y="265"/>
                </a:cxn>
                <a:cxn ang="0">
                  <a:pos x="74" y="282"/>
                </a:cxn>
                <a:cxn ang="0">
                  <a:pos x="90" y="265"/>
                </a:cxn>
                <a:cxn ang="0">
                  <a:pos x="90" y="163"/>
                </a:cxn>
                <a:cxn ang="0">
                  <a:pos x="100" y="166"/>
                </a:cxn>
                <a:cxn ang="0">
                  <a:pos x="116" y="150"/>
                </a:cxn>
                <a:cxn ang="0">
                  <a:pos x="116" y="150"/>
                </a:cxn>
                <a:cxn ang="0">
                  <a:pos x="116" y="150"/>
                </a:cxn>
              </a:cxnLst>
              <a:rect l="0" t="0" r="r" b="b"/>
              <a:pathLst>
                <a:path w="116" h="282">
                  <a:moveTo>
                    <a:pt x="116" y="150"/>
                  </a:moveTo>
                  <a:cubicBezTo>
                    <a:pt x="116" y="16"/>
                    <a:pt x="116" y="16"/>
                    <a:pt x="116" y="16"/>
                  </a:cubicBezTo>
                  <a:cubicBezTo>
                    <a:pt x="116" y="7"/>
                    <a:pt x="108" y="0"/>
                    <a:pt x="100" y="0"/>
                  </a:cubicBezTo>
                  <a:cubicBezTo>
                    <a:pt x="15" y="0"/>
                    <a:pt x="15" y="0"/>
                    <a:pt x="15" y="0"/>
                  </a:cubicBezTo>
                  <a:cubicBezTo>
                    <a:pt x="15" y="0"/>
                    <a:pt x="15" y="0"/>
                    <a:pt x="15" y="0"/>
                  </a:cubicBezTo>
                  <a:cubicBezTo>
                    <a:pt x="7" y="0"/>
                    <a:pt x="0" y="7"/>
                    <a:pt x="0" y="16"/>
                  </a:cubicBezTo>
                  <a:cubicBezTo>
                    <a:pt x="0" y="150"/>
                    <a:pt x="0" y="150"/>
                    <a:pt x="0" y="150"/>
                  </a:cubicBezTo>
                  <a:cubicBezTo>
                    <a:pt x="0" y="159"/>
                    <a:pt x="7" y="166"/>
                    <a:pt x="16" y="166"/>
                  </a:cubicBezTo>
                  <a:cubicBezTo>
                    <a:pt x="19" y="166"/>
                    <a:pt x="23" y="165"/>
                    <a:pt x="25" y="163"/>
                  </a:cubicBezTo>
                  <a:cubicBezTo>
                    <a:pt x="25" y="265"/>
                    <a:pt x="25" y="265"/>
                    <a:pt x="25" y="265"/>
                  </a:cubicBezTo>
                  <a:cubicBezTo>
                    <a:pt x="25" y="274"/>
                    <a:pt x="32" y="282"/>
                    <a:pt x="41" y="282"/>
                  </a:cubicBezTo>
                  <a:cubicBezTo>
                    <a:pt x="50" y="282"/>
                    <a:pt x="57" y="274"/>
                    <a:pt x="57" y="265"/>
                  </a:cubicBezTo>
                  <a:cubicBezTo>
                    <a:pt x="58" y="265"/>
                    <a:pt x="58" y="265"/>
                    <a:pt x="58" y="265"/>
                  </a:cubicBezTo>
                  <a:cubicBezTo>
                    <a:pt x="58" y="274"/>
                    <a:pt x="65" y="282"/>
                    <a:pt x="74" y="282"/>
                  </a:cubicBezTo>
                  <a:cubicBezTo>
                    <a:pt x="83" y="282"/>
                    <a:pt x="90" y="274"/>
                    <a:pt x="90" y="265"/>
                  </a:cubicBezTo>
                  <a:cubicBezTo>
                    <a:pt x="90" y="163"/>
                    <a:pt x="90" y="163"/>
                    <a:pt x="90" y="163"/>
                  </a:cubicBezTo>
                  <a:cubicBezTo>
                    <a:pt x="93" y="165"/>
                    <a:pt x="96" y="166"/>
                    <a:pt x="100" y="166"/>
                  </a:cubicBezTo>
                  <a:cubicBezTo>
                    <a:pt x="108" y="166"/>
                    <a:pt x="116" y="159"/>
                    <a:pt x="116" y="150"/>
                  </a:cubicBezTo>
                  <a:close/>
                  <a:moveTo>
                    <a:pt x="116" y="150"/>
                  </a:moveTo>
                  <a:cubicBezTo>
                    <a:pt x="116" y="150"/>
                    <a:pt x="116" y="150"/>
                    <a:pt x="116" y="15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73" name="Freeform 13"/>
            <p:cNvSpPr>
              <a:spLocks noEditPoints="1"/>
            </p:cNvSpPr>
            <p:nvPr/>
          </p:nvSpPr>
          <p:spPr bwMode="auto">
            <a:xfrm>
              <a:off x="3314049" y="1004515"/>
              <a:ext cx="118469" cy="131451"/>
            </a:xfrm>
            <a:custGeom>
              <a:avLst/>
              <a:gdLst/>
              <a:ahLst/>
              <a:cxnLst>
                <a:cxn ang="0">
                  <a:pos x="34" y="68"/>
                </a:cxn>
                <a:cxn ang="0">
                  <a:pos x="60" y="57"/>
                </a:cxn>
                <a:cxn ang="0">
                  <a:pos x="55" y="37"/>
                </a:cxn>
                <a:cxn ang="0">
                  <a:pos x="61" y="14"/>
                </a:cxn>
                <a:cxn ang="0">
                  <a:pos x="34" y="0"/>
                </a:cxn>
                <a:cxn ang="0">
                  <a:pos x="0" y="34"/>
                </a:cxn>
                <a:cxn ang="0">
                  <a:pos x="34" y="68"/>
                </a:cxn>
                <a:cxn ang="0">
                  <a:pos x="34" y="68"/>
                </a:cxn>
                <a:cxn ang="0">
                  <a:pos x="34" y="68"/>
                </a:cxn>
              </a:cxnLst>
              <a:rect l="0" t="0" r="r" b="b"/>
              <a:pathLst>
                <a:path w="61" h="68">
                  <a:moveTo>
                    <a:pt x="34" y="68"/>
                  </a:moveTo>
                  <a:cubicBezTo>
                    <a:pt x="44" y="68"/>
                    <a:pt x="53" y="64"/>
                    <a:pt x="60" y="57"/>
                  </a:cubicBezTo>
                  <a:cubicBezTo>
                    <a:pt x="57" y="51"/>
                    <a:pt x="55" y="44"/>
                    <a:pt x="55" y="37"/>
                  </a:cubicBezTo>
                  <a:cubicBezTo>
                    <a:pt x="55" y="29"/>
                    <a:pt x="58" y="21"/>
                    <a:pt x="61" y="14"/>
                  </a:cubicBezTo>
                  <a:cubicBezTo>
                    <a:pt x="55" y="5"/>
                    <a:pt x="45" y="0"/>
                    <a:pt x="34" y="0"/>
                  </a:cubicBezTo>
                  <a:cubicBezTo>
                    <a:pt x="16" y="0"/>
                    <a:pt x="0" y="15"/>
                    <a:pt x="0" y="34"/>
                  </a:cubicBezTo>
                  <a:cubicBezTo>
                    <a:pt x="0" y="53"/>
                    <a:pt x="16" y="68"/>
                    <a:pt x="34" y="68"/>
                  </a:cubicBezTo>
                  <a:close/>
                  <a:moveTo>
                    <a:pt x="34" y="68"/>
                  </a:moveTo>
                  <a:cubicBezTo>
                    <a:pt x="34" y="68"/>
                    <a:pt x="34" y="68"/>
                    <a:pt x="34" y="68"/>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74" name="Freeform 14"/>
            <p:cNvSpPr>
              <a:spLocks noEditPoints="1"/>
            </p:cNvSpPr>
            <p:nvPr/>
          </p:nvSpPr>
          <p:spPr bwMode="auto">
            <a:xfrm>
              <a:off x="3277534" y="1144892"/>
              <a:ext cx="153360" cy="501463"/>
            </a:xfrm>
            <a:custGeom>
              <a:avLst/>
              <a:gdLst/>
              <a:ahLst/>
              <a:cxnLst>
                <a:cxn ang="0">
                  <a:pos x="53" y="157"/>
                </a:cxn>
                <a:cxn ang="0">
                  <a:pos x="53" y="23"/>
                </a:cxn>
                <a:cxn ang="0">
                  <a:pos x="65" y="0"/>
                </a:cxn>
                <a:cxn ang="0">
                  <a:pos x="14" y="0"/>
                </a:cxn>
                <a:cxn ang="0">
                  <a:pos x="14" y="0"/>
                </a:cxn>
                <a:cxn ang="0">
                  <a:pos x="0" y="15"/>
                </a:cxn>
                <a:cxn ang="0">
                  <a:pos x="0" y="138"/>
                </a:cxn>
                <a:cxn ang="0">
                  <a:pos x="15" y="153"/>
                </a:cxn>
                <a:cxn ang="0">
                  <a:pos x="24" y="150"/>
                </a:cxn>
                <a:cxn ang="0">
                  <a:pos x="24" y="245"/>
                </a:cxn>
                <a:cxn ang="0">
                  <a:pos x="38" y="259"/>
                </a:cxn>
                <a:cxn ang="0">
                  <a:pos x="53" y="245"/>
                </a:cxn>
                <a:cxn ang="0">
                  <a:pos x="54" y="245"/>
                </a:cxn>
                <a:cxn ang="0">
                  <a:pos x="68" y="259"/>
                </a:cxn>
                <a:cxn ang="0">
                  <a:pos x="79" y="255"/>
                </a:cxn>
                <a:cxn ang="0">
                  <a:pos x="79" y="184"/>
                </a:cxn>
                <a:cxn ang="0">
                  <a:pos x="53" y="157"/>
                </a:cxn>
                <a:cxn ang="0">
                  <a:pos x="53" y="157"/>
                </a:cxn>
                <a:cxn ang="0">
                  <a:pos x="53" y="157"/>
                </a:cxn>
              </a:cxnLst>
              <a:rect l="0" t="0" r="r" b="b"/>
              <a:pathLst>
                <a:path w="79" h="259">
                  <a:moveTo>
                    <a:pt x="53" y="157"/>
                  </a:moveTo>
                  <a:cubicBezTo>
                    <a:pt x="53" y="23"/>
                    <a:pt x="53" y="23"/>
                    <a:pt x="53" y="23"/>
                  </a:cubicBezTo>
                  <a:cubicBezTo>
                    <a:pt x="53" y="13"/>
                    <a:pt x="58" y="5"/>
                    <a:pt x="65" y="0"/>
                  </a:cubicBezTo>
                  <a:cubicBezTo>
                    <a:pt x="43" y="0"/>
                    <a:pt x="14" y="0"/>
                    <a:pt x="14" y="0"/>
                  </a:cubicBezTo>
                  <a:cubicBezTo>
                    <a:pt x="14" y="0"/>
                    <a:pt x="14" y="0"/>
                    <a:pt x="14" y="0"/>
                  </a:cubicBezTo>
                  <a:cubicBezTo>
                    <a:pt x="6" y="0"/>
                    <a:pt x="0" y="7"/>
                    <a:pt x="0" y="15"/>
                  </a:cubicBezTo>
                  <a:cubicBezTo>
                    <a:pt x="0" y="138"/>
                    <a:pt x="0" y="138"/>
                    <a:pt x="0" y="138"/>
                  </a:cubicBezTo>
                  <a:cubicBezTo>
                    <a:pt x="0" y="147"/>
                    <a:pt x="7" y="153"/>
                    <a:pt x="15" y="153"/>
                  </a:cubicBezTo>
                  <a:cubicBezTo>
                    <a:pt x="18" y="153"/>
                    <a:pt x="21" y="152"/>
                    <a:pt x="24" y="150"/>
                  </a:cubicBezTo>
                  <a:cubicBezTo>
                    <a:pt x="24" y="245"/>
                    <a:pt x="24" y="245"/>
                    <a:pt x="24" y="245"/>
                  </a:cubicBezTo>
                  <a:cubicBezTo>
                    <a:pt x="24" y="253"/>
                    <a:pt x="30" y="259"/>
                    <a:pt x="38" y="259"/>
                  </a:cubicBezTo>
                  <a:cubicBezTo>
                    <a:pt x="47" y="259"/>
                    <a:pt x="53" y="253"/>
                    <a:pt x="53" y="245"/>
                  </a:cubicBezTo>
                  <a:cubicBezTo>
                    <a:pt x="54" y="245"/>
                    <a:pt x="54" y="245"/>
                    <a:pt x="54" y="245"/>
                  </a:cubicBezTo>
                  <a:cubicBezTo>
                    <a:pt x="54" y="253"/>
                    <a:pt x="60" y="259"/>
                    <a:pt x="68" y="259"/>
                  </a:cubicBezTo>
                  <a:cubicBezTo>
                    <a:pt x="72" y="259"/>
                    <a:pt x="76" y="258"/>
                    <a:pt x="79" y="255"/>
                  </a:cubicBezTo>
                  <a:cubicBezTo>
                    <a:pt x="79" y="184"/>
                    <a:pt x="79" y="184"/>
                    <a:pt x="79" y="184"/>
                  </a:cubicBezTo>
                  <a:cubicBezTo>
                    <a:pt x="64" y="184"/>
                    <a:pt x="53" y="172"/>
                    <a:pt x="53" y="157"/>
                  </a:cubicBezTo>
                  <a:close/>
                  <a:moveTo>
                    <a:pt x="53" y="157"/>
                  </a:moveTo>
                  <a:cubicBezTo>
                    <a:pt x="53" y="157"/>
                    <a:pt x="53" y="157"/>
                    <a:pt x="53" y="157"/>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75" name="Freeform 15"/>
            <p:cNvSpPr>
              <a:spLocks noEditPoints="1"/>
            </p:cNvSpPr>
            <p:nvPr/>
          </p:nvSpPr>
          <p:spPr bwMode="auto">
            <a:xfrm>
              <a:off x="3598049" y="1004515"/>
              <a:ext cx="118469" cy="131451"/>
            </a:xfrm>
            <a:custGeom>
              <a:avLst/>
              <a:gdLst/>
              <a:ahLst/>
              <a:cxnLst>
                <a:cxn ang="0">
                  <a:pos x="2" y="57"/>
                </a:cxn>
                <a:cxn ang="0">
                  <a:pos x="27" y="68"/>
                </a:cxn>
                <a:cxn ang="0">
                  <a:pos x="61" y="34"/>
                </a:cxn>
                <a:cxn ang="0">
                  <a:pos x="27" y="0"/>
                </a:cxn>
                <a:cxn ang="0">
                  <a:pos x="0" y="14"/>
                </a:cxn>
                <a:cxn ang="0">
                  <a:pos x="6" y="37"/>
                </a:cxn>
                <a:cxn ang="0">
                  <a:pos x="2" y="57"/>
                </a:cxn>
                <a:cxn ang="0">
                  <a:pos x="2" y="57"/>
                </a:cxn>
                <a:cxn ang="0">
                  <a:pos x="2" y="57"/>
                </a:cxn>
              </a:cxnLst>
              <a:rect l="0" t="0" r="r" b="b"/>
              <a:pathLst>
                <a:path w="61" h="68">
                  <a:moveTo>
                    <a:pt x="2" y="57"/>
                  </a:moveTo>
                  <a:cubicBezTo>
                    <a:pt x="8" y="64"/>
                    <a:pt x="17" y="68"/>
                    <a:pt x="27" y="68"/>
                  </a:cubicBezTo>
                  <a:cubicBezTo>
                    <a:pt x="46" y="68"/>
                    <a:pt x="61" y="53"/>
                    <a:pt x="61" y="34"/>
                  </a:cubicBezTo>
                  <a:cubicBezTo>
                    <a:pt x="61" y="15"/>
                    <a:pt x="46" y="0"/>
                    <a:pt x="27" y="0"/>
                  </a:cubicBezTo>
                  <a:cubicBezTo>
                    <a:pt x="16" y="0"/>
                    <a:pt x="6" y="5"/>
                    <a:pt x="0" y="14"/>
                  </a:cubicBezTo>
                  <a:cubicBezTo>
                    <a:pt x="4" y="21"/>
                    <a:pt x="6" y="29"/>
                    <a:pt x="6" y="37"/>
                  </a:cubicBezTo>
                  <a:cubicBezTo>
                    <a:pt x="6" y="44"/>
                    <a:pt x="4" y="51"/>
                    <a:pt x="2" y="57"/>
                  </a:cubicBezTo>
                  <a:close/>
                  <a:moveTo>
                    <a:pt x="2" y="57"/>
                  </a:moveTo>
                  <a:cubicBezTo>
                    <a:pt x="2" y="57"/>
                    <a:pt x="2" y="57"/>
                    <a:pt x="2" y="57"/>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76" name="Freeform 16"/>
            <p:cNvSpPr>
              <a:spLocks noEditPoints="1"/>
            </p:cNvSpPr>
            <p:nvPr/>
          </p:nvSpPr>
          <p:spPr bwMode="auto">
            <a:xfrm>
              <a:off x="3599672" y="1144892"/>
              <a:ext cx="153360" cy="501463"/>
            </a:xfrm>
            <a:custGeom>
              <a:avLst/>
              <a:gdLst/>
              <a:ahLst/>
              <a:cxnLst>
                <a:cxn ang="0">
                  <a:pos x="65" y="0"/>
                </a:cxn>
                <a:cxn ang="0">
                  <a:pos x="65" y="0"/>
                </a:cxn>
                <a:cxn ang="0">
                  <a:pos x="14" y="0"/>
                </a:cxn>
                <a:cxn ang="0">
                  <a:pos x="26" y="23"/>
                </a:cxn>
                <a:cxn ang="0">
                  <a:pos x="26" y="157"/>
                </a:cxn>
                <a:cxn ang="0">
                  <a:pos x="0" y="184"/>
                </a:cxn>
                <a:cxn ang="0">
                  <a:pos x="0" y="255"/>
                </a:cxn>
                <a:cxn ang="0">
                  <a:pos x="11" y="259"/>
                </a:cxn>
                <a:cxn ang="0">
                  <a:pos x="26" y="245"/>
                </a:cxn>
                <a:cxn ang="0">
                  <a:pos x="26" y="245"/>
                </a:cxn>
                <a:cxn ang="0">
                  <a:pos x="41" y="259"/>
                </a:cxn>
                <a:cxn ang="0">
                  <a:pos x="55" y="245"/>
                </a:cxn>
                <a:cxn ang="0">
                  <a:pos x="55" y="150"/>
                </a:cxn>
                <a:cxn ang="0">
                  <a:pos x="64" y="153"/>
                </a:cxn>
                <a:cxn ang="0">
                  <a:pos x="79" y="138"/>
                </a:cxn>
                <a:cxn ang="0">
                  <a:pos x="79" y="15"/>
                </a:cxn>
                <a:cxn ang="0">
                  <a:pos x="65" y="0"/>
                </a:cxn>
                <a:cxn ang="0">
                  <a:pos x="65" y="0"/>
                </a:cxn>
                <a:cxn ang="0">
                  <a:pos x="65" y="0"/>
                </a:cxn>
              </a:cxnLst>
              <a:rect l="0" t="0" r="r" b="b"/>
              <a:pathLst>
                <a:path w="79" h="259">
                  <a:moveTo>
                    <a:pt x="65" y="0"/>
                  </a:moveTo>
                  <a:cubicBezTo>
                    <a:pt x="65" y="0"/>
                    <a:pt x="65" y="0"/>
                    <a:pt x="65" y="0"/>
                  </a:cubicBezTo>
                  <a:cubicBezTo>
                    <a:pt x="65" y="0"/>
                    <a:pt x="37" y="0"/>
                    <a:pt x="14" y="0"/>
                  </a:cubicBezTo>
                  <a:cubicBezTo>
                    <a:pt x="21" y="5"/>
                    <a:pt x="26" y="13"/>
                    <a:pt x="26" y="23"/>
                  </a:cubicBezTo>
                  <a:cubicBezTo>
                    <a:pt x="26" y="157"/>
                    <a:pt x="26" y="157"/>
                    <a:pt x="26" y="157"/>
                  </a:cubicBezTo>
                  <a:cubicBezTo>
                    <a:pt x="26" y="172"/>
                    <a:pt x="15" y="183"/>
                    <a:pt x="0" y="184"/>
                  </a:cubicBezTo>
                  <a:cubicBezTo>
                    <a:pt x="0" y="255"/>
                    <a:pt x="0" y="255"/>
                    <a:pt x="0" y="255"/>
                  </a:cubicBezTo>
                  <a:cubicBezTo>
                    <a:pt x="3" y="258"/>
                    <a:pt x="7" y="259"/>
                    <a:pt x="11" y="259"/>
                  </a:cubicBezTo>
                  <a:cubicBezTo>
                    <a:pt x="19" y="259"/>
                    <a:pt x="26" y="253"/>
                    <a:pt x="26" y="245"/>
                  </a:cubicBezTo>
                  <a:cubicBezTo>
                    <a:pt x="26" y="245"/>
                    <a:pt x="26" y="245"/>
                    <a:pt x="26" y="245"/>
                  </a:cubicBezTo>
                  <a:cubicBezTo>
                    <a:pt x="26" y="253"/>
                    <a:pt x="33" y="259"/>
                    <a:pt x="41" y="259"/>
                  </a:cubicBezTo>
                  <a:cubicBezTo>
                    <a:pt x="49" y="259"/>
                    <a:pt x="55" y="253"/>
                    <a:pt x="55" y="245"/>
                  </a:cubicBezTo>
                  <a:cubicBezTo>
                    <a:pt x="55" y="150"/>
                    <a:pt x="55" y="150"/>
                    <a:pt x="55" y="150"/>
                  </a:cubicBezTo>
                  <a:cubicBezTo>
                    <a:pt x="58" y="152"/>
                    <a:pt x="61" y="153"/>
                    <a:pt x="64" y="153"/>
                  </a:cubicBezTo>
                  <a:cubicBezTo>
                    <a:pt x="73" y="153"/>
                    <a:pt x="79" y="147"/>
                    <a:pt x="79" y="138"/>
                  </a:cubicBezTo>
                  <a:cubicBezTo>
                    <a:pt x="79" y="15"/>
                    <a:pt x="79" y="15"/>
                    <a:pt x="79" y="15"/>
                  </a:cubicBezTo>
                  <a:cubicBezTo>
                    <a:pt x="79" y="7"/>
                    <a:pt x="73" y="0"/>
                    <a:pt x="65" y="0"/>
                  </a:cubicBezTo>
                  <a:close/>
                  <a:moveTo>
                    <a:pt x="65" y="0"/>
                  </a:moveTo>
                  <a:cubicBezTo>
                    <a:pt x="65" y="0"/>
                    <a:pt x="65" y="0"/>
                    <a:pt x="65" y="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grpSp>
        <p:nvGrpSpPr>
          <p:cNvPr id="19" name="组合 18"/>
          <p:cNvGrpSpPr/>
          <p:nvPr/>
        </p:nvGrpSpPr>
        <p:grpSpPr>
          <a:xfrm>
            <a:off x="949676" y="4097766"/>
            <a:ext cx="277704" cy="238653"/>
            <a:chOff x="1117998" y="5336394"/>
            <a:chExt cx="666746" cy="572985"/>
          </a:xfrm>
          <a:solidFill>
            <a:schemeClr val="bg1">
              <a:lumMod val="95000"/>
            </a:schemeClr>
          </a:solidFill>
        </p:grpSpPr>
        <p:sp>
          <p:nvSpPr>
            <p:cNvPr id="278" name="Freeform 94"/>
            <p:cNvSpPr>
              <a:spLocks/>
            </p:cNvSpPr>
            <p:nvPr/>
          </p:nvSpPr>
          <p:spPr bwMode="auto">
            <a:xfrm>
              <a:off x="1305520" y="5336394"/>
              <a:ext cx="479224" cy="526104"/>
            </a:xfrm>
            <a:custGeom>
              <a:avLst/>
              <a:gdLst>
                <a:gd name="T0" fmla="*/ 109 w 111"/>
                <a:gd name="T1" fmla="*/ 42 h 122"/>
                <a:gd name="T2" fmla="*/ 22 w 111"/>
                <a:gd name="T3" fmla="*/ 0 h 122"/>
                <a:gd name="T4" fmla="*/ 19 w 111"/>
                <a:gd name="T5" fmla="*/ 1 h 122"/>
                <a:gd name="T6" fmla="*/ 0 w 111"/>
                <a:gd name="T7" fmla="*/ 41 h 122"/>
                <a:gd name="T8" fmla="*/ 11 w 111"/>
                <a:gd name="T9" fmla="*/ 41 h 122"/>
                <a:gd name="T10" fmla="*/ 25 w 111"/>
                <a:gd name="T11" fmla="*/ 12 h 122"/>
                <a:gd name="T12" fmla="*/ 100 w 111"/>
                <a:gd name="T13" fmla="*/ 48 h 122"/>
                <a:gd name="T14" fmla="*/ 77 w 111"/>
                <a:gd name="T15" fmla="*/ 97 h 122"/>
                <a:gd name="T16" fmla="*/ 63 w 111"/>
                <a:gd name="T17" fmla="*/ 91 h 122"/>
                <a:gd name="T18" fmla="*/ 63 w 111"/>
                <a:gd name="T19" fmla="*/ 117 h 122"/>
                <a:gd name="T20" fmla="*/ 71 w 111"/>
                <a:gd name="T21" fmla="*/ 121 h 122"/>
                <a:gd name="T22" fmla="*/ 74 w 111"/>
                <a:gd name="T23" fmla="*/ 120 h 122"/>
                <a:gd name="T24" fmla="*/ 110 w 111"/>
                <a:gd name="T25" fmla="*/ 45 h 122"/>
                <a:gd name="T26" fmla="*/ 109 w 111"/>
                <a:gd name="T27" fmla="*/ 4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2">
                  <a:moveTo>
                    <a:pt x="109" y="42"/>
                  </a:moveTo>
                  <a:cubicBezTo>
                    <a:pt x="22" y="0"/>
                    <a:pt x="22" y="0"/>
                    <a:pt x="22" y="0"/>
                  </a:cubicBezTo>
                  <a:cubicBezTo>
                    <a:pt x="21" y="0"/>
                    <a:pt x="20" y="0"/>
                    <a:pt x="19" y="1"/>
                  </a:cubicBezTo>
                  <a:cubicBezTo>
                    <a:pt x="0" y="41"/>
                    <a:pt x="0" y="41"/>
                    <a:pt x="0" y="41"/>
                  </a:cubicBezTo>
                  <a:cubicBezTo>
                    <a:pt x="11" y="41"/>
                    <a:pt x="11" y="41"/>
                    <a:pt x="11" y="41"/>
                  </a:cubicBezTo>
                  <a:cubicBezTo>
                    <a:pt x="25" y="12"/>
                    <a:pt x="25" y="12"/>
                    <a:pt x="25" y="12"/>
                  </a:cubicBezTo>
                  <a:cubicBezTo>
                    <a:pt x="100" y="48"/>
                    <a:pt x="100" y="48"/>
                    <a:pt x="100" y="48"/>
                  </a:cubicBezTo>
                  <a:cubicBezTo>
                    <a:pt x="77" y="97"/>
                    <a:pt x="77" y="97"/>
                    <a:pt x="77" y="97"/>
                  </a:cubicBezTo>
                  <a:cubicBezTo>
                    <a:pt x="63" y="91"/>
                    <a:pt x="63" y="91"/>
                    <a:pt x="63" y="91"/>
                  </a:cubicBezTo>
                  <a:cubicBezTo>
                    <a:pt x="63" y="117"/>
                    <a:pt x="63" y="117"/>
                    <a:pt x="63" y="117"/>
                  </a:cubicBezTo>
                  <a:cubicBezTo>
                    <a:pt x="71" y="121"/>
                    <a:pt x="71" y="121"/>
                    <a:pt x="71" y="121"/>
                  </a:cubicBezTo>
                  <a:cubicBezTo>
                    <a:pt x="72" y="122"/>
                    <a:pt x="74" y="121"/>
                    <a:pt x="74" y="120"/>
                  </a:cubicBezTo>
                  <a:cubicBezTo>
                    <a:pt x="110" y="45"/>
                    <a:pt x="110" y="45"/>
                    <a:pt x="110" y="45"/>
                  </a:cubicBezTo>
                  <a:cubicBezTo>
                    <a:pt x="111" y="44"/>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79" name="Freeform 95"/>
            <p:cNvSpPr>
              <a:spLocks noEditPoints="1"/>
            </p:cNvSpPr>
            <p:nvPr/>
          </p:nvSpPr>
          <p:spPr bwMode="auto">
            <a:xfrm>
              <a:off x="1117998" y="5534334"/>
              <a:ext cx="432343" cy="375045"/>
            </a:xfrm>
            <a:custGeom>
              <a:avLst/>
              <a:gdLst>
                <a:gd name="T0" fmla="*/ 99 w 101"/>
                <a:gd name="T1" fmla="*/ 0 h 87"/>
                <a:gd name="T2" fmla="*/ 2 w 101"/>
                <a:gd name="T3" fmla="*/ 0 h 87"/>
                <a:gd name="T4" fmla="*/ 0 w 101"/>
                <a:gd name="T5" fmla="*/ 2 h 87"/>
                <a:gd name="T6" fmla="*/ 0 w 101"/>
                <a:gd name="T7" fmla="*/ 85 h 87"/>
                <a:gd name="T8" fmla="*/ 2 w 101"/>
                <a:gd name="T9" fmla="*/ 87 h 87"/>
                <a:gd name="T10" fmla="*/ 99 w 101"/>
                <a:gd name="T11" fmla="*/ 87 h 87"/>
                <a:gd name="T12" fmla="*/ 101 w 101"/>
                <a:gd name="T13" fmla="*/ 85 h 87"/>
                <a:gd name="T14" fmla="*/ 101 w 101"/>
                <a:gd name="T15" fmla="*/ 2 h 87"/>
                <a:gd name="T16" fmla="*/ 99 w 101"/>
                <a:gd name="T17" fmla="*/ 0 h 87"/>
                <a:gd name="T18" fmla="*/ 94 w 101"/>
                <a:gd name="T19" fmla="*/ 64 h 87"/>
                <a:gd name="T20" fmla="*/ 10 w 101"/>
                <a:gd name="T21" fmla="*/ 64 h 87"/>
                <a:gd name="T22" fmla="*/ 10 w 101"/>
                <a:gd name="T23" fmla="*/ 9 h 87"/>
                <a:gd name="T24" fmla="*/ 94 w 101"/>
                <a:gd name="T25" fmla="*/ 9 h 87"/>
                <a:gd name="T26" fmla="*/ 94 w 101"/>
                <a:gd name="T27" fmla="*/ 6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7">
                  <a:moveTo>
                    <a:pt x="99" y="0"/>
                  </a:moveTo>
                  <a:cubicBezTo>
                    <a:pt x="2" y="0"/>
                    <a:pt x="2" y="0"/>
                    <a:pt x="2" y="0"/>
                  </a:cubicBezTo>
                  <a:cubicBezTo>
                    <a:pt x="1" y="0"/>
                    <a:pt x="0" y="1"/>
                    <a:pt x="0" y="2"/>
                  </a:cubicBezTo>
                  <a:cubicBezTo>
                    <a:pt x="0" y="85"/>
                    <a:pt x="0" y="85"/>
                    <a:pt x="0" y="85"/>
                  </a:cubicBezTo>
                  <a:cubicBezTo>
                    <a:pt x="0" y="86"/>
                    <a:pt x="1" y="87"/>
                    <a:pt x="2" y="87"/>
                  </a:cubicBezTo>
                  <a:cubicBezTo>
                    <a:pt x="99" y="87"/>
                    <a:pt x="99" y="87"/>
                    <a:pt x="99" y="87"/>
                  </a:cubicBezTo>
                  <a:cubicBezTo>
                    <a:pt x="100" y="87"/>
                    <a:pt x="101" y="86"/>
                    <a:pt x="101" y="85"/>
                  </a:cubicBezTo>
                  <a:cubicBezTo>
                    <a:pt x="101" y="2"/>
                    <a:pt x="101" y="2"/>
                    <a:pt x="101" y="2"/>
                  </a:cubicBezTo>
                  <a:cubicBezTo>
                    <a:pt x="101" y="1"/>
                    <a:pt x="100" y="0"/>
                    <a:pt x="99" y="0"/>
                  </a:cubicBezTo>
                  <a:close/>
                  <a:moveTo>
                    <a:pt x="94" y="64"/>
                  </a:moveTo>
                  <a:cubicBezTo>
                    <a:pt x="10" y="64"/>
                    <a:pt x="10" y="64"/>
                    <a:pt x="10" y="64"/>
                  </a:cubicBezTo>
                  <a:cubicBezTo>
                    <a:pt x="10" y="9"/>
                    <a:pt x="10" y="9"/>
                    <a:pt x="10" y="9"/>
                  </a:cubicBezTo>
                  <a:cubicBezTo>
                    <a:pt x="94" y="9"/>
                    <a:pt x="94" y="9"/>
                    <a:pt x="94" y="9"/>
                  </a:cubicBez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grpSp>
        <p:nvGrpSpPr>
          <p:cNvPr id="17" name="组合 16"/>
          <p:cNvGrpSpPr/>
          <p:nvPr/>
        </p:nvGrpSpPr>
        <p:grpSpPr>
          <a:xfrm>
            <a:off x="5628398" y="3580140"/>
            <a:ext cx="215708" cy="215708"/>
            <a:chOff x="7389388" y="4288792"/>
            <a:chExt cx="517896" cy="517896"/>
          </a:xfrm>
          <a:solidFill>
            <a:schemeClr val="bg1">
              <a:lumMod val="95000"/>
            </a:schemeClr>
          </a:solidFill>
        </p:grpSpPr>
        <p:sp>
          <p:nvSpPr>
            <p:cNvPr id="281" name="Freeform 104"/>
            <p:cNvSpPr>
              <a:spLocks noEditPoints="1"/>
            </p:cNvSpPr>
            <p:nvPr/>
          </p:nvSpPr>
          <p:spPr bwMode="auto">
            <a:xfrm>
              <a:off x="7671100" y="4288792"/>
              <a:ext cx="236184" cy="230493"/>
            </a:xfrm>
            <a:custGeom>
              <a:avLst/>
              <a:gdLst>
                <a:gd name="T0" fmla="*/ 0 w 83"/>
                <a:gd name="T1" fmla="*/ 0 h 81"/>
                <a:gd name="T2" fmla="*/ 0 w 83"/>
                <a:gd name="T3" fmla="*/ 81 h 81"/>
                <a:gd name="T4" fmla="*/ 83 w 83"/>
                <a:gd name="T5" fmla="*/ 81 h 81"/>
                <a:gd name="T6" fmla="*/ 83 w 83"/>
                <a:gd name="T7" fmla="*/ 0 h 81"/>
                <a:gd name="T8" fmla="*/ 0 w 83"/>
                <a:gd name="T9" fmla="*/ 0 h 81"/>
                <a:gd name="T10" fmla="*/ 75 w 83"/>
                <a:gd name="T11" fmla="*/ 50 h 81"/>
                <a:gd name="T12" fmla="*/ 52 w 83"/>
                <a:gd name="T13" fmla="*/ 50 h 81"/>
                <a:gd name="T14" fmla="*/ 52 w 83"/>
                <a:gd name="T15" fmla="*/ 73 h 81"/>
                <a:gd name="T16" fmla="*/ 32 w 83"/>
                <a:gd name="T17" fmla="*/ 73 h 81"/>
                <a:gd name="T18" fmla="*/ 32 w 83"/>
                <a:gd name="T19" fmla="*/ 50 h 81"/>
                <a:gd name="T20" fmla="*/ 9 w 83"/>
                <a:gd name="T21" fmla="*/ 50 h 81"/>
                <a:gd name="T22" fmla="*/ 9 w 83"/>
                <a:gd name="T23" fmla="*/ 30 h 81"/>
                <a:gd name="T24" fmla="*/ 32 w 83"/>
                <a:gd name="T25" fmla="*/ 30 h 81"/>
                <a:gd name="T26" fmla="*/ 32 w 83"/>
                <a:gd name="T27" fmla="*/ 7 h 81"/>
                <a:gd name="T28" fmla="*/ 52 w 83"/>
                <a:gd name="T29" fmla="*/ 7 h 81"/>
                <a:gd name="T30" fmla="*/ 52 w 83"/>
                <a:gd name="T31" fmla="*/ 30 h 81"/>
                <a:gd name="T32" fmla="*/ 75 w 83"/>
                <a:gd name="T33" fmla="*/ 30 h 81"/>
                <a:gd name="T34" fmla="*/ 75 w 83"/>
                <a:gd name="T3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1">
                  <a:moveTo>
                    <a:pt x="0" y="0"/>
                  </a:moveTo>
                  <a:lnTo>
                    <a:pt x="0" y="81"/>
                  </a:lnTo>
                  <a:lnTo>
                    <a:pt x="83" y="81"/>
                  </a:lnTo>
                  <a:lnTo>
                    <a:pt x="83" y="0"/>
                  </a:lnTo>
                  <a:lnTo>
                    <a:pt x="0" y="0"/>
                  </a:lnTo>
                  <a:close/>
                  <a:moveTo>
                    <a:pt x="75" y="50"/>
                  </a:moveTo>
                  <a:lnTo>
                    <a:pt x="52" y="50"/>
                  </a:lnTo>
                  <a:lnTo>
                    <a:pt x="52" y="73"/>
                  </a:lnTo>
                  <a:lnTo>
                    <a:pt x="32" y="73"/>
                  </a:lnTo>
                  <a:lnTo>
                    <a:pt x="32" y="50"/>
                  </a:lnTo>
                  <a:lnTo>
                    <a:pt x="9" y="50"/>
                  </a:lnTo>
                  <a:lnTo>
                    <a:pt x="9" y="30"/>
                  </a:lnTo>
                  <a:lnTo>
                    <a:pt x="32" y="30"/>
                  </a:lnTo>
                  <a:lnTo>
                    <a:pt x="32" y="7"/>
                  </a:lnTo>
                  <a:lnTo>
                    <a:pt x="52" y="7"/>
                  </a:lnTo>
                  <a:lnTo>
                    <a:pt x="52" y="30"/>
                  </a:lnTo>
                  <a:lnTo>
                    <a:pt x="75" y="30"/>
                  </a:lnTo>
                  <a:lnTo>
                    <a:pt x="7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82" name="Freeform 105"/>
            <p:cNvSpPr>
              <a:spLocks noEditPoints="1"/>
            </p:cNvSpPr>
            <p:nvPr/>
          </p:nvSpPr>
          <p:spPr bwMode="auto">
            <a:xfrm>
              <a:off x="7389388" y="4288792"/>
              <a:ext cx="236184" cy="230493"/>
            </a:xfrm>
            <a:custGeom>
              <a:avLst/>
              <a:gdLst>
                <a:gd name="T0" fmla="*/ 0 w 83"/>
                <a:gd name="T1" fmla="*/ 81 h 81"/>
                <a:gd name="T2" fmla="*/ 83 w 83"/>
                <a:gd name="T3" fmla="*/ 81 h 81"/>
                <a:gd name="T4" fmla="*/ 83 w 83"/>
                <a:gd name="T5" fmla="*/ 0 h 81"/>
                <a:gd name="T6" fmla="*/ 0 w 83"/>
                <a:gd name="T7" fmla="*/ 0 h 81"/>
                <a:gd name="T8" fmla="*/ 0 w 83"/>
                <a:gd name="T9" fmla="*/ 81 h 81"/>
                <a:gd name="T10" fmla="*/ 19 w 83"/>
                <a:gd name="T11" fmla="*/ 30 h 81"/>
                <a:gd name="T12" fmla="*/ 70 w 83"/>
                <a:gd name="T13" fmla="*/ 30 h 81"/>
                <a:gd name="T14" fmla="*/ 70 w 83"/>
                <a:gd name="T15" fmla="*/ 50 h 81"/>
                <a:gd name="T16" fmla="*/ 19 w 83"/>
                <a:gd name="T17" fmla="*/ 50 h 81"/>
                <a:gd name="T18" fmla="*/ 19 w 83"/>
                <a:gd name="T19"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1">
                  <a:moveTo>
                    <a:pt x="0" y="81"/>
                  </a:moveTo>
                  <a:lnTo>
                    <a:pt x="83" y="81"/>
                  </a:lnTo>
                  <a:lnTo>
                    <a:pt x="83" y="0"/>
                  </a:lnTo>
                  <a:lnTo>
                    <a:pt x="0" y="0"/>
                  </a:lnTo>
                  <a:lnTo>
                    <a:pt x="0" y="81"/>
                  </a:lnTo>
                  <a:close/>
                  <a:moveTo>
                    <a:pt x="19" y="30"/>
                  </a:moveTo>
                  <a:lnTo>
                    <a:pt x="70" y="30"/>
                  </a:lnTo>
                  <a:lnTo>
                    <a:pt x="70" y="50"/>
                  </a:lnTo>
                  <a:lnTo>
                    <a:pt x="19" y="50"/>
                  </a:lnTo>
                  <a:lnTo>
                    <a:pt x="19"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83" name="Freeform 106"/>
            <p:cNvSpPr>
              <a:spLocks noEditPoints="1"/>
            </p:cNvSpPr>
            <p:nvPr/>
          </p:nvSpPr>
          <p:spPr bwMode="auto">
            <a:xfrm>
              <a:off x="7671100" y="4561968"/>
              <a:ext cx="236184" cy="244720"/>
            </a:xfrm>
            <a:custGeom>
              <a:avLst/>
              <a:gdLst>
                <a:gd name="T0" fmla="*/ 0 w 83"/>
                <a:gd name="T1" fmla="*/ 86 h 86"/>
                <a:gd name="T2" fmla="*/ 83 w 83"/>
                <a:gd name="T3" fmla="*/ 86 h 86"/>
                <a:gd name="T4" fmla="*/ 83 w 83"/>
                <a:gd name="T5" fmla="*/ 0 h 86"/>
                <a:gd name="T6" fmla="*/ 0 w 83"/>
                <a:gd name="T7" fmla="*/ 0 h 86"/>
                <a:gd name="T8" fmla="*/ 0 w 83"/>
                <a:gd name="T9" fmla="*/ 86 h 86"/>
                <a:gd name="T10" fmla="*/ 17 w 83"/>
                <a:gd name="T11" fmla="*/ 18 h 86"/>
                <a:gd name="T12" fmla="*/ 66 w 83"/>
                <a:gd name="T13" fmla="*/ 18 h 86"/>
                <a:gd name="T14" fmla="*/ 66 w 83"/>
                <a:gd name="T15" fmla="*/ 38 h 86"/>
                <a:gd name="T16" fmla="*/ 17 w 83"/>
                <a:gd name="T17" fmla="*/ 38 h 86"/>
                <a:gd name="T18" fmla="*/ 17 w 83"/>
                <a:gd name="T19" fmla="*/ 18 h 86"/>
                <a:gd name="T20" fmla="*/ 17 w 83"/>
                <a:gd name="T21" fmla="*/ 51 h 86"/>
                <a:gd name="T22" fmla="*/ 66 w 83"/>
                <a:gd name="T23" fmla="*/ 51 h 86"/>
                <a:gd name="T24" fmla="*/ 66 w 83"/>
                <a:gd name="T25" fmla="*/ 71 h 86"/>
                <a:gd name="T26" fmla="*/ 17 w 83"/>
                <a:gd name="T27" fmla="*/ 71 h 86"/>
                <a:gd name="T28" fmla="*/ 17 w 83"/>
                <a:gd name="T2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6">
                  <a:moveTo>
                    <a:pt x="0" y="86"/>
                  </a:moveTo>
                  <a:lnTo>
                    <a:pt x="83" y="86"/>
                  </a:lnTo>
                  <a:lnTo>
                    <a:pt x="83" y="0"/>
                  </a:lnTo>
                  <a:lnTo>
                    <a:pt x="0" y="0"/>
                  </a:lnTo>
                  <a:lnTo>
                    <a:pt x="0" y="86"/>
                  </a:lnTo>
                  <a:close/>
                  <a:moveTo>
                    <a:pt x="17" y="18"/>
                  </a:moveTo>
                  <a:lnTo>
                    <a:pt x="66" y="18"/>
                  </a:lnTo>
                  <a:lnTo>
                    <a:pt x="66" y="38"/>
                  </a:lnTo>
                  <a:lnTo>
                    <a:pt x="17" y="38"/>
                  </a:lnTo>
                  <a:lnTo>
                    <a:pt x="17" y="18"/>
                  </a:lnTo>
                  <a:close/>
                  <a:moveTo>
                    <a:pt x="17" y="51"/>
                  </a:moveTo>
                  <a:lnTo>
                    <a:pt x="66" y="51"/>
                  </a:lnTo>
                  <a:lnTo>
                    <a:pt x="66" y="71"/>
                  </a:lnTo>
                  <a:lnTo>
                    <a:pt x="17" y="71"/>
                  </a:lnTo>
                  <a:lnTo>
                    <a:pt x="17"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84" name="Freeform 107"/>
            <p:cNvSpPr>
              <a:spLocks noEditPoints="1"/>
            </p:cNvSpPr>
            <p:nvPr/>
          </p:nvSpPr>
          <p:spPr bwMode="auto">
            <a:xfrm>
              <a:off x="7389388" y="4561968"/>
              <a:ext cx="236184" cy="244720"/>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grpSp>
        <p:nvGrpSpPr>
          <p:cNvPr id="18" name="组合 17"/>
          <p:cNvGrpSpPr/>
          <p:nvPr/>
        </p:nvGrpSpPr>
        <p:grpSpPr>
          <a:xfrm>
            <a:off x="6363497" y="3578431"/>
            <a:ext cx="191493" cy="219126"/>
            <a:chOff x="8382445" y="4284688"/>
            <a:chExt cx="459759" cy="526104"/>
          </a:xfrm>
          <a:solidFill>
            <a:schemeClr val="bg1">
              <a:lumMod val="95000"/>
            </a:schemeClr>
          </a:solidFill>
        </p:grpSpPr>
        <p:sp>
          <p:nvSpPr>
            <p:cNvPr id="286" name="Freeform 107"/>
            <p:cNvSpPr>
              <a:spLocks/>
            </p:cNvSpPr>
            <p:nvPr/>
          </p:nvSpPr>
          <p:spPr bwMode="auto">
            <a:xfrm>
              <a:off x="8438907" y="4335835"/>
              <a:ext cx="346836" cy="423805"/>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87" name="Freeform 108"/>
            <p:cNvSpPr>
              <a:spLocks/>
            </p:cNvSpPr>
            <p:nvPr/>
          </p:nvSpPr>
          <p:spPr bwMode="auto">
            <a:xfrm>
              <a:off x="8499400" y="4284688"/>
              <a:ext cx="342804" cy="416497"/>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88" name="Freeform 109"/>
            <p:cNvSpPr>
              <a:spLocks/>
            </p:cNvSpPr>
            <p:nvPr/>
          </p:nvSpPr>
          <p:spPr bwMode="auto">
            <a:xfrm>
              <a:off x="8382445" y="4390640"/>
              <a:ext cx="342804" cy="420152"/>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sp>
        <p:nvSpPr>
          <p:cNvPr id="289" name="Freeform 105"/>
          <p:cNvSpPr>
            <a:spLocks noEditPoints="1"/>
          </p:cNvSpPr>
          <p:nvPr/>
        </p:nvSpPr>
        <p:spPr bwMode="auto">
          <a:xfrm>
            <a:off x="4807495" y="3110663"/>
            <a:ext cx="236693" cy="208769"/>
          </a:xfrm>
          <a:custGeom>
            <a:avLst/>
            <a:gdLst>
              <a:gd name="T0" fmla="*/ 133 w 134"/>
              <a:gd name="T1" fmla="*/ 16 h 118"/>
              <a:gd name="T2" fmla="*/ 121 w 134"/>
              <a:gd name="T3" fmla="*/ 4 h 118"/>
              <a:gd name="T4" fmla="*/ 115 w 134"/>
              <a:gd name="T5" fmla="*/ 4 h 118"/>
              <a:gd name="T6" fmla="*/ 114 w 134"/>
              <a:gd name="T7" fmla="*/ 7 h 118"/>
              <a:gd name="T8" fmla="*/ 111 w 134"/>
              <a:gd name="T9" fmla="*/ 8 h 118"/>
              <a:gd name="T10" fmla="*/ 111 w 134"/>
              <a:gd name="T11" fmla="*/ 8 h 118"/>
              <a:gd name="T12" fmla="*/ 81 w 134"/>
              <a:gd name="T13" fmla="*/ 39 h 118"/>
              <a:gd name="T14" fmla="*/ 79 w 134"/>
              <a:gd name="T15" fmla="*/ 46 h 118"/>
              <a:gd name="T16" fmla="*/ 82 w 134"/>
              <a:gd name="T17" fmla="*/ 50 h 118"/>
              <a:gd name="T18" fmla="*/ 82 w 134"/>
              <a:gd name="T19" fmla="*/ 50 h 118"/>
              <a:gd name="T20" fmla="*/ 82 w 134"/>
              <a:gd name="T21" fmla="*/ 50 h 118"/>
              <a:gd name="T22" fmla="*/ 76 w 134"/>
              <a:gd name="T23" fmla="*/ 57 h 118"/>
              <a:gd name="T24" fmla="*/ 54 w 134"/>
              <a:gd name="T25" fmla="*/ 35 h 118"/>
              <a:gd name="T26" fmla="*/ 47 w 134"/>
              <a:gd name="T27" fmla="*/ 9 h 118"/>
              <a:gd name="T28" fmla="*/ 21 w 134"/>
              <a:gd name="T29" fmla="*/ 2 h 118"/>
              <a:gd name="T30" fmla="*/ 36 w 134"/>
              <a:gd name="T31" fmla="*/ 17 h 118"/>
              <a:gd name="T32" fmla="*/ 32 w 134"/>
              <a:gd name="T33" fmla="*/ 32 h 118"/>
              <a:gd name="T34" fmla="*/ 18 w 134"/>
              <a:gd name="T35" fmla="*/ 36 h 118"/>
              <a:gd name="T36" fmla="*/ 3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1 w 134"/>
              <a:gd name="T51" fmla="*/ 98 h 118"/>
              <a:gd name="T52" fmla="*/ 21 w 134"/>
              <a:gd name="T53" fmla="*/ 114 h 118"/>
              <a:gd name="T54" fmla="*/ 23 w 134"/>
              <a:gd name="T55" fmla="*/ 116 h 118"/>
              <a:gd name="T56" fmla="*/ 39 w 134"/>
              <a:gd name="T57" fmla="*/ 107 h 118"/>
              <a:gd name="T58" fmla="*/ 43 w 134"/>
              <a:gd name="T59" fmla="*/ 101 h 118"/>
              <a:gd name="T60" fmla="*/ 42 w 134"/>
              <a:gd name="T61" fmla="*/ 100 h 118"/>
              <a:gd name="T62" fmla="*/ 63 w 134"/>
              <a:gd name="T63" fmla="*/ 79 h 118"/>
              <a:gd name="T64" fmla="*/ 98 w 134"/>
              <a:gd name="T65" fmla="*/ 114 h 118"/>
              <a:gd name="T66" fmla="*/ 107 w 134"/>
              <a:gd name="T67" fmla="*/ 118 h 118"/>
              <a:gd name="T68" fmla="*/ 116 w 134"/>
              <a:gd name="T69" fmla="*/ 114 h 118"/>
              <a:gd name="T70" fmla="*/ 116 w 134"/>
              <a:gd name="T71" fmla="*/ 97 h 118"/>
              <a:gd name="T72" fmla="*/ 80 w 134"/>
              <a:gd name="T73" fmla="*/ 61 h 118"/>
              <a:gd name="T74" fmla="*/ 87 w 134"/>
              <a:gd name="T75" fmla="*/ 55 h 118"/>
              <a:gd name="T76" fmla="*/ 90 w 134"/>
              <a:gd name="T77" fmla="*/ 58 h 118"/>
              <a:gd name="T78" fmla="*/ 98 w 134"/>
              <a:gd name="T79" fmla="*/ 56 h 118"/>
              <a:gd name="T80" fmla="*/ 128 w 134"/>
              <a:gd name="T81" fmla="*/ 26 h 118"/>
              <a:gd name="T82" fmla="*/ 128 w 134"/>
              <a:gd name="T83" fmla="*/ 25 h 118"/>
              <a:gd name="T84" fmla="*/ 128 w 134"/>
              <a:gd name="T85" fmla="*/ 25 h 118"/>
              <a:gd name="T86" fmla="*/ 129 w 134"/>
              <a:gd name="T87" fmla="*/ 23 h 118"/>
              <a:gd name="T88" fmla="*/ 133 w 134"/>
              <a:gd name="T89" fmla="*/ 22 h 118"/>
              <a:gd name="T90" fmla="*/ 133 w 134"/>
              <a:gd name="T91" fmla="*/ 16 h 118"/>
              <a:gd name="T92" fmla="*/ 108 w 134"/>
              <a:gd name="T93" fmla="*/ 103 h 118"/>
              <a:gd name="T94" fmla="*/ 113 w 134"/>
              <a:gd name="T95" fmla="*/ 107 h 118"/>
              <a:gd name="T96" fmla="*/ 108 w 134"/>
              <a:gd name="T97" fmla="*/ 112 h 118"/>
              <a:gd name="T98" fmla="*/ 103 w 134"/>
              <a:gd name="T99" fmla="*/ 107 h 118"/>
              <a:gd name="T100" fmla="*/ 108 w 134"/>
              <a:gd name="T101" fmla="*/ 103 h 118"/>
              <a:gd name="T102" fmla="*/ 91 w 134"/>
              <a:gd name="T103" fmla="*/ 40 h 118"/>
              <a:gd name="T104" fmla="*/ 89 w 134"/>
              <a:gd name="T105" fmla="*/ 38 h 118"/>
              <a:gd name="T106" fmla="*/ 111 w 134"/>
              <a:gd name="T107" fmla="*/ 16 h 118"/>
              <a:gd name="T108" fmla="*/ 113 w 134"/>
              <a:gd name="T109" fmla="*/ 18 h 118"/>
              <a:gd name="T110" fmla="*/ 91 w 134"/>
              <a:gd name="T111" fmla="*/ 40 h 118"/>
              <a:gd name="T112" fmla="*/ 98 w 134"/>
              <a:gd name="T113" fmla="*/ 48 h 118"/>
              <a:gd name="T114" fmla="*/ 96 w 134"/>
              <a:gd name="T115" fmla="*/ 46 h 118"/>
              <a:gd name="T116" fmla="*/ 119 w 134"/>
              <a:gd name="T117" fmla="*/ 23 h 118"/>
              <a:gd name="T118" fmla="*/ 121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nvGrpSpPr>
          <p:cNvPr id="11" name="组合 10"/>
          <p:cNvGrpSpPr/>
          <p:nvPr/>
        </p:nvGrpSpPr>
        <p:grpSpPr>
          <a:xfrm>
            <a:off x="5609073" y="2601027"/>
            <a:ext cx="254358" cy="230834"/>
            <a:chOff x="7342990" y="2264328"/>
            <a:chExt cx="610692" cy="554212"/>
          </a:xfrm>
          <a:solidFill>
            <a:schemeClr val="bg1">
              <a:lumMod val="95000"/>
            </a:schemeClr>
          </a:solidFill>
        </p:grpSpPr>
        <p:sp>
          <p:nvSpPr>
            <p:cNvPr id="291" name="Rectangle 72"/>
            <p:cNvSpPr>
              <a:spLocks noChangeArrowheads="1"/>
            </p:cNvSpPr>
            <p:nvPr/>
          </p:nvSpPr>
          <p:spPr bwMode="auto">
            <a:xfrm>
              <a:off x="7480660" y="2264328"/>
              <a:ext cx="342412" cy="988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92" name="Freeform 73"/>
            <p:cNvSpPr>
              <a:spLocks noEditPoints="1"/>
            </p:cNvSpPr>
            <p:nvPr/>
          </p:nvSpPr>
          <p:spPr bwMode="auto">
            <a:xfrm>
              <a:off x="7342990" y="2394938"/>
              <a:ext cx="610692" cy="250631"/>
            </a:xfrm>
            <a:custGeom>
              <a:avLst/>
              <a:gdLst>
                <a:gd name="T0" fmla="*/ 124 w 130"/>
                <a:gd name="T1" fmla="*/ 0 h 53"/>
                <a:gd name="T2" fmla="*/ 6 w 130"/>
                <a:gd name="T3" fmla="*/ 0 h 53"/>
                <a:gd name="T4" fmla="*/ 0 w 130"/>
                <a:gd name="T5" fmla="*/ 7 h 53"/>
                <a:gd name="T6" fmla="*/ 0 w 130"/>
                <a:gd name="T7" fmla="*/ 53 h 53"/>
                <a:gd name="T8" fmla="*/ 19 w 130"/>
                <a:gd name="T9" fmla="*/ 53 h 53"/>
                <a:gd name="T10" fmla="*/ 19 w 130"/>
                <a:gd name="T11" fmla="*/ 25 h 53"/>
                <a:gd name="T12" fmla="*/ 111 w 130"/>
                <a:gd name="T13" fmla="*/ 25 h 53"/>
                <a:gd name="T14" fmla="*/ 111 w 130"/>
                <a:gd name="T15" fmla="*/ 53 h 53"/>
                <a:gd name="T16" fmla="*/ 130 w 130"/>
                <a:gd name="T17" fmla="*/ 53 h 53"/>
                <a:gd name="T18" fmla="*/ 130 w 130"/>
                <a:gd name="T19" fmla="*/ 7 h 53"/>
                <a:gd name="T20" fmla="*/ 124 w 130"/>
                <a:gd name="T21" fmla="*/ 0 h 53"/>
                <a:gd name="T22" fmla="*/ 18 w 130"/>
                <a:gd name="T23" fmla="*/ 16 h 53"/>
                <a:gd name="T24" fmla="*/ 13 w 130"/>
                <a:gd name="T25" fmla="*/ 11 h 53"/>
                <a:gd name="T26" fmla="*/ 18 w 130"/>
                <a:gd name="T27" fmla="*/ 6 h 53"/>
                <a:gd name="T28" fmla="*/ 23 w 130"/>
                <a:gd name="T29" fmla="*/ 11 h 53"/>
                <a:gd name="T30" fmla="*/ 18 w 130"/>
                <a:gd name="T31" fmla="*/ 16 h 53"/>
                <a:gd name="T32" fmla="*/ 117 w 130"/>
                <a:gd name="T33" fmla="*/ 13 h 53"/>
                <a:gd name="T34" fmla="*/ 29 w 130"/>
                <a:gd name="T35" fmla="*/ 13 h 53"/>
                <a:gd name="T36" fmla="*/ 29 w 130"/>
                <a:gd name="T37" fmla="*/ 7 h 53"/>
                <a:gd name="T38" fmla="*/ 117 w 130"/>
                <a:gd name="T39" fmla="*/ 7 h 53"/>
                <a:gd name="T40" fmla="*/ 117 w 130"/>
                <a:gd name="T41"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53">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93" name="Freeform 74"/>
            <p:cNvSpPr>
              <a:spLocks/>
            </p:cNvSpPr>
            <p:nvPr/>
          </p:nvSpPr>
          <p:spPr bwMode="auto">
            <a:xfrm>
              <a:off x="7470070" y="2550260"/>
              <a:ext cx="356532" cy="268280"/>
            </a:xfrm>
            <a:custGeom>
              <a:avLst/>
              <a:gdLst>
                <a:gd name="T0" fmla="*/ 66 w 76"/>
                <a:gd name="T1" fmla="*/ 49 h 57"/>
                <a:gd name="T2" fmla="*/ 25 w 76"/>
                <a:gd name="T3" fmla="*/ 49 h 57"/>
                <a:gd name="T4" fmla="*/ 10 w 76"/>
                <a:gd name="T5" fmla="*/ 49 h 57"/>
                <a:gd name="T6" fmla="*/ 10 w 76"/>
                <a:gd name="T7" fmla="*/ 0 h 57"/>
                <a:gd name="T8" fmla="*/ 1 w 76"/>
                <a:gd name="T9" fmla="*/ 0 h 57"/>
                <a:gd name="T10" fmla="*/ 1 w 76"/>
                <a:gd name="T11" fmla="*/ 50 h 57"/>
                <a:gd name="T12" fmla="*/ 8 w 76"/>
                <a:gd name="T13" fmla="*/ 57 h 57"/>
                <a:gd name="T14" fmla="*/ 69 w 76"/>
                <a:gd name="T15" fmla="*/ 57 h 57"/>
                <a:gd name="T16" fmla="*/ 76 w 76"/>
                <a:gd name="T17" fmla="*/ 48 h 57"/>
                <a:gd name="T18" fmla="*/ 76 w 76"/>
                <a:gd name="T19" fmla="*/ 0 h 57"/>
                <a:gd name="T20" fmla="*/ 66 w 76"/>
                <a:gd name="T21" fmla="*/ 0 h 57"/>
                <a:gd name="T22" fmla="*/ 66 w 76"/>
                <a:gd name="T23"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7">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94" name="Rectangle 75"/>
            <p:cNvSpPr>
              <a:spLocks noChangeArrowheads="1"/>
            </p:cNvSpPr>
            <p:nvPr/>
          </p:nvSpPr>
          <p:spPr bwMode="auto">
            <a:xfrm>
              <a:off x="7533610" y="2610268"/>
              <a:ext cx="222391" cy="388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95" name="Rectangle 76"/>
            <p:cNvSpPr>
              <a:spLocks noChangeArrowheads="1"/>
            </p:cNvSpPr>
            <p:nvPr/>
          </p:nvSpPr>
          <p:spPr bwMode="auto">
            <a:xfrm>
              <a:off x="7540671" y="2694989"/>
              <a:ext cx="215331" cy="388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grpSp>
        <p:nvGrpSpPr>
          <p:cNvPr id="20" name="组合 19"/>
          <p:cNvGrpSpPr/>
          <p:nvPr/>
        </p:nvGrpSpPr>
        <p:grpSpPr>
          <a:xfrm>
            <a:off x="1787507" y="4121790"/>
            <a:ext cx="235587" cy="190604"/>
            <a:chOff x="2257589" y="5394075"/>
            <a:chExt cx="565623" cy="457622"/>
          </a:xfrm>
          <a:solidFill>
            <a:schemeClr val="bg1">
              <a:lumMod val="95000"/>
            </a:schemeClr>
          </a:solidFill>
        </p:grpSpPr>
        <p:sp>
          <p:nvSpPr>
            <p:cNvPr id="297" name="Freeform 35"/>
            <p:cNvSpPr>
              <a:spLocks noEditPoints="1"/>
            </p:cNvSpPr>
            <p:nvPr/>
          </p:nvSpPr>
          <p:spPr bwMode="auto">
            <a:xfrm>
              <a:off x="2257589" y="5450820"/>
              <a:ext cx="565623" cy="400877"/>
            </a:xfrm>
            <a:custGeom>
              <a:avLst/>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98" name="Rectangle 36"/>
            <p:cNvSpPr>
              <a:spLocks noChangeArrowheads="1"/>
            </p:cNvSpPr>
            <p:nvPr/>
          </p:nvSpPr>
          <p:spPr bwMode="auto">
            <a:xfrm>
              <a:off x="2314335" y="5394075"/>
              <a:ext cx="117152" cy="439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sp>
          <p:nvSpPr>
            <p:cNvPr id="299" name="Oval 37"/>
            <p:cNvSpPr>
              <a:spLocks noChangeArrowheads="1"/>
            </p:cNvSpPr>
            <p:nvPr/>
          </p:nvSpPr>
          <p:spPr bwMode="auto">
            <a:xfrm>
              <a:off x="2387555" y="5577124"/>
              <a:ext cx="148271" cy="1482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grpSp>
        <p:nvGrpSpPr>
          <p:cNvPr id="12" name="组合 11"/>
          <p:cNvGrpSpPr/>
          <p:nvPr/>
        </p:nvGrpSpPr>
        <p:grpSpPr>
          <a:xfrm>
            <a:off x="6343683" y="2607172"/>
            <a:ext cx="231120" cy="206952"/>
            <a:chOff x="8334874" y="2285270"/>
            <a:chExt cx="554900" cy="496874"/>
          </a:xfrm>
          <a:solidFill>
            <a:schemeClr val="bg1">
              <a:lumMod val="95000"/>
            </a:schemeClr>
          </a:solidFill>
        </p:grpSpPr>
        <p:sp>
          <p:nvSpPr>
            <p:cNvPr id="301" name="Freeform 205"/>
            <p:cNvSpPr>
              <a:spLocks noEditPoints="1"/>
            </p:cNvSpPr>
            <p:nvPr/>
          </p:nvSpPr>
          <p:spPr bwMode="auto">
            <a:xfrm>
              <a:off x="8418291" y="2285270"/>
              <a:ext cx="257503" cy="250251"/>
            </a:xfrm>
            <a:custGeom>
              <a:avLst/>
              <a:gdLst>
                <a:gd name="T0" fmla="*/ 12 w 71"/>
                <a:gd name="T1" fmla="*/ 69 h 69"/>
                <a:gd name="T2" fmla="*/ 12 w 71"/>
                <a:gd name="T3" fmla="*/ 67 h 69"/>
                <a:gd name="T4" fmla="*/ 64 w 71"/>
                <a:gd name="T5" fmla="*/ 67 h 69"/>
                <a:gd name="T6" fmla="*/ 64 w 71"/>
                <a:gd name="T7" fmla="*/ 69 h 69"/>
                <a:gd name="T8" fmla="*/ 71 w 71"/>
                <a:gd name="T9" fmla="*/ 69 h 69"/>
                <a:gd name="T10" fmla="*/ 71 w 71"/>
                <a:gd name="T11" fmla="*/ 10 h 69"/>
                <a:gd name="T12" fmla="*/ 59 w 71"/>
                <a:gd name="T13" fmla="*/ 0 h 69"/>
                <a:gd name="T14" fmla="*/ 0 w 71"/>
                <a:gd name="T15" fmla="*/ 0 h 69"/>
                <a:gd name="T16" fmla="*/ 0 w 71"/>
                <a:gd name="T17" fmla="*/ 69 h 69"/>
                <a:gd name="T18" fmla="*/ 12 w 71"/>
                <a:gd name="T19" fmla="*/ 69 h 69"/>
                <a:gd name="T20" fmla="*/ 59 w 71"/>
                <a:gd name="T21" fmla="*/ 3 h 69"/>
                <a:gd name="T22" fmla="*/ 69 w 71"/>
                <a:gd name="T23" fmla="*/ 12 h 69"/>
                <a:gd name="T24" fmla="*/ 59 w 71"/>
                <a:gd name="T25" fmla="*/ 12 h 69"/>
                <a:gd name="T26" fmla="*/ 59 w 71"/>
                <a:gd name="T27" fmla="*/ 3 h 69"/>
                <a:gd name="T28" fmla="*/ 12 w 71"/>
                <a:gd name="T29" fmla="*/ 17 h 69"/>
                <a:gd name="T30" fmla="*/ 64 w 71"/>
                <a:gd name="T31" fmla="*/ 17 h 69"/>
                <a:gd name="T32" fmla="*/ 64 w 71"/>
                <a:gd name="T33" fmla="*/ 22 h 69"/>
                <a:gd name="T34" fmla="*/ 12 w 71"/>
                <a:gd name="T35" fmla="*/ 22 h 69"/>
                <a:gd name="T36" fmla="*/ 12 w 71"/>
                <a:gd name="T37" fmla="*/ 17 h 69"/>
                <a:gd name="T38" fmla="*/ 12 w 71"/>
                <a:gd name="T39" fmla="*/ 29 h 69"/>
                <a:gd name="T40" fmla="*/ 64 w 71"/>
                <a:gd name="T41" fmla="*/ 29 h 69"/>
                <a:gd name="T42" fmla="*/ 64 w 71"/>
                <a:gd name="T43" fmla="*/ 33 h 69"/>
                <a:gd name="T44" fmla="*/ 12 w 71"/>
                <a:gd name="T45" fmla="*/ 33 h 69"/>
                <a:gd name="T46" fmla="*/ 12 w 71"/>
                <a:gd name="T47" fmla="*/ 29 h 69"/>
                <a:gd name="T48" fmla="*/ 12 w 71"/>
                <a:gd name="T49" fmla="*/ 41 h 69"/>
                <a:gd name="T50" fmla="*/ 64 w 71"/>
                <a:gd name="T51" fmla="*/ 41 h 69"/>
                <a:gd name="T52" fmla="*/ 64 w 71"/>
                <a:gd name="T53" fmla="*/ 48 h 69"/>
                <a:gd name="T54" fmla="*/ 12 w 71"/>
                <a:gd name="T55" fmla="*/ 48 h 69"/>
                <a:gd name="T56" fmla="*/ 12 w 71"/>
                <a:gd name="T57" fmla="*/ 41 h 69"/>
                <a:gd name="T58" fmla="*/ 12 w 71"/>
                <a:gd name="T59" fmla="*/ 52 h 69"/>
                <a:gd name="T60" fmla="*/ 64 w 71"/>
                <a:gd name="T61" fmla="*/ 52 h 69"/>
                <a:gd name="T62" fmla="*/ 64 w 71"/>
                <a:gd name="T63" fmla="*/ 59 h 69"/>
                <a:gd name="T64" fmla="*/ 12 w 71"/>
                <a:gd name="T65" fmla="*/ 59 h 69"/>
                <a:gd name="T66" fmla="*/ 12 w 71"/>
                <a:gd name="T67" fmla="*/ 5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9">
                  <a:moveTo>
                    <a:pt x="12" y="69"/>
                  </a:moveTo>
                  <a:lnTo>
                    <a:pt x="12" y="67"/>
                  </a:lnTo>
                  <a:lnTo>
                    <a:pt x="64" y="67"/>
                  </a:lnTo>
                  <a:lnTo>
                    <a:pt x="64" y="69"/>
                  </a:lnTo>
                  <a:lnTo>
                    <a:pt x="71" y="69"/>
                  </a:lnTo>
                  <a:lnTo>
                    <a:pt x="71" y="10"/>
                  </a:lnTo>
                  <a:lnTo>
                    <a:pt x="59" y="0"/>
                  </a:lnTo>
                  <a:lnTo>
                    <a:pt x="0" y="0"/>
                  </a:lnTo>
                  <a:lnTo>
                    <a:pt x="0" y="69"/>
                  </a:lnTo>
                  <a:lnTo>
                    <a:pt x="12" y="69"/>
                  </a:lnTo>
                  <a:close/>
                  <a:moveTo>
                    <a:pt x="59" y="3"/>
                  </a:moveTo>
                  <a:lnTo>
                    <a:pt x="69" y="12"/>
                  </a:lnTo>
                  <a:lnTo>
                    <a:pt x="59" y="12"/>
                  </a:lnTo>
                  <a:lnTo>
                    <a:pt x="59" y="3"/>
                  </a:lnTo>
                  <a:close/>
                  <a:moveTo>
                    <a:pt x="12" y="17"/>
                  </a:moveTo>
                  <a:lnTo>
                    <a:pt x="64" y="17"/>
                  </a:lnTo>
                  <a:lnTo>
                    <a:pt x="64" y="22"/>
                  </a:lnTo>
                  <a:lnTo>
                    <a:pt x="12" y="22"/>
                  </a:lnTo>
                  <a:lnTo>
                    <a:pt x="12" y="17"/>
                  </a:lnTo>
                  <a:close/>
                  <a:moveTo>
                    <a:pt x="12" y="29"/>
                  </a:moveTo>
                  <a:lnTo>
                    <a:pt x="64" y="29"/>
                  </a:lnTo>
                  <a:lnTo>
                    <a:pt x="64" y="33"/>
                  </a:lnTo>
                  <a:lnTo>
                    <a:pt x="12" y="33"/>
                  </a:lnTo>
                  <a:lnTo>
                    <a:pt x="12" y="29"/>
                  </a:lnTo>
                  <a:close/>
                  <a:moveTo>
                    <a:pt x="12" y="41"/>
                  </a:moveTo>
                  <a:lnTo>
                    <a:pt x="64" y="41"/>
                  </a:lnTo>
                  <a:lnTo>
                    <a:pt x="64" y="48"/>
                  </a:lnTo>
                  <a:lnTo>
                    <a:pt x="12" y="48"/>
                  </a:lnTo>
                  <a:lnTo>
                    <a:pt x="12" y="41"/>
                  </a:lnTo>
                  <a:close/>
                  <a:moveTo>
                    <a:pt x="12" y="52"/>
                  </a:moveTo>
                  <a:lnTo>
                    <a:pt x="64" y="52"/>
                  </a:lnTo>
                  <a:lnTo>
                    <a:pt x="64" y="59"/>
                  </a:lnTo>
                  <a:lnTo>
                    <a:pt x="12" y="59"/>
                  </a:lnTo>
                  <a:lnTo>
                    <a:pt x="1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02" name="Freeform 206"/>
            <p:cNvSpPr>
              <a:spLocks/>
            </p:cNvSpPr>
            <p:nvPr/>
          </p:nvSpPr>
          <p:spPr bwMode="auto">
            <a:xfrm>
              <a:off x="8392903" y="2698727"/>
              <a:ext cx="446096" cy="83417"/>
            </a:xfrm>
            <a:custGeom>
              <a:avLst/>
              <a:gdLst>
                <a:gd name="T0" fmla="*/ 47 w 52"/>
                <a:gd name="T1" fmla="*/ 0 h 10"/>
                <a:gd name="T2" fmla="*/ 5 w 52"/>
                <a:gd name="T3" fmla="*/ 0 h 10"/>
                <a:gd name="T4" fmla="*/ 0 w 52"/>
                <a:gd name="T5" fmla="*/ 5 h 10"/>
                <a:gd name="T6" fmla="*/ 5 w 52"/>
                <a:gd name="T7" fmla="*/ 10 h 10"/>
                <a:gd name="T8" fmla="*/ 47 w 52"/>
                <a:gd name="T9" fmla="*/ 10 h 10"/>
                <a:gd name="T10" fmla="*/ 52 w 52"/>
                <a:gd name="T11" fmla="*/ 5 h 10"/>
                <a:gd name="T12" fmla="*/ 47 w 5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47" y="0"/>
                  </a:moveTo>
                  <a:cubicBezTo>
                    <a:pt x="5" y="0"/>
                    <a:pt x="5" y="0"/>
                    <a:pt x="5" y="0"/>
                  </a:cubicBezTo>
                  <a:cubicBezTo>
                    <a:pt x="2" y="0"/>
                    <a:pt x="0" y="2"/>
                    <a:pt x="0" y="5"/>
                  </a:cubicBezTo>
                  <a:cubicBezTo>
                    <a:pt x="0" y="8"/>
                    <a:pt x="2" y="10"/>
                    <a:pt x="5" y="10"/>
                  </a:cubicBezTo>
                  <a:cubicBezTo>
                    <a:pt x="47" y="10"/>
                    <a:pt x="47" y="10"/>
                    <a:pt x="47" y="10"/>
                  </a:cubicBezTo>
                  <a:cubicBezTo>
                    <a:pt x="49" y="10"/>
                    <a:pt x="52" y="8"/>
                    <a:pt x="52" y="5"/>
                  </a:cubicBezTo>
                  <a:cubicBezTo>
                    <a:pt x="52" y="2"/>
                    <a:pt x="49"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03" name="Freeform 207"/>
            <p:cNvSpPr>
              <a:spLocks noEditPoints="1"/>
            </p:cNvSpPr>
            <p:nvPr/>
          </p:nvSpPr>
          <p:spPr bwMode="auto">
            <a:xfrm>
              <a:off x="8334874" y="2499252"/>
              <a:ext cx="554900" cy="257504"/>
            </a:xfrm>
            <a:custGeom>
              <a:avLst/>
              <a:gdLst>
                <a:gd name="T0" fmla="*/ 60 w 65"/>
                <a:gd name="T1" fmla="*/ 0 h 30"/>
                <a:gd name="T2" fmla="*/ 43 w 65"/>
                <a:gd name="T3" fmla="*/ 0 h 30"/>
                <a:gd name="T4" fmla="*/ 43 w 65"/>
                <a:gd name="T5" fmla="*/ 6 h 30"/>
                <a:gd name="T6" fmla="*/ 8 w 65"/>
                <a:gd name="T7" fmla="*/ 6 h 30"/>
                <a:gd name="T8" fmla="*/ 8 w 65"/>
                <a:gd name="T9" fmla="*/ 0 h 30"/>
                <a:gd name="T10" fmla="*/ 6 w 65"/>
                <a:gd name="T11" fmla="*/ 0 h 30"/>
                <a:gd name="T12" fmla="*/ 0 w 65"/>
                <a:gd name="T13" fmla="*/ 6 h 30"/>
                <a:gd name="T14" fmla="*/ 0 w 65"/>
                <a:gd name="T15" fmla="*/ 24 h 30"/>
                <a:gd name="T16" fmla="*/ 5 w 65"/>
                <a:gd name="T17" fmla="*/ 30 h 30"/>
                <a:gd name="T18" fmla="*/ 5 w 65"/>
                <a:gd name="T19" fmla="*/ 28 h 30"/>
                <a:gd name="T20" fmla="*/ 5 w 65"/>
                <a:gd name="T21" fmla="*/ 27 h 30"/>
                <a:gd name="T22" fmla="*/ 5 w 65"/>
                <a:gd name="T23" fmla="*/ 27 h 30"/>
                <a:gd name="T24" fmla="*/ 12 w 65"/>
                <a:gd name="T25" fmla="*/ 21 h 30"/>
                <a:gd name="T26" fmla="*/ 54 w 65"/>
                <a:gd name="T27" fmla="*/ 21 h 30"/>
                <a:gd name="T28" fmla="*/ 61 w 65"/>
                <a:gd name="T29" fmla="*/ 28 h 30"/>
                <a:gd name="T30" fmla="*/ 61 w 65"/>
                <a:gd name="T31" fmla="*/ 30 h 30"/>
                <a:gd name="T32" fmla="*/ 65 w 65"/>
                <a:gd name="T33" fmla="*/ 24 h 30"/>
                <a:gd name="T34" fmla="*/ 65 w 65"/>
                <a:gd name="T35" fmla="*/ 6 h 30"/>
                <a:gd name="T36" fmla="*/ 60 w 65"/>
                <a:gd name="T37" fmla="*/ 0 h 30"/>
                <a:gd name="T38" fmla="*/ 56 w 65"/>
                <a:gd name="T39" fmla="*/ 12 h 30"/>
                <a:gd name="T40" fmla="*/ 52 w 65"/>
                <a:gd name="T41" fmla="*/ 8 h 30"/>
                <a:gd name="T42" fmla="*/ 56 w 65"/>
                <a:gd name="T43" fmla="*/ 4 h 30"/>
                <a:gd name="T44" fmla="*/ 60 w 65"/>
                <a:gd name="T45" fmla="*/ 8 h 30"/>
                <a:gd name="T46" fmla="*/ 56 w 65"/>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30">
                  <a:moveTo>
                    <a:pt x="60" y="0"/>
                  </a:moveTo>
                  <a:cubicBezTo>
                    <a:pt x="43" y="0"/>
                    <a:pt x="43" y="0"/>
                    <a:pt x="43" y="0"/>
                  </a:cubicBezTo>
                  <a:cubicBezTo>
                    <a:pt x="43" y="6"/>
                    <a:pt x="43" y="6"/>
                    <a:pt x="43" y="6"/>
                  </a:cubicBezTo>
                  <a:cubicBezTo>
                    <a:pt x="8" y="6"/>
                    <a:pt x="8" y="6"/>
                    <a:pt x="8" y="6"/>
                  </a:cubicBezTo>
                  <a:cubicBezTo>
                    <a:pt x="8" y="0"/>
                    <a:pt x="8" y="0"/>
                    <a:pt x="8" y="0"/>
                  </a:cubicBezTo>
                  <a:cubicBezTo>
                    <a:pt x="6" y="0"/>
                    <a:pt x="6" y="0"/>
                    <a:pt x="6" y="0"/>
                  </a:cubicBezTo>
                  <a:cubicBezTo>
                    <a:pt x="3" y="0"/>
                    <a:pt x="0" y="3"/>
                    <a:pt x="0" y="6"/>
                  </a:cubicBezTo>
                  <a:cubicBezTo>
                    <a:pt x="0" y="24"/>
                    <a:pt x="0" y="24"/>
                    <a:pt x="0" y="24"/>
                  </a:cubicBezTo>
                  <a:cubicBezTo>
                    <a:pt x="0" y="27"/>
                    <a:pt x="2" y="29"/>
                    <a:pt x="5" y="30"/>
                  </a:cubicBezTo>
                  <a:cubicBezTo>
                    <a:pt x="5" y="29"/>
                    <a:pt x="5" y="29"/>
                    <a:pt x="5" y="28"/>
                  </a:cubicBezTo>
                  <a:cubicBezTo>
                    <a:pt x="5" y="27"/>
                    <a:pt x="5" y="27"/>
                    <a:pt x="5" y="27"/>
                  </a:cubicBezTo>
                  <a:cubicBezTo>
                    <a:pt x="5" y="27"/>
                    <a:pt x="5" y="27"/>
                    <a:pt x="5" y="27"/>
                  </a:cubicBezTo>
                  <a:cubicBezTo>
                    <a:pt x="6" y="23"/>
                    <a:pt x="9" y="21"/>
                    <a:pt x="12" y="21"/>
                  </a:cubicBezTo>
                  <a:cubicBezTo>
                    <a:pt x="54" y="21"/>
                    <a:pt x="54" y="21"/>
                    <a:pt x="54" y="21"/>
                  </a:cubicBezTo>
                  <a:cubicBezTo>
                    <a:pt x="58" y="21"/>
                    <a:pt x="61" y="24"/>
                    <a:pt x="61" y="28"/>
                  </a:cubicBezTo>
                  <a:cubicBezTo>
                    <a:pt x="61" y="29"/>
                    <a:pt x="61" y="29"/>
                    <a:pt x="61" y="30"/>
                  </a:cubicBezTo>
                  <a:cubicBezTo>
                    <a:pt x="63" y="29"/>
                    <a:pt x="65" y="27"/>
                    <a:pt x="65" y="24"/>
                  </a:cubicBezTo>
                  <a:cubicBezTo>
                    <a:pt x="65" y="6"/>
                    <a:pt x="65" y="6"/>
                    <a:pt x="65" y="6"/>
                  </a:cubicBezTo>
                  <a:cubicBezTo>
                    <a:pt x="65" y="3"/>
                    <a:pt x="63" y="0"/>
                    <a:pt x="60" y="0"/>
                  </a:cubicBezTo>
                  <a:close/>
                  <a:moveTo>
                    <a:pt x="56" y="12"/>
                  </a:moveTo>
                  <a:cubicBezTo>
                    <a:pt x="54" y="12"/>
                    <a:pt x="52" y="10"/>
                    <a:pt x="52" y="8"/>
                  </a:cubicBezTo>
                  <a:cubicBezTo>
                    <a:pt x="52" y="6"/>
                    <a:pt x="54" y="4"/>
                    <a:pt x="56" y="4"/>
                  </a:cubicBezTo>
                  <a:cubicBezTo>
                    <a:pt x="58" y="4"/>
                    <a:pt x="60" y="6"/>
                    <a:pt x="60" y="8"/>
                  </a:cubicBezTo>
                  <a:cubicBezTo>
                    <a:pt x="60" y="10"/>
                    <a:pt x="58" y="12"/>
                    <a:pt x="5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grpSp>
      <p:sp>
        <p:nvSpPr>
          <p:cNvPr id="304" name="Freeform 19"/>
          <p:cNvSpPr>
            <a:spLocks noEditPoints="1"/>
          </p:cNvSpPr>
          <p:nvPr/>
        </p:nvSpPr>
        <p:spPr bwMode="auto">
          <a:xfrm>
            <a:off x="964217" y="3587993"/>
            <a:ext cx="248624" cy="200003"/>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305" name="Freeform 7"/>
          <p:cNvSpPr>
            <a:spLocks noEditPoints="1"/>
          </p:cNvSpPr>
          <p:nvPr/>
        </p:nvSpPr>
        <p:spPr bwMode="auto">
          <a:xfrm>
            <a:off x="1773178" y="3555872"/>
            <a:ext cx="264245" cy="264245"/>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306" name="AutoShape 4"/>
          <p:cNvSpPr>
            <a:spLocks/>
          </p:cNvSpPr>
          <p:nvPr/>
        </p:nvSpPr>
        <p:spPr bwMode="auto">
          <a:xfrm>
            <a:off x="3261102" y="3584905"/>
            <a:ext cx="206180" cy="2061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lumMod val="9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307" name="AutoShape 100"/>
          <p:cNvSpPr>
            <a:spLocks/>
          </p:cNvSpPr>
          <p:nvPr/>
        </p:nvSpPr>
        <p:spPr bwMode="auto">
          <a:xfrm>
            <a:off x="4836524" y="3565300"/>
            <a:ext cx="178635" cy="2453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lumMod val="9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grpSp>
        <p:nvGrpSpPr>
          <p:cNvPr id="13" name="组合 12"/>
          <p:cNvGrpSpPr/>
          <p:nvPr/>
        </p:nvGrpSpPr>
        <p:grpSpPr>
          <a:xfrm>
            <a:off x="3255784" y="3083186"/>
            <a:ext cx="216815" cy="216815"/>
            <a:chOff x="4225310" y="3241676"/>
            <a:chExt cx="520556" cy="520556"/>
          </a:xfrm>
          <a:solidFill>
            <a:schemeClr val="bg1">
              <a:lumMod val="95000"/>
            </a:schemeClr>
          </a:solidFill>
        </p:grpSpPr>
        <p:sp>
          <p:nvSpPr>
            <p:cNvPr id="309" name="AutoShape 128"/>
            <p:cNvSpPr>
              <a:spLocks/>
            </p:cNvSpPr>
            <p:nvPr/>
          </p:nvSpPr>
          <p:spPr bwMode="auto">
            <a:xfrm>
              <a:off x="4225310" y="3241676"/>
              <a:ext cx="520556" cy="5205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310" name="AutoShape 129"/>
            <p:cNvSpPr>
              <a:spLocks/>
            </p:cNvSpPr>
            <p:nvPr/>
          </p:nvSpPr>
          <p:spPr bwMode="auto">
            <a:xfrm>
              <a:off x="4550436" y="3306635"/>
              <a:ext cx="129695" cy="129917"/>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grpSp>
      <p:sp>
        <p:nvSpPr>
          <p:cNvPr id="311" name="Freeform 6"/>
          <p:cNvSpPr>
            <a:spLocks noEditPoints="1"/>
          </p:cNvSpPr>
          <p:nvPr/>
        </p:nvSpPr>
        <p:spPr bwMode="auto">
          <a:xfrm>
            <a:off x="7938485" y="3559002"/>
            <a:ext cx="252344" cy="25798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grpSp>
        <p:nvGrpSpPr>
          <p:cNvPr id="16" name="组合 15"/>
          <p:cNvGrpSpPr/>
          <p:nvPr/>
        </p:nvGrpSpPr>
        <p:grpSpPr>
          <a:xfrm>
            <a:off x="4083820" y="3570918"/>
            <a:ext cx="175415" cy="234152"/>
            <a:chOff x="5351459" y="4266650"/>
            <a:chExt cx="421155" cy="562180"/>
          </a:xfrm>
          <a:solidFill>
            <a:schemeClr val="bg1">
              <a:lumMod val="95000"/>
            </a:schemeClr>
          </a:solidFill>
        </p:grpSpPr>
        <p:sp>
          <p:nvSpPr>
            <p:cNvPr id="313" name="AutoShape 115"/>
            <p:cNvSpPr>
              <a:spLocks/>
            </p:cNvSpPr>
            <p:nvPr/>
          </p:nvSpPr>
          <p:spPr bwMode="auto">
            <a:xfrm>
              <a:off x="5351459" y="4266650"/>
              <a:ext cx="421155" cy="5621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sp>
          <p:nvSpPr>
            <p:cNvPr id="314" name="AutoShape 116"/>
            <p:cNvSpPr>
              <a:spLocks/>
            </p:cNvSpPr>
            <p:nvPr/>
          </p:nvSpPr>
          <p:spPr bwMode="auto">
            <a:xfrm>
              <a:off x="5527020" y="4600504"/>
              <a:ext cx="70033" cy="105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grpSp>
      <p:sp>
        <p:nvSpPr>
          <p:cNvPr id="315" name="AutoShape 117"/>
          <p:cNvSpPr>
            <a:spLocks/>
          </p:cNvSpPr>
          <p:nvPr/>
        </p:nvSpPr>
        <p:spPr bwMode="auto">
          <a:xfrm>
            <a:off x="2516149" y="3597708"/>
            <a:ext cx="240627" cy="1805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lumMod val="9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a:endParaRPr lang="en-US" sz="1125">
              <a:solidFill>
                <a:srgbClr val="FFFFFF"/>
              </a:solidFill>
              <a:effectLst>
                <a:outerShdw blurRad="38100" dist="38100" dir="2700000" algn="tl">
                  <a:srgbClr val="000000"/>
                </a:outerShdw>
              </a:effectLst>
              <a:latin typeface="+mn-lt"/>
              <a:ea typeface="+mn-ea"/>
              <a:cs typeface="+mn-ea"/>
              <a:sym typeface="+mn-lt"/>
            </a:endParaRPr>
          </a:p>
        </p:txBody>
      </p:sp>
      <p:grpSp>
        <p:nvGrpSpPr>
          <p:cNvPr id="8" name="组合 7"/>
          <p:cNvGrpSpPr/>
          <p:nvPr/>
        </p:nvGrpSpPr>
        <p:grpSpPr>
          <a:xfrm>
            <a:off x="7048166" y="2033070"/>
            <a:ext cx="317468" cy="227856"/>
            <a:chOff x="9228093" y="1080709"/>
            <a:chExt cx="762214" cy="547063"/>
          </a:xfrm>
          <a:solidFill>
            <a:schemeClr val="bg1">
              <a:lumMod val="95000"/>
            </a:schemeClr>
          </a:solidFill>
        </p:grpSpPr>
        <p:sp>
          <p:nvSpPr>
            <p:cNvPr id="317" name="Oval 31"/>
            <p:cNvSpPr>
              <a:spLocks noChangeArrowheads="1"/>
            </p:cNvSpPr>
            <p:nvPr/>
          </p:nvSpPr>
          <p:spPr bwMode="auto">
            <a:xfrm>
              <a:off x="9554756" y="1362768"/>
              <a:ext cx="107576" cy="1075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18" name="Freeform 32"/>
            <p:cNvSpPr>
              <a:spLocks/>
            </p:cNvSpPr>
            <p:nvPr/>
          </p:nvSpPr>
          <p:spPr bwMode="auto">
            <a:xfrm>
              <a:off x="9512775" y="1475591"/>
              <a:ext cx="192849" cy="152181"/>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19" name="Oval 33"/>
            <p:cNvSpPr>
              <a:spLocks noChangeArrowheads="1"/>
            </p:cNvSpPr>
            <p:nvPr/>
          </p:nvSpPr>
          <p:spPr bwMode="auto">
            <a:xfrm>
              <a:off x="9276633" y="1362768"/>
              <a:ext cx="101016" cy="1075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20" name="Freeform 34"/>
            <p:cNvSpPr>
              <a:spLocks/>
            </p:cNvSpPr>
            <p:nvPr/>
          </p:nvSpPr>
          <p:spPr bwMode="auto">
            <a:xfrm>
              <a:off x="9228093" y="1475591"/>
              <a:ext cx="198097" cy="152181"/>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21" name="Oval 35"/>
            <p:cNvSpPr>
              <a:spLocks noChangeArrowheads="1"/>
            </p:cNvSpPr>
            <p:nvPr/>
          </p:nvSpPr>
          <p:spPr bwMode="auto">
            <a:xfrm>
              <a:off x="9839438" y="1362768"/>
              <a:ext cx="102328" cy="1075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22" name="Freeform 36"/>
            <p:cNvSpPr>
              <a:spLocks/>
            </p:cNvSpPr>
            <p:nvPr/>
          </p:nvSpPr>
          <p:spPr bwMode="auto">
            <a:xfrm>
              <a:off x="9790898" y="1475591"/>
              <a:ext cx="199409" cy="152181"/>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23" name="Oval 37"/>
            <p:cNvSpPr>
              <a:spLocks noChangeArrowheads="1"/>
            </p:cNvSpPr>
            <p:nvPr/>
          </p:nvSpPr>
          <p:spPr bwMode="auto">
            <a:xfrm>
              <a:off x="9415695" y="1080709"/>
              <a:ext cx="107576" cy="1075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24" name="Freeform 38"/>
            <p:cNvSpPr>
              <a:spLocks/>
            </p:cNvSpPr>
            <p:nvPr/>
          </p:nvSpPr>
          <p:spPr bwMode="auto">
            <a:xfrm>
              <a:off x="9367154" y="1194844"/>
              <a:ext cx="199409" cy="150869"/>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25" name="Oval 39"/>
            <p:cNvSpPr>
              <a:spLocks noChangeArrowheads="1"/>
            </p:cNvSpPr>
            <p:nvPr/>
          </p:nvSpPr>
          <p:spPr bwMode="auto">
            <a:xfrm>
              <a:off x="9695129" y="1080709"/>
              <a:ext cx="107576" cy="1075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26" name="Freeform 40"/>
            <p:cNvSpPr>
              <a:spLocks/>
            </p:cNvSpPr>
            <p:nvPr/>
          </p:nvSpPr>
          <p:spPr bwMode="auto">
            <a:xfrm>
              <a:off x="9651837" y="1194844"/>
              <a:ext cx="198097" cy="150869"/>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grpSp>
      <p:grpSp>
        <p:nvGrpSpPr>
          <p:cNvPr id="9" name="组合 8"/>
          <p:cNvGrpSpPr/>
          <p:nvPr/>
        </p:nvGrpSpPr>
        <p:grpSpPr>
          <a:xfrm>
            <a:off x="7974286" y="2044567"/>
            <a:ext cx="180744" cy="204860"/>
            <a:chOff x="10535902" y="1108315"/>
            <a:chExt cx="433949" cy="491850"/>
          </a:xfrm>
          <a:solidFill>
            <a:schemeClr val="bg1">
              <a:lumMod val="95000"/>
            </a:schemeClr>
          </a:solidFill>
        </p:grpSpPr>
        <p:sp>
          <p:nvSpPr>
            <p:cNvPr id="328" name="Freeform 11"/>
            <p:cNvSpPr>
              <a:spLocks/>
            </p:cNvSpPr>
            <p:nvPr/>
          </p:nvSpPr>
          <p:spPr bwMode="auto">
            <a:xfrm>
              <a:off x="10535902" y="1372295"/>
              <a:ext cx="433949" cy="227870"/>
            </a:xfrm>
            <a:custGeom>
              <a:avLst/>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29" name="Freeform 12"/>
            <p:cNvSpPr>
              <a:spLocks/>
            </p:cNvSpPr>
            <p:nvPr/>
          </p:nvSpPr>
          <p:spPr bwMode="auto">
            <a:xfrm>
              <a:off x="10649837" y="1108315"/>
              <a:ext cx="194250" cy="239699"/>
            </a:xfrm>
            <a:custGeom>
              <a:avLst/>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30" name="Freeform 13"/>
            <p:cNvSpPr>
              <a:spLocks/>
            </p:cNvSpPr>
            <p:nvPr/>
          </p:nvSpPr>
          <p:spPr bwMode="auto">
            <a:xfrm>
              <a:off x="10718323" y="1420235"/>
              <a:ext cx="68485" cy="155649"/>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sp>
          <p:nvSpPr>
            <p:cNvPr id="331" name="Oval 14"/>
            <p:cNvSpPr>
              <a:spLocks noChangeArrowheads="1"/>
            </p:cNvSpPr>
            <p:nvPr/>
          </p:nvSpPr>
          <p:spPr bwMode="auto">
            <a:xfrm>
              <a:off x="10718323" y="1372295"/>
              <a:ext cx="57279" cy="597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mn-lt"/>
                <a:ea typeface="+mn-ea"/>
                <a:cs typeface="+mn-ea"/>
                <a:sym typeface="+mn-lt"/>
              </a:endParaRPr>
            </a:p>
          </p:txBody>
        </p:sp>
      </p:grpSp>
      <p:sp>
        <p:nvSpPr>
          <p:cNvPr id="332" name="Freeform 135"/>
          <p:cNvSpPr>
            <a:spLocks noEditPoints="1"/>
          </p:cNvSpPr>
          <p:nvPr/>
        </p:nvSpPr>
        <p:spPr bwMode="auto">
          <a:xfrm>
            <a:off x="6356634" y="2050882"/>
            <a:ext cx="205220" cy="19223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latin typeface="+mn-lt"/>
              <a:ea typeface="+mn-ea"/>
              <a:cs typeface="+mn-ea"/>
              <a:sym typeface="+mn-lt"/>
            </a:endParaRPr>
          </a:p>
        </p:txBody>
      </p:sp>
      <p:grpSp>
        <p:nvGrpSpPr>
          <p:cNvPr id="21" name="组合 20"/>
          <p:cNvGrpSpPr/>
          <p:nvPr/>
        </p:nvGrpSpPr>
        <p:grpSpPr>
          <a:xfrm>
            <a:off x="2489230" y="4125130"/>
            <a:ext cx="294467" cy="183923"/>
            <a:chOff x="3161789" y="5402094"/>
            <a:chExt cx="706989" cy="441584"/>
          </a:xfrm>
          <a:solidFill>
            <a:schemeClr val="bg1">
              <a:lumMod val="95000"/>
            </a:schemeClr>
          </a:solidFill>
        </p:grpSpPr>
        <p:sp>
          <p:nvSpPr>
            <p:cNvPr id="334" name="AutoShape 43"/>
            <p:cNvSpPr>
              <a:spLocks/>
            </p:cNvSpPr>
            <p:nvPr/>
          </p:nvSpPr>
          <p:spPr bwMode="auto">
            <a:xfrm>
              <a:off x="3161789" y="5402094"/>
              <a:ext cx="706989" cy="441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sp>
          <p:nvSpPr>
            <p:cNvPr id="335" name="AutoShape 44"/>
            <p:cNvSpPr>
              <a:spLocks/>
            </p:cNvSpPr>
            <p:nvPr/>
          </p:nvSpPr>
          <p:spPr bwMode="auto">
            <a:xfrm>
              <a:off x="3427290" y="5534669"/>
              <a:ext cx="99478" cy="99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599"/>
                    <a:pt x="2402" y="21599"/>
                  </a:cubicBezTo>
                  <a:cubicBezTo>
                    <a:pt x="3722" y="21599"/>
                    <a:pt x="4799" y="20523"/>
                    <a:pt x="4799" y="19198"/>
                  </a:cubicBezTo>
                  <a:cubicBezTo>
                    <a:pt x="4799" y="11262"/>
                    <a:pt x="11262" y="4803"/>
                    <a:pt x="19202" y="4803"/>
                  </a:cubicBezTo>
                  <a:lnTo>
                    <a:pt x="19202" y="4798"/>
                  </a:lnTo>
                  <a:cubicBezTo>
                    <a:pt x="20523" y="4798"/>
                    <a:pt x="21600" y="3721"/>
                    <a:pt x="21600" y="2401"/>
                  </a:cubicBezTo>
                  <a:cubicBezTo>
                    <a:pt x="21600" y="1076"/>
                    <a:pt x="20523" y="0"/>
                    <a:pt x="19202"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sp>
          <p:nvSpPr>
            <p:cNvPr id="336" name="AutoShape 45"/>
            <p:cNvSpPr>
              <a:spLocks/>
            </p:cNvSpPr>
            <p:nvPr/>
          </p:nvSpPr>
          <p:spPr bwMode="auto">
            <a:xfrm>
              <a:off x="3360915" y="5468382"/>
              <a:ext cx="309752" cy="30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600" y="16765"/>
                    <a:pt x="21600" y="10800"/>
                  </a:cubicBezTo>
                  <a:cubicBezTo>
                    <a:pt x="21600" y="4834"/>
                    <a:pt x="16765"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grpSp>
      <p:grpSp>
        <p:nvGrpSpPr>
          <p:cNvPr id="23" name="组合 22"/>
          <p:cNvGrpSpPr/>
          <p:nvPr/>
        </p:nvGrpSpPr>
        <p:grpSpPr>
          <a:xfrm>
            <a:off x="4050274" y="4110969"/>
            <a:ext cx="242507" cy="212246"/>
            <a:chOff x="5270918" y="5368096"/>
            <a:chExt cx="582236" cy="509581"/>
          </a:xfrm>
          <a:solidFill>
            <a:schemeClr val="bg1">
              <a:lumMod val="95000"/>
            </a:schemeClr>
          </a:solidFill>
        </p:grpSpPr>
        <p:sp>
          <p:nvSpPr>
            <p:cNvPr id="338" name="AutoShape 101"/>
            <p:cNvSpPr>
              <a:spLocks/>
            </p:cNvSpPr>
            <p:nvPr/>
          </p:nvSpPr>
          <p:spPr bwMode="auto">
            <a:xfrm>
              <a:off x="5270918" y="5368096"/>
              <a:ext cx="582236" cy="5095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sp>
          <p:nvSpPr>
            <p:cNvPr id="339" name="AutoShape 102"/>
            <p:cNvSpPr>
              <a:spLocks/>
            </p:cNvSpPr>
            <p:nvPr/>
          </p:nvSpPr>
          <p:spPr bwMode="auto">
            <a:xfrm>
              <a:off x="5343573" y="5440751"/>
              <a:ext cx="443893" cy="327446"/>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grpSp>
      <p:grpSp>
        <p:nvGrpSpPr>
          <p:cNvPr id="22" name="组合 21"/>
          <p:cNvGrpSpPr/>
          <p:nvPr/>
        </p:nvGrpSpPr>
        <p:grpSpPr>
          <a:xfrm>
            <a:off x="3262279" y="4100649"/>
            <a:ext cx="203825" cy="232886"/>
            <a:chOff x="4240906" y="5343318"/>
            <a:chExt cx="489365" cy="559137"/>
          </a:xfrm>
          <a:solidFill>
            <a:schemeClr val="bg1">
              <a:lumMod val="95000"/>
            </a:schemeClr>
          </a:solidFill>
        </p:grpSpPr>
        <p:sp>
          <p:nvSpPr>
            <p:cNvPr id="341" name="AutoShape 131"/>
            <p:cNvSpPr>
              <a:spLocks/>
            </p:cNvSpPr>
            <p:nvPr/>
          </p:nvSpPr>
          <p:spPr bwMode="auto">
            <a:xfrm>
              <a:off x="4240906" y="5343318"/>
              <a:ext cx="489365" cy="559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sp>
          <p:nvSpPr>
            <p:cNvPr id="342" name="AutoShape 132"/>
            <p:cNvSpPr>
              <a:spLocks/>
            </p:cNvSpPr>
            <p:nvPr/>
          </p:nvSpPr>
          <p:spPr bwMode="auto">
            <a:xfrm>
              <a:off x="4346043" y="5569840"/>
              <a:ext cx="69773" cy="2628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sp>
          <p:nvSpPr>
            <p:cNvPr id="343" name="AutoShape 133"/>
            <p:cNvSpPr>
              <a:spLocks/>
            </p:cNvSpPr>
            <p:nvPr/>
          </p:nvSpPr>
          <p:spPr bwMode="auto">
            <a:xfrm>
              <a:off x="4451180" y="5569840"/>
              <a:ext cx="69773" cy="2628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sp>
          <p:nvSpPr>
            <p:cNvPr id="344" name="AutoShape 134"/>
            <p:cNvSpPr>
              <a:spLocks/>
            </p:cNvSpPr>
            <p:nvPr/>
          </p:nvSpPr>
          <p:spPr bwMode="auto">
            <a:xfrm>
              <a:off x="4555362" y="5569840"/>
              <a:ext cx="69772" cy="2628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grpSp>
      <p:grpSp>
        <p:nvGrpSpPr>
          <p:cNvPr id="24" name="组合 23"/>
          <p:cNvGrpSpPr/>
          <p:nvPr/>
        </p:nvGrpSpPr>
        <p:grpSpPr>
          <a:xfrm>
            <a:off x="4815680" y="4110132"/>
            <a:ext cx="220322" cy="213920"/>
            <a:chOff x="6303300" y="5366084"/>
            <a:chExt cx="528976" cy="513604"/>
          </a:xfrm>
          <a:solidFill>
            <a:schemeClr val="bg1">
              <a:lumMod val="95000"/>
            </a:schemeClr>
          </a:solidFill>
        </p:grpSpPr>
        <p:sp>
          <p:nvSpPr>
            <p:cNvPr id="346" name="AutoShape 16"/>
            <p:cNvSpPr>
              <a:spLocks/>
            </p:cNvSpPr>
            <p:nvPr/>
          </p:nvSpPr>
          <p:spPr bwMode="auto">
            <a:xfrm>
              <a:off x="6568240" y="5647301"/>
              <a:ext cx="66009" cy="66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sp>
          <p:nvSpPr>
            <p:cNvPr id="347" name="AutoShape 17"/>
            <p:cNvSpPr>
              <a:spLocks/>
            </p:cNvSpPr>
            <p:nvPr/>
          </p:nvSpPr>
          <p:spPr bwMode="auto">
            <a:xfrm>
              <a:off x="6303300" y="5366084"/>
              <a:ext cx="528976" cy="513604"/>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grpSp>
      <p:sp>
        <p:nvSpPr>
          <p:cNvPr id="348" name="AutoShape 47"/>
          <p:cNvSpPr>
            <a:spLocks/>
          </p:cNvSpPr>
          <p:nvPr/>
        </p:nvSpPr>
        <p:spPr bwMode="auto">
          <a:xfrm>
            <a:off x="5626091" y="4106931"/>
            <a:ext cx="220323" cy="220322"/>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lumMod val="95000"/>
            </a:scheme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sp>
        <p:nvSpPr>
          <p:cNvPr id="349" name="AutoShape 139"/>
          <p:cNvSpPr>
            <a:spLocks/>
          </p:cNvSpPr>
          <p:nvPr/>
        </p:nvSpPr>
        <p:spPr bwMode="auto">
          <a:xfrm>
            <a:off x="6341629" y="4103096"/>
            <a:ext cx="235229" cy="227991"/>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lumMod val="95000"/>
            </a:scheme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sp>
        <p:nvSpPr>
          <p:cNvPr id="350" name="AutoShape 147"/>
          <p:cNvSpPr>
            <a:spLocks/>
          </p:cNvSpPr>
          <p:nvPr/>
        </p:nvSpPr>
        <p:spPr bwMode="auto">
          <a:xfrm>
            <a:off x="7089286" y="4113953"/>
            <a:ext cx="235229" cy="206277"/>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bg1">
              <a:lumMod val="95000"/>
            </a:scheme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grpSp>
        <p:nvGrpSpPr>
          <p:cNvPr id="25" name="组合 24"/>
          <p:cNvGrpSpPr/>
          <p:nvPr/>
        </p:nvGrpSpPr>
        <p:grpSpPr>
          <a:xfrm>
            <a:off x="7973594" y="4084678"/>
            <a:ext cx="182126" cy="264828"/>
            <a:chOff x="10534242" y="5304972"/>
            <a:chExt cx="437268" cy="635829"/>
          </a:xfrm>
          <a:solidFill>
            <a:schemeClr val="bg1">
              <a:lumMod val="95000"/>
            </a:schemeClr>
          </a:solidFill>
        </p:grpSpPr>
        <p:sp>
          <p:nvSpPr>
            <p:cNvPr id="352" name="AutoShape 30"/>
            <p:cNvSpPr>
              <a:spLocks/>
            </p:cNvSpPr>
            <p:nvPr/>
          </p:nvSpPr>
          <p:spPr bwMode="auto">
            <a:xfrm>
              <a:off x="10534242" y="5304972"/>
              <a:ext cx="437268" cy="635829"/>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sp>
          <p:nvSpPr>
            <p:cNvPr id="353" name="AutoShape 31"/>
            <p:cNvSpPr>
              <a:spLocks/>
            </p:cNvSpPr>
            <p:nvPr/>
          </p:nvSpPr>
          <p:spPr bwMode="auto">
            <a:xfrm>
              <a:off x="10614534" y="5582740"/>
              <a:ext cx="281023" cy="227857"/>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mn-lt"/>
                <a:ea typeface="+mn-ea"/>
                <a:cs typeface="+mn-ea"/>
                <a:sym typeface="+mn-lt"/>
              </a:endParaRPr>
            </a:p>
          </p:txBody>
        </p:sp>
      </p:grpSp>
      <p:sp>
        <p:nvSpPr>
          <p:cNvPr id="132" name="文本框 131"/>
          <p:cNvSpPr txBox="1"/>
          <p:nvPr/>
        </p:nvSpPr>
        <p:spPr>
          <a:xfrm>
            <a:off x="2401723" y="363022"/>
            <a:ext cx="4324352" cy="553998"/>
          </a:xfrm>
          <a:prstGeom prst="rect">
            <a:avLst/>
          </a:prstGeom>
          <a:noFill/>
        </p:spPr>
        <p:txBody>
          <a:bodyPr wrap="square" rtlCol="0">
            <a:spAutoFit/>
          </a:bodyPr>
          <a:lstStyle/>
          <a:p>
            <a:pPr algn="dist"/>
            <a:r>
              <a:rPr lang="zh-CN" altLang="en-US" sz="3000" b="1" dirty="0">
                <a:solidFill>
                  <a:srgbClr val="C75050"/>
                </a:solidFill>
                <a:latin typeface="+mn-lt"/>
                <a:ea typeface="+mn-ea"/>
                <a:cs typeface="+mn-ea"/>
                <a:sym typeface="+mn-lt"/>
              </a:rPr>
              <a:t>附赠可替换图标</a:t>
            </a:r>
          </a:p>
        </p:txBody>
      </p:sp>
      <p:sp>
        <p:nvSpPr>
          <p:cNvPr id="133" name="文本框 132"/>
          <p:cNvSpPr txBox="1"/>
          <p:nvPr/>
        </p:nvSpPr>
        <p:spPr>
          <a:xfrm>
            <a:off x="3375425" y="943159"/>
            <a:ext cx="2376948" cy="276999"/>
          </a:xfrm>
          <a:prstGeom prst="rect">
            <a:avLst/>
          </a:prstGeom>
          <a:noFill/>
        </p:spPr>
        <p:txBody>
          <a:bodyPr wrap="square" rtlCol="0">
            <a:spAutoFit/>
          </a:bodyPr>
          <a:lstStyle/>
          <a:p>
            <a:pPr algn="dist"/>
            <a:r>
              <a:rPr lang="en-US" altLang="zh-CN" sz="1200" b="1" dirty="0" smtClean="0">
                <a:solidFill>
                  <a:srgbClr val="C75050"/>
                </a:solidFill>
                <a:latin typeface="+mn-lt"/>
                <a:ea typeface="+mn-ea"/>
                <a:cs typeface="+mn-ea"/>
                <a:sym typeface="+mn-lt"/>
              </a:rPr>
              <a:t>More icons</a:t>
            </a:r>
            <a:endParaRPr lang="zh-CN" altLang="en-US" sz="1200" b="1" dirty="0">
              <a:solidFill>
                <a:srgbClr val="C75050"/>
              </a:solidFill>
              <a:latin typeface="+mn-lt"/>
              <a:ea typeface="+mn-ea"/>
              <a:cs typeface="+mn-ea"/>
              <a:sym typeface="+mn-lt"/>
            </a:endParaRPr>
          </a:p>
        </p:txBody>
      </p:sp>
    </p:spTree>
    <p:extLst>
      <p:ext uri="{BB962C8B-B14F-4D97-AF65-F5344CB8AC3E}">
        <p14:creationId xmlns:p14="http://schemas.microsoft.com/office/powerpoint/2010/main" val="4017621775"/>
      </p:ext>
    </p:extLst>
  </p:cSld>
  <p:clrMapOvr>
    <a:masterClrMapping/>
  </p:clrMapOvr>
  <p:transition spd="slow" advTm="4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55"/>
          <p:cNvSpPr>
            <a:spLocks noEditPoints="1"/>
          </p:cNvSpPr>
          <p:nvPr/>
        </p:nvSpPr>
        <p:spPr bwMode="auto">
          <a:xfrm>
            <a:off x="6156176" y="1178536"/>
            <a:ext cx="247804" cy="249050"/>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chemeClr val="bg1"/>
          </a:solidFill>
          <a:ln w="38100">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prstClr val="white"/>
              </a:solidFill>
              <a:cs typeface="+mn-ea"/>
              <a:sym typeface="+mn-lt"/>
            </a:endParaRPr>
          </a:p>
        </p:txBody>
      </p:sp>
      <p:sp>
        <p:nvSpPr>
          <p:cNvPr id="45" name="文本框 44"/>
          <p:cNvSpPr txBox="1"/>
          <p:nvPr/>
        </p:nvSpPr>
        <p:spPr>
          <a:xfrm>
            <a:off x="6442153" y="1054105"/>
            <a:ext cx="848663" cy="336374"/>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r>
              <a:rPr lang="zh-CN" altLang="en-US" sz="1200" dirty="0" smtClean="0">
                <a:solidFill>
                  <a:schemeClr val="bg1"/>
                </a:solidFill>
                <a:latin typeface="+mn-lt"/>
                <a:ea typeface="+mn-ea"/>
                <a:cs typeface="+mn-ea"/>
                <a:sym typeface="+mn-lt"/>
              </a:rPr>
              <a:t>项目名称</a:t>
            </a:r>
            <a:endParaRPr lang="zh-CN" altLang="en-US" sz="1200" dirty="0">
              <a:solidFill>
                <a:schemeClr val="bg1"/>
              </a:solidFill>
              <a:latin typeface="+mn-lt"/>
              <a:ea typeface="+mn-ea"/>
              <a:cs typeface="+mn-ea"/>
              <a:sym typeface="+mn-lt"/>
            </a:endParaRPr>
          </a:p>
        </p:txBody>
      </p:sp>
      <p:sp>
        <p:nvSpPr>
          <p:cNvPr id="46" name="矩形 45"/>
          <p:cNvSpPr/>
          <p:nvPr/>
        </p:nvSpPr>
        <p:spPr>
          <a:xfrm>
            <a:off x="6444208" y="1367749"/>
            <a:ext cx="2308100" cy="352854"/>
          </a:xfrm>
          <a:prstGeom prst="rect">
            <a:avLst/>
          </a:prstGeom>
        </p:spPr>
        <p:txBody>
          <a:bodyPr wrap="square">
            <a:spAutoFit/>
          </a:bodyPr>
          <a:lstStyle/>
          <a:p>
            <a:pPr>
              <a:lnSpc>
                <a:spcPct val="150000"/>
              </a:lnSpc>
            </a:pPr>
            <a:r>
              <a:rPr lang="zh-CN" altLang="en-US" sz="600" dirty="0">
                <a:solidFill>
                  <a:schemeClr val="bg1"/>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solidFill>
              <a:latin typeface="+mn-lt"/>
              <a:ea typeface="+mn-ea"/>
              <a:cs typeface="+mn-ea"/>
              <a:sym typeface="+mn-lt"/>
            </a:endParaRPr>
          </a:p>
        </p:txBody>
      </p:sp>
      <p:sp>
        <p:nvSpPr>
          <p:cNvPr id="47" name="Freeform 55"/>
          <p:cNvSpPr>
            <a:spLocks noEditPoints="1"/>
          </p:cNvSpPr>
          <p:nvPr/>
        </p:nvSpPr>
        <p:spPr bwMode="auto">
          <a:xfrm>
            <a:off x="6156176" y="2022497"/>
            <a:ext cx="247804" cy="249050"/>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chemeClr val="bg1"/>
          </a:solidFill>
          <a:ln w="38100">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prstClr val="white"/>
              </a:solidFill>
              <a:cs typeface="+mn-ea"/>
              <a:sym typeface="+mn-lt"/>
            </a:endParaRPr>
          </a:p>
        </p:txBody>
      </p:sp>
      <p:sp>
        <p:nvSpPr>
          <p:cNvPr id="48" name="文本框 47"/>
          <p:cNvSpPr txBox="1"/>
          <p:nvPr/>
        </p:nvSpPr>
        <p:spPr>
          <a:xfrm>
            <a:off x="6442153" y="1898066"/>
            <a:ext cx="848663" cy="336374"/>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r>
              <a:rPr lang="zh-CN" altLang="en-US" sz="1200" dirty="0" smtClean="0">
                <a:solidFill>
                  <a:schemeClr val="bg1"/>
                </a:solidFill>
                <a:latin typeface="+mn-lt"/>
                <a:ea typeface="+mn-ea"/>
                <a:cs typeface="+mn-ea"/>
                <a:sym typeface="+mn-lt"/>
              </a:rPr>
              <a:t>项目名称</a:t>
            </a:r>
            <a:endParaRPr lang="zh-CN" altLang="en-US" sz="1200" dirty="0">
              <a:solidFill>
                <a:schemeClr val="bg1"/>
              </a:solidFill>
              <a:latin typeface="+mn-lt"/>
              <a:ea typeface="+mn-ea"/>
              <a:cs typeface="+mn-ea"/>
              <a:sym typeface="+mn-lt"/>
            </a:endParaRPr>
          </a:p>
        </p:txBody>
      </p:sp>
      <p:sp>
        <p:nvSpPr>
          <p:cNvPr id="49" name="矩形 48"/>
          <p:cNvSpPr/>
          <p:nvPr/>
        </p:nvSpPr>
        <p:spPr>
          <a:xfrm>
            <a:off x="6444208" y="2211710"/>
            <a:ext cx="2308100" cy="352854"/>
          </a:xfrm>
          <a:prstGeom prst="rect">
            <a:avLst/>
          </a:prstGeom>
        </p:spPr>
        <p:txBody>
          <a:bodyPr wrap="square">
            <a:spAutoFit/>
          </a:bodyPr>
          <a:lstStyle/>
          <a:p>
            <a:pPr>
              <a:lnSpc>
                <a:spcPct val="150000"/>
              </a:lnSpc>
            </a:pPr>
            <a:r>
              <a:rPr lang="zh-CN" altLang="en-US" sz="600" dirty="0">
                <a:solidFill>
                  <a:schemeClr val="bg1"/>
                </a:solidFill>
                <a:latin typeface="+mn-lt"/>
                <a:ea typeface="+mn-ea"/>
                <a:cs typeface="+mn-ea"/>
                <a:sym typeface="+mn-lt"/>
              </a:rPr>
              <a:t>拓展政府招商引资业务，为政府各方位招商引资，特别是将担保公司、基金作为招商引资的突破口；</a:t>
            </a:r>
            <a:endParaRPr lang="en-US" altLang="zh-CN" sz="600" dirty="0">
              <a:solidFill>
                <a:schemeClr val="bg1"/>
              </a:solidFill>
              <a:latin typeface="+mn-lt"/>
              <a:ea typeface="+mn-ea"/>
              <a:cs typeface="+mn-ea"/>
              <a:sym typeface="+mn-lt"/>
            </a:endParaRPr>
          </a:p>
        </p:txBody>
      </p:sp>
      <p:sp>
        <p:nvSpPr>
          <p:cNvPr id="50" name="Freeform 55"/>
          <p:cNvSpPr>
            <a:spLocks noEditPoints="1"/>
          </p:cNvSpPr>
          <p:nvPr/>
        </p:nvSpPr>
        <p:spPr bwMode="auto">
          <a:xfrm>
            <a:off x="2747764" y="1178536"/>
            <a:ext cx="247804" cy="249050"/>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chemeClr val="bg1"/>
          </a:solidFill>
          <a:ln w="38100">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800"/>
            <a:endParaRPr lang="zh-CN" altLang="en-US">
              <a:solidFill>
                <a:prstClr val="white"/>
              </a:solidFill>
              <a:cs typeface="+mn-ea"/>
              <a:sym typeface="+mn-lt"/>
            </a:endParaRPr>
          </a:p>
        </p:txBody>
      </p:sp>
      <p:sp>
        <p:nvSpPr>
          <p:cNvPr id="51" name="文本框 50"/>
          <p:cNvSpPr txBox="1"/>
          <p:nvPr/>
        </p:nvSpPr>
        <p:spPr>
          <a:xfrm>
            <a:off x="1843937" y="1054105"/>
            <a:ext cx="848663" cy="336374"/>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pPr algn="r"/>
            <a:r>
              <a:rPr lang="zh-CN" altLang="en-US" sz="1200" dirty="0" smtClean="0">
                <a:solidFill>
                  <a:schemeClr val="bg1"/>
                </a:solidFill>
                <a:latin typeface="+mn-lt"/>
                <a:ea typeface="+mn-ea"/>
                <a:cs typeface="+mn-ea"/>
                <a:sym typeface="+mn-lt"/>
              </a:rPr>
              <a:t>项目名称</a:t>
            </a:r>
            <a:endParaRPr lang="zh-CN" altLang="en-US" sz="1200" dirty="0">
              <a:solidFill>
                <a:schemeClr val="bg1"/>
              </a:solidFill>
              <a:latin typeface="+mn-lt"/>
              <a:ea typeface="+mn-ea"/>
              <a:cs typeface="+mn-ea"/>
              <a:sym typeface="+mn-lt"/>
            </a:endParaRPr>
          </a:p>
        </p:txBody>
      </p:sp>
      <p:sp>
        <p:nvSpPr>
          <p:cNvPr id="52" name="矩形 51"/>
          <p:cNvSpPr/>
          <p:nvPr/>
        </p:nvSpPr>
        <p:spPr>
          <a:xfrm>
            <a:off x="384500" y="1367749"/>
            <a:ext cx="2308100" cy="352854"/>
          </a:xfrm>
          <a:prstGeom prst="rect">
            <a:avLst/>
          </a:prstGeom>
        </p:spPr>
        <p:txBody>
          <a:bodyPr wrap="square">
            <a:spAutoFit/>
          </a:bodyPr>
          <a:lstStyle/>
          <a:p>
            <a:pPr algn="r">
              <a:lnSpc>
                <a:spcPct val="150000"/>
              </a:lnSpc>
            </a:pPr>
            <a:r>
              <a:rPr lang="zh-CN" altLang="en-US" sz="600" dirty="0">
                <a:solidFill>
                  <a:schemeClr val="bg1"/>
                </a:solidFill>
                <a:latin typeface="+mn-lt"/>
                <a:ea typeface="+mn-ea"/>
                <a:cs typeface="+mn-ea"/>
                <a:sym typeface="+mn-lt"/>
              </a:rPr>
              <a:t>拓展政府招商引资业务，为政府各方位招商引资，特别是将担保公司、基金作为招商引资的</a:t>
            </a:r>
            <a:r>
              <a:rPr lang="zh-CN" altLang="en-US" sz="600" dirty="0" smtClean="0">
                <a:solidFill>
                  <a:schemeClr val="bg1"/>
                </a:solidFill>
                <a:latin typeface="+mn-lt"/>
                <a:ea typeface="+mn-ea"/>
                <a:cs typeface="+mn-ea"/>
                <a:sym typeface="+mn-lt"/>
              </a:rPr>
              <a:t>突破口</a:t>
            </a:r>
            <a:endParaRPr lang="en-US" altLang="zh-CN" sz="600" dirty="0">
              <a:solidFill>
                <a:schemeClr val="bg1"/>
              </a:solidFill>
              <a:latin typeface="+mn-lt"/>
              <a:ea typeface="+mn-ea"/>
              <a:cs typeface="+mn-ea"/>
              <a:sym typeface="+mn-lt"/>
            </a:endParaRPr>
          </a:p>
        </p:txBody>
      </p:sp>
      <p:sp>
        <p:nvSpPr>
          <p:cNvPr id="53" name="Freeform 55"/>
          <p:cNvSpPr>
            <a:spLocks noEditPoints="1"/>
          </p:cNvSpPr>
          <p:nvPr/>
        </p:nvSpPr>
        <p:spPr bwMode="auto">
          <a:xfrm>
            <a:off x="2747764" y="2022497"/>
            <a:ext cx="247804" cy="249050"/>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chemeClr val="bg1"/>
          </a:solidFill>
          <a:ln w="38100">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800"/>
            <a:endParaRPr lang="zh-CN" altLang="en-US">
              <a:solidFill>
                <a:prstClr val="white"/>
              </a:solidFill>
              <a:cs typeface="+mn-ea"/>
              <a:sym typeface="+mn-lt"/>
            </a:endParaRPr>
          </a:p>
        </p:txBody>
      </p:sp>
      <p:sp>
        <p:nvSpPr>
          <p:cNvPr id="54" name="文本框 53"/>
          <p:cNvSpPr txBox="1"/>
          <p:nvPr/>
        </p:nvSpPr>
        <p:spPr>
          <a:xfrm>
            <a:off x="1843937" y="1898066"/>
            <a:ext cx="848663" cy="336374"/>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pitchFamily="34" charset="-122"/>
                <a:ea typeface="微软雅黑" panose="020B0503020204020204" pitchFamily="34" charset="-122"/>
              </a:defRPr>
            </a:lvl1pPr>
          </a:lstStyle>
          <a:p>
            <a:pPr algn="r"/>
            <a:r>
              <a:rPr lang="zh-CN" altLang="en-US" sz="1200" dirty="0" smtClean="0">
                <a:solidFill>
                  <a:schemeClr val="bg1"/>
                </a:solidFill>
                <a:latin typeface="+mn-lt"/>
                <a:ea typeface="+mn-ea"/>
                <a:cs typeface="+mn-ea"/>
                <a:sym typeface="+mn-lt"/>
              </a:rPr>
              <a:t>项目名称</a:t>
            </a:r>
            <a:endParaRPr lang="zh-CN" altLang="en-US" sz="1200" dirty="0">
              <a:solidFill>
                <a:schemeClr val="bg1"/>
              </a:solidFill>
              <a:latin typeface="+mn-lt"/>
              <a:ea typeface="+mn-ea"/>
              <a:cs typeface="+mn-ea"/>
              <a:sym typeface="+mn-lt"/>
            </a:endParaRPr>
          </a:p>
        </p:txBody>
      </p:sp>
      <p:sp>
        <p:nvSpPr>
          <p:cNvPr id="55" name="矩形 54"/>
          <p:cNvSpPr/>
          <p:nvPr/>
        </p:nvSpPr>
        <p:spPr>
          <a:xfrm>
            <a:off x="384500" y="2211710"/>
            <a:ext cx="2308100" cy="352854"/>
          </a:xfrm>
          <a:prstGeom prst="rect">
            <a:avLst/>
          </a:prstGeom>
        </p:spPr>
        <p:txBody>
          <a:bodyPr wrap="square">
            <a:spAutoFit/>
          </a:bodyPr>
          <a:lstStyle/>
          <a:p>
            <a:pPr algn="r">
              <a:lnSpc>
                <a:spcPct val="150000"/>
              </a:lnSpc>
            </a:pPr>
            <a:r>
              <a:rPr lang="zh-CN" altLang="en-US" sz="600" dirty="0">
                <a:solidFill>
                  <a:schemeClr val="bg1"/>
                </a:solidFill>
                <a:latin typeface="+mn-lt"/>
                <a:ea typeface="+mn-ea"/>
                <a:cs typeface="+mn-ea"/>
                <a:sym typeface="+mn-lt"/>
              </a:rPr>
              <a:t>拓展政府招商引资业务，为政府各方位招商引资，特别是将担保公司、基金作为招商引资的</a:t>
            </a:r>
            <a:r>
              <a:rPr lang="zh-CN" altLang="en-US" sz="600" dirty="0" smtClean="0">
                <a:solidFill>
                  <a:schemeClr val="bg1"/>
                </a:solidFill>
                <a:latin typeface="+mn-lt"/>
                <a:ea typeface="+mn-ea"/>
                <a:cs typeface="+mn-ea"/>
                <a:sym typeface="+mn-lt"/>
              </a:rPr>
              <a:t>突破口</a:t>
            </a:r>
            <a:endParaRPr lang="en-US" altLang="zh-CN" sz="600" dirty="0">
              <a:solidFill>
                <a:schemeClr val="bg1"/>
              </a:solidFill>
              <a:latin typeface="+mn-lt"/>
              <a:ea typeface="+mn-ea"/>
              <a:cs typeface="+mn-ea"/>
              <a:sym typeface="+mn-lt"/>
            </a:endParaRPr>
          </a:p>
        </p:txBody>
      </p:sp>
      <p:cxnSp>
        <p:nvCxnSpPr>
          <p:cNvPr id="56" name="直接连接符 55"/>
          <p:cNvCxnSpPr/>
          <p:nvPr/>
        </p:nvCxnSpPr>
        <p:spPr>
          <a:xfrm>
            <a:off x="4316516" y="4136521"/>
            <a:ext cx="477032" cy="0"/>
          </a:xfrm>
          <a:prstGeom prst="line">
            <a:avLst/>
          </a:prstGeom>
          <a:ln w="38100">
            <a:solidFill>
              <a:srgbClr val="C75050"/>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017785" y="4268925"/>
            <a:ext cx="5074496" cy="507831"/>
          </a:xfrm>
          <a:prstGeom prst="rect">
            <a:avLst/>
          </a:prstGeom>
        </p:spPr>
        <p:txBody>
          <a:bodyPr wrap="square">
            <a:spAutoFit/>
          </a:bodyPr>
          <a:lstStyle/>
          <a:p>
            <a:pPr algn="ctr">
              <a:lnSpc>
                <a:spcPct val="150000"/>
              </a:lnSpc>
            </a:pPr>
            <a:r>
              <a:rPr lang="zh-CN" altLang="en-US" sz="600" dirty="0">
                <a:solidFill>
                  <a:schemeClr val="bg1">
                    <a:lumMod val="85000"/>
                  </a:schemeClr>
                </a:solidFill>
                <a:latin typeface="+mn-lt"/>
                <a:ea typeface="+mn-ea"/>
                <a:cs typeface="+mn-ea"/>
                <a:sym typeface="+mn-lt"/>
              </a:rPr>
              <a:t>北北手机管家是由北北出品的一款覆盖三大智能平台的手机安全与管理软件，目前按月使用用户数排名市场第一。秉承“手机安全管理先锋”的理念，在提供病毒查杀，骚扰拦截等安全防护的基础上，更有手机防盗，隐私保护等功能。提供便捷的手机加速，流量监控等管理功能。为智能手机终端提供全方位的安全护航与贴心管理。</a:t>
            </a:r>
            <a:endParaRPr lang="en-US" altLang="zh-CN" sz="600" dirty="0">
              <a:solidFill>
                <a:schemeClr val="bg1">
                  <a:lumMod val="85000"/>
                </a:schemeClr>
              </a:solidFill>
              <a:latin typeface="+mn-lt"/>
              <a:ea typeface="+mn-ea"/>
              <a:cs typeface="+mn-ea"/>
              <a:sym typeface="+mn-lt"/>
            </a:endParaRPr>
          </a:p>
        </p:txBody>
      </p:sp>
      <p:sp>
        <p:nvSpPr>
          <p:cNvPr id="58" name="矩形 57"/>
          <p:cNvSpPr/>
          <p:nvPr/>
        </p:nvSpPr>
        <p:spPr>
          <a:xfrm>
            <a:off x="3387966" y="3812106"/>
            <a:ext cx="2334133" cy="253916"/>
          </a:xfrm>
          <a:prstGeom prst="rect">
            <a:avLst/>
          </a:prstGeom>
        </p:spPr>
        <p:txBody>
          <a:bodyPr wrap="square">
            <a:spAutoFit/>
          </a:bodyPr>
          <a:lstStyle/>
          <a:p>
            <a:pPr algn="ctr">
              <a:lnSpc>
                <a:spcPct val="150000"/>
              </a:lnSpc>
            </a:pPr>
            <a:r>
              <a:rPr lang="en-US" altLang="zh-CN" sz="700" dirty="0" smtClean="0">
                <a:solidFill>
                  <a:schemeClr val="bg1">
                    <a:lumMod val="85000"/>
                  </a:schemeClr>
                </a:solidFill>
                <a:latin typeface="+mn-lt"/>
                <a:ea typeface="+mn-ea"/>
                <a:cs typeface="+mn-ea"/>
                <a:sym typeface="+mn-lt"/>
              </a:rPr>
              <a:t>Work Report</a:t>
            </a:r>
            <a:endParaRPr lang="en-US" altLang="zh-CN" sz="700" dirty="0">
              <a:solidFill>
                <a:schemeClr val="bg1">
                  <a:lumMod val="85000"/>
                </a:schemeClr>
              </a:solidFill>
              <a:latin typeface="+mn-lt"/>
              <a:ea typeface="+mn-ea"/>
              <a:cs typeface="+mn-ea"/>
              <a:sym typeface="+mn-lt"/>
            </a:endParaRPr>
          </a:p>
        </p:txBody>
      </p:sp>
      <p:sp>
        <p:nvSpPr>
          <p:cNvPr id="59" name="文本框 58"/>
          <p:cNvSpPr txBox="1"/>
          <p:nvPr/>
        </p:nvSpPr>
        <p:spPr>
          <a:xfrm>
            <a:off x="3125599" y="3501107"/>
            <a:ext cx="2858867" cy="400110"/>
          </a:xfrm>
          <a:prstGeom prst="rect">
            <a:avLst/>
          </a:prstGeom>
          <a:noFill/>
        </p:spPr>
        <p:txBody>
          <a:bodyPr wrap="square" rtlCol="0">
            <a:spAutoFit/>
          </a:bodyPr>
          <a:lstStyle/>
          <a:p>
            <a:pPr algn="ctr"/>
            <a:r>
              <a:rPr lang="zh-CN" altLang="en-US" sz="2000" b="1" dirty="0">
                <a:solidFill>
                  <a:schemeClr val="bg1"/>
                </a:solidFill>
                <a:latin typeface="+mn-lt"/>
                <a:ea typeface="+mn-ea"/>
                <a:cs typeface="+mn-ea"/>
                <a:sym typeface="+mn-lt"/>
              </a:rPr>
              <a:t>北北手机管家</a:t>
            </a:r>
          </a:p>
        </p:txBody>
      </p:sp>
      <p:pic>
        <p:nvPicPr>
          <p:cNvPr id="7" name="图片占位符 6"/>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9640" b="23422"/>
          <a:stretch/>
        </p:blipFill>
        <p:spPr/>
      </p:pic>
    </p:spTree>
    <p:extLst>
      <p:ext uri="{BB962C8B-B14F-4D97-AF65-F5344CB8AC3E}">
        <p14:creationId xmlns:p14="http://schemas.microsoft.com/office/powerpoint/2010/main" val="2736347856"/>
      </p:ext>
    </p:extLst>
  </p:cSld>
  <p:clrMapOvr>
    <a:masterClrMapping/>
  </p:clrMapOvr>
  <p:transition spd="slow" advTm="8235">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98142" y="1078003"/>
            <a:ext cx="2078495" cy="361298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pic>
        <p:nvPicPr>
          <p:cNvPr id="48" name="图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42" y="1078003"/>
            <a:ext cx="2078495" cy="2078495"/>
          </a:xfrm>
          <a:prstGeom prst="rect">
            <a:avLst/>
          </a:prstGeom>
          <a:effectLst/>
        </p:spPr>
      </p:pic>
      <p:sp>
        <p:nvSpPr>
          <p:cNvPr id="50" name="椭圆 49"/>
          <p:cNvSpPr/>
          <p:nvPr/>
        </p:nvSpPr>
        <p:spPr>
          <a:xfrm>
            <a:off x="973358" y="2854171"/>
            <a:ext cx="528063" cy="528063"/>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050" b="1" dirty="0">
                <a:solidFill>
                  <a:prstClr val="white"/>
                </a:solidFill>
                <a:cs typeface="+mn-ea"/>
                <a:sym typeface="+mn-lt"/>
              </a:rPr>
              <a:t>CEO</a:t>
            </a:r>
            <a:endParaRPr lang="zh-CN" altLang="en-US" sz="1050" b="1" dirty="0">
              <a:solidFill>
                <a:prstClr val="white"/>
              </a:solidFill>
              <a:cs typeface="+mn-ea"/>
              <a:sym typeface="+mn-lt"/>
            </a:endParaRPr>
          </a:p>
        </p:txBody>
      </p:sp>
      <p:sp>
        <p:nvSpPr>
          <p:cNvPr id="51" name="文本框 50"/>
          <p:cNvSpPr txBox="1"/>
          <p:nvPr/>
        </p:nvSpPr>
        <p:spPr>
          <a:xfrm>
            <a:off x="552019" y="3627955"/>
            <a:ext cx="1370741" cy="214354"/>
          </a:xfrm>
          <a:prstGeom prst="rect">
            <a:avLst/>
          </a:prstGeom>
          <a:noFill/>
        </p:spPr>
        <p:txBody>
          <a:bodyPr wrap="square" rtlCol="0">
            <a:spAutoFit/>
          </a:bodyPr>
          <a:lstStyle/>
          <a:p>
            <a:pPr algn="ctr">
              <a:lnSpc>
                <a:spcPct val="150000"/>
              </a:lnSpc>
            </a:pPr>
            <a:r>
              <a:rPr lang="zh-CN" altLang="en-US" sz="600" dirty="0">
                <a:solidFill>
                  <a:srgbClr val="000000">
                    <a:lumMod val="50000"/>
                    <a:lumOff val="50000"/>
                  </a:srgbClr>
                </a:solidFill>
                <a:latin typeface="+mn-lt"/>
                <a:ea typeface="+mn-ea"/>
                <a:cs typeface="+mn-ea"/>
                <a:sym typeface="+mn-lt"/>
              </a:rPr>
              <a:t>集团高级执行副总裁</a:t>
            </a:r>
          </a:p>
        </p:txBody>
      </p:sp>
      <p:sp>
        <p:nvSpPr>
          <p:cNvPr id="52" name="矩形 51"/>
          <p:cNvSpPr/>
          <p:nvPr/>
        </p:nvSpPr>
        <p:spPr>
          <a:xfrm>
            <a:off x="342419" y="3976642"/>
            <a:ext cx="1789940" cy="507831"/>
          </a:xfrm>
          <a:prstGeom prst="rect">
            <a:avLst/>
          </a:prstGeom>
        </p:spPr>
        <p:txBody>
          <a:bodyPr wrap="square">
            <a:spAutoFit/>
          </a:bodyPr>
          <a:lstStyle/>
          <a:p>
            <a:pPr algn="ctr">
              <a:lnSpc>
                <a:spcPct val="150000"/>
              </a:lnSpc>
            </a:pPr>
            <a:r>
              <a:rPr lang="zh-CN" altLang="en-US" sz="600" dirty="0">
                <a:solidFill>
                  <a:prstClr val="white">
                    <a:lumMod val="65000"/>
                  </a:prstClr>
                </a:solidFill>
                <a:latin typeface="+mn-lt"/>
                <a:ea typeface="+mn-ea"/>
                <a:cs typeface="+mn-ea"/>
                <a:sym typeface="+mn-lt"/>
              </a:rPr>
              <a:t>北北总裁。</a:t>
            </a:r>
            <a:r>
              <a:rPr lang="en-US" altLang="zh-CN" sz="600" dirty="0">
                <a:solidFill>
                  <a:prstClr val="white">
                    <a:lumMod val="65000"/>
                  </a:prstClr>
                </a:solidFill>
                <a:latin typeface="+mn-lt"/>
                <a:ea typeface="+mn-ea"/>
                <a:cs typeface="+mn-ea"/>
                <a:sym typeface="+mn-lt"/>
              </a:rPr>
              <a:t>2005</a:t>
            </a:r>
            <a:r>
              <a:rPr lang="zh-CN" altLang="en-US" sz="600" dirty="0">
                <a:solidFill>
                  <a:prstClr val="white">
                    <a:lumMod val="65000"/>
                  </a:prstClr>
                </a:solidFill>
                <a:latin typeface="+mn-lt"/>
                <a:ea typeface="+mn-ea"/>
                <a:cs typeface="+mn-ea"/>
                <a:sym typeface="+mn-lt"/>
              </a:rPr>
              <a:t>年加入北北，出任北北首席战略投资官，负责公司战略、投资、并购与投资者关系方面的工作</a:t>
            </a:r>
            <a:r>
              <a:rPr lang="en-US" altLang="zh-CN" sz="600" dirty="0">
                <a:solidFill>
                  <a:prstClr val="white">
                    <a:lumMod val="65000"/>
                  </a:prstClr>
                </a:solidFill>
                <a:latin typeface="+mn-lt"/>
                <a:ea typeface="+mn-ea"/>
                <a:cs typeface="+mn-ea"/>
                <a:sym typeface="+mn-lt"/>
              </a:rPr>
              <a:t>…</a:t>
            </a:r>
            <a:endParaRPr lang="zh-CN" altLang="en-US" sz="600" dirty="0">
              <a:solidFill>
                <a:prstClr val="white">
                  <a:lumMod val="65000"/>
                </a:prstClr>
              </a:solidFill>
              <a:latin typeface="+mn-lt"/>
              <a:ea typeface="+mn-ea"/>
              <a:cs typeface="+mn-ea"/>
              <a:sym typeface="+mn-lt"/>
            </a:endParaRPr>
          </a:p>
        </p:txBody>
      </p:sp>
      <p:sp>
        <p:nvSpPr>
          <p:cNvPr id="36" name="文本框 35"/>
          <p:cNvSpPr txBox="1"/>
          <p:nvPr/>
        </p:nvSpPr>
        <p:spPr>
          <a:xfrm>
            <a:off x="552019" y="3397699"/>
            <a:ext cx="1370741" cy="305918"/>
          </a:xfrm>
          <a:prstGeom prst="rect">
            <a:avLst/>
          </a:prstGeom>
          <a:noFill/>
        </p:spPr>
        <p:txBody>
          <a:bodyPr wrap="square" rtlCol="0">
            <a:spAutoFit/>
          </a:bodyPr>
          <a:lstStyle/>
          <a:p>
            <a:pPr algn="ctr">
              <a:lnSpc>
                <a:spcPct val="150000"/>
              </a:lnSpc>
            </a:pPr>
            <a:r>
              <a:rPr lang="zh-CN" altLang="en-US" sz="1050" b="1" dirty="0">
                <a:solidFill>
                  <a:srgbClr val="000000">
                    <a:lumMod val="75000"/>
                    <a:lumOff val="25000"/>
                  </a:srgbClr>
                </a:solidFill>
                <a:latin typeface="+mn-lt"/>
                <a:ea typeface="+mn-ea"/>
                <a:cs typeface="+mn-ea"/>
                <a:sym typeface="+mn-lt"/>
              </a:rPr>
              <a:t>北小备</a:t>
            </a:r>
          </a:p>
        </p:txBody>
      </p:sp>
      <p:sp>
        <p:nvSpPr>
          <p:cNvPr id="39" name="矩形 38"/>
          <p:cNvSpPr/>
          <p:nvPr/>
        </p:nvSpPr>
        <p:spPr>
          <a:xfrm>
            <a:off x="2420915" y="1078003"/>
            <a:ext cx="2078495" cy="3612981"/>
          </a:xfrm>
          <a:prstGeom prst="rect">
            <a:avLst/>
          </a:prstGeom>
          <a:solidFill>
            <a:schemeClr val="bg1"/>
          </a:solidFill>
          <a:ln>
            <a:noFill/>
          </a:ln>
          <a:effectLst>
            <a:outerShdw blurRad="647700" dist="254000" dir="5400000" sx="104000" sy="104000" algn="ctr"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915" y="1078003"/>
            <a:ext cx="2078495" cy="2078495"/>
          </a:xfrm>
          <a:prstGeom prst="rect">
            <a:avLst/>
          </a:prstGeom>
          <a:effectLst/>
        </p:spPr>
      </p:pic>
      <p:sp>
        <p:nvSpPr>
          <p:cNvPr id="41" name="椭圆 40"/>
          <p:cNvSpPr/>
          <p:nvPr/>
        </p:nvSpPr>
        <p:spPr>
          <a:xfrm>
            <a:off x="3196131" y="2854171"/>
            <a:ext cx="528063" cy="528063"/>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050" b="1" dirty="0" smtClean="0">
                <a:solidFill>
                  <a:prstClr val="white"/>
                </a:solidFill>
                <a:cs typeface="+mn-ea"/>
                <a:sym typeface="+mn-lt"/>
              </a:rPr>
              <a:t>CTO</a:t>
            </a:r>
            <a:endParaRPr lang="zh-CN" altLang="en-US" sz="1050" b="1" dirty="0">
              <a:solidFill>
                <a:prstClr val="white"/>
              </a:solidFill>
              <a:cs typeface="+mn-ea"/>
              <a:sym typeface="+mn-lt"/>
            </a:endParaRPr>
          </a:p>
        </p:txBody>
      </p:sp>
      <p:sp>
        <p:nvSpPr>
          <p:cNvPr id="42" name="文本框 41"/>
          <p:cNvSpPr txBox="1"/>
          <p:nvPr/>
        </p:nvSpPr>
        <p:spPr>
          <a:xfrm>
            <a:off x="2774792" y="3627955"/>
            <a:ext cx="1370741" cy="214354"/>
          </a:xfrm>
          <a:prstGeom prst="rect">
            <a:avLst/>
          </a:prstGeom>
          <a:noFill/>
        </p:spPr>
        <p:txBody>
          <a:bodyPr wrap="square" rtlCol="0">
            <a:spAutoFit/>
          </a:bodyPr>
          <a:lstStyle/>
          <a:p>
            <a:pPr algn="ctr">
              <a:lnSpc>
                <a:spcPct val="150000"/>
              </a:lnSpc>
            </a:pPr>
            <a:r>
              <a:rPr lang="zh-CN" altLang="en-US" sz="600" dirty="0">
                <a:solidFill>
                  <a:srgbClr val="000000">
                    <a:lumMod val="50000"/>
                    <a:lumOff val="50000"/>
                  </a:srgbClr>
                </a:solidFill>
                <a:latin typeface="+mn-lt"/>
                <a:ea typeface="+mn-ea"/>
                <a:cs typeface="+mn-ea"/>
                <a:sym typeface="+mn-lt"/>
              </a:rPr>
              <a:t>集团高级执行副总裁</a:t>
            </a:r>
          </a:p>
        </p:txBody>
      </p:sp>
      <p:sp>
        <p:nvSpPr>
          <p:cNvPr id="43" name="矩形 42"/>
          <p:cNvSpPr/>
          <p:nvPr/>
        </p:nvSpPr>
        <p:spPr>
          <a:xfrm>
            <a:off x="2565192" y="3976642"/>
            <a:ext cx="1789940" cy="507831"/>
          </a:xfrm>
          <a:prstGeom prst="rect">
            <a:avLst/>
          </a:prstGeom>
        </p:spPr>
        <p:txBody>
          <a:bodyPr wrap="square">
            <a:spAutoFit/>
          </a:bodyPr>
          <a:lstStyle/>
          <a:p>
            <a:pPr algn="ctr">
              <a:lnSpc>
                <a:spcPct val="150000"/>
              </a:lnSpc>
            </a:pPr>
            <a:r>
              <a:rPr lang="zh-CN" altLang="en-US" sz="600" dirty="0">
                <a:solidFill>
                  <a:prstClr val="white">
                    <a:lumMod val="65000"/>
                  </a:prstClr>
                </a:solidFill>
                <a:latin typeface="+mn-lt"/>
                <a:ea typeface="+mn-ea"/>
                <a:cs typeface="+mn-ea"/>
                <a:sym typeface="+mn-lt"/>
              </a:rPr>
              <a:t>北北总裁。</a:t>
            </a:r>
            <a:r>
              <a:rPr lang="en-US" altLang="zh-CN" sz="600" dirty="0">
                <a:solidFill>
                  <a:prstClr val="white">
                    <a:lumMod val="65000"/>
                  </a:prstClr>
                </a:solidFill>
                <a:latin typeface="+mn-lt"/>
                <a:ea typeface="+mn-ea"/>
                <a:cs typeface="+mn-ea"/>
                <a:sym typeface="+mn-lt"/>
              </a:rPr>
              <a:t>2005</a:t>
            </a:r>
            <a:r>
              <a:rPr lang="zh-CN" altLang="en-US" sz="600" dirty="0">
                <a:solidFill>
                  <a:prstClr val="white">
                    <a:lumMod val="65000"/>
                  </a:prstClr>
                </a:solidFill>
                <a:latin typeface="+mn-lt"/>
                <a:ea typeface="+mn-ea"/>
                <a:cs typeface="+mn-ea"/>
                <a:sym typeface="+mn-lt"/>
              </a:rPr>
              <a:t>年加入北北，出任北北首席战略投资官，负责公司战略、投资、并购与投资者关系方面的工作</a:t>
            </a:r>
            <a:r>
              <a:rPr lang="en-US" altLang="zh-CN" sz="600" dirty="0">
                <a:solidFill>
                  <a:prstClr val="white">
                    <a:lumMod val="65000"/>
                  </a:prstClr>
                </a:solidFill>
                <a:latin typeface="+mn-lt"/>
                <a:ea typeface="+mn-ea"/>
                <a:cs typeface="+mn-ea"/>
                <a:sym typeface="+mn-lt"/>
              </a:rPr>
              <a:t>…</a:t>
            </a:r>
            <a:endParaRPr lang="zh-CN" altLang="en-US" sz="600" dirty="0">
              <a:solidFill>
                <a:prstClr val="white">
                  <a:lumMod val="65000"/>
                </a:prstClr>
              </a:solidFill>
              <a:latin typeface="+mn-lt"/>
              <a:ea typeface="+mn-ea"/>
              <a:cs typeface="+mn-ea"/>
              <a:sym typeface="+mn-lt"/>
            </a:endParaRPr>
          </a:p>
        </p:txBody>
      </p:sp>
      <p:sp>
        <p:nvSpPr>
          <p:cNvPr id="44" name="文本框 43"/>
          <p:cNvSpPr txBox="1"/>
          <p:nvPr/>
        </p:nvSpPr>
        <p:spPr>
          <a:xfrm>
            <a:off x="2774792" y="3397699"/>
            <a:ext cx="1370741" cy="305918"/>
          </a:xfrm>
          <a:prstGeom prst="rect">
            <a:avLst/>
          </a:prstGeom>
          <a:noFill/>
        </p:spPr>
        <p:txBody>
          <a:bodyPr wrap="square" rtlCol="0">
            <a:spAutoFit/>
          </a:bodyPr>
          <a:lstStyle/>
          <a:p>
            <a:pPr algn="ctr">
              <a:lnSpc>
                <a:spcPct val="150000"/>
              </a:lnSpc>
            </a:pPr>
            <a:r>
              <a:rPr lang="zh-CN" altLang="en-US" sz="1050" b="1" dirty="0">
                <a:solidFill>
                  <a:srgbClr val="000000">
                    <a:lumMod val="75000"/>
                    <a:lumOff val="25000"/>
                  </a:srgbClr>
                </a:solidFill>
                <a:latin typeface="+mn-lt"/>
                <a:ea typeface="+mn-ea"/>
                <a:cs typeface="+mn-ea"/>
                <a:sym typeface="+mn-lt"/>
              </a:rPr>
              <a:t>北小备</a:t>
            </a:r>
          </a:p>
        </p:txBody>
      </p:sp>
      <p:sp>
        <p:nvSpPr>
          <p:cNvPr id="46" name="矩形 45"/>
          <p:cNvSpPr/>
          <p:nvPr/>
        </p:nvSpPr>
        <p:spPr>
          <a:xfrm>
            <a:off x="4643687" y="1078003"/>
            <a:ext cx="2078495" cy="3612981"/>
          </a:xfrm>
          <a:prstGeom prst="rect">
            <a:avLst/>
          </a:prstGeom>
          <a:solidFill>
            <a:schemeClr val="bg1"/>
          </a:solidFill>
          <a:ln>
            <a:noFill/>
          </a:ln>
          <a:effectLst>
            <a:outerShdw blurRad="647700" dist="254000" dir="5400000" sx="104000" sy="104000" algn="ctr"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pic>
        <p:nvPicPr>
          <p:cNvPr id="54" name="图片 53"/>
          <p:cNvPicPr>
            <a:picLocks noChangeAspect="1"/>
          </p:cNvPicPr>
          <p:nvPr/>
        </p:nvPicPr>
        <p:blipFill>
          <a:blip r:embed="rId4" cstate="print">
            <a:grayscl/>
            <a:lum bright="2000"/>
            <a:extLst>
              <a:ext uri="{28A0092B-C50C-407E-A947-70E740481C1C}">
                <a14:useLocalDpi xmlns:a14="http://schemas.microsoft.com/office/drawing/2010/main" val="0"/>
              </a:ext>
            </a:extLst>
          </a:blip>
          <a:stretch>
            <a:fillRect/>
          </a:stretch>
        </p:blipFill>
        <p:spPr>
          <a:xfrm>
            <a:off x="4643687" y="1078003"/>
            <a:ext cx="2078495" cy="2078495"/>
          </a:xfrm>
          <a:prstGeom prst="rect">
            <a:avLst/>
          </a:prstGeom>
          <a:effectLst/>
        </p:spPr>
      </p:pic>
      <p:sp>
        <p:nvSpPr>
          <p:cNvPr id="55" name="椭圆 54"/>
          <p:cNvSpPr/>
          <p:nvPr/>
        </p:nvSpPr>
        <p:spPr>
          <a:xfrm>
            <a:off x="5418903" y="2854171"/>
            <a:ext cx="528063" cy="528063"/>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050" b="1" dirty="0" smtClean="0">
                <a:solidFill>
                  <a:prstClr val="white"/>
                </a:solidFill>
                <a:cs typeface="+mn-ea"/>
                <a:sym typeface="+mn-lt"/>
              </a:rPr>
              <a:t>CFO</a:t>
            </a:r>
            <a:endParaRPr lang="zh-CN" altLang="en-US" sz="1050" b="1" dirty="0">
              <a:solidFill>
                <a:prstClr val="white"/>
              </a:solidFill>
              <a:cs typeface="+mn-ea"/>
              <a:sym typeface="+mn-lt"/>
            </a:endParaRPr>
          </a:p>
        </p:txBody>
      </p:sp>
      <p:sp>
        <p:nvSpPr>
          <p:cNvPr id="56" name="文本框 55"/>
          <p:cNvSpPr txBox="1"/>
          <p:nvPr/>
        </p:nvSpPr>
        <p:spPr>
          <a:xfrm>
            <a:off x="4997564" y="3627955"/>
            <a:ext cx="1370741" cy="214354"/>
          </a:xfrm>
          <a:prstGeom prst="rect">
            <a:avLst/>
          </a:prstGeom>
          <a:noFill/>
        </p:spPr>
        <p:txBody>
          <a:bodyPr wrap="square" rtlCol="0">
            <a:spAutoFit/>
          </a:bodyPr>
          <a:lstStyle/>
          <a:p>
            <a:pPr algn="ctr">
              <a:lnSpc>
                <a:spcPct val="150000"/>
              </a:lnSpc>
            </a:pPr>
            <a:r>
              <a:rPr lang="zh-CN" altLang="en-US" sz="600" dirty="0">
                <a:solidFill>
                  <a:srgbClr val="000000">
                    <a:lumMod val="50000"/>
                    <a:lumOff val="50000"/>
                  </a:srgbClr>
                </a:solidFill>
                <a:latin typeface="+mn-lt"/>
                <a:ea typeface="+mn-ea"/>
                <a:cs typeface="+mn-ea"/>
                <a:sym typeface="+mn-lt"/>
              </a:rPr>
              <a:t>集团高级执行副总裁</a:t>
            </a:r>
          </a:p>
        </p:txBody>
      </p:sp>
      <p:sp>
        <p:nvSpPr>
          <p:cNvPr id="69" name="矩形 68"/>
          <p:cNvSpPr/>
          <p:nvPr/>
        </p:nvSpPr>
        <p:spPr>
          <a:xfrm>
            <a:off x="4787964" y="3976642"/>
            <a:ext cx="1789940" cy="507831"/>
          </a:xfrm>
          <a:prstGeom prst="rect">
            <a:avLst/>
          </a:prstGeom>
        </p:spPr>
        <p:txBody>
          <a:bodyPr wrap="square">
            <a:spAutoFit/>
          </a:bodyPr>
          <a:lstStyle/>
          <a:p>
            <a:pPr algn="ctr">
              <a:lnSpc>
                <a:spcPct val="150000"/>
              </a:lnSpc>
            </a:pPr>
            <a:r>
              <a:rPr lang="zh-CN" altLang="en-US" sz="600" dirty="0">
                <a:solidFill>
                  <a:prstClr val="white">
                    <a:lumMod val="65000"/>
                  </a:prstClr>
                </a:solidFill>
                <a:latin typeface="+mn-lt"/>
                <a:ea typeface="+mn-ea"/>
                <a:cs typeface="+mn-ea"/>
                <a:sym typeface="+mn-lt"/>
              </a:rPr>
              <a:t>北北总裁。</a:t>
            </a:r>
            <a:r>
              <a:rPr lang="en-US" altLang="zh-CN" sz="600" dirty="0">
                <a:solidFill>
                  <a:prstClr val="white">
                    <a:lumMod val="65000"/>
                  </a:prstClr>
                </a:solidFill>
                <a:latin typeface="+mn-lt"/>
                <a:ea typeface="+mn-ea"/>
                <a:cs typeface="+mn-ea"/>
                <a:sym typeface="+mn-lt"/>
              </a:rPr>
              <a:t>2005</a:t>
            </a:r>
            <a:r>
              <a:rPr lang="zh-CN" altLang="en-US" sz="600" dirty="0">
                <a:solidFill>
                  <a:prstClr val="white">
                    <a:lumMod val="65000"/>
                  </a:prstClr>
                </a:solidFill>
                <a:latin typeface="+mn-lt"/>
                <a:ea typeface="+mn-ea"/>
                <a:cs typeface="+mn-ea"/>
                <a:sym typeface="+mn-lt"/>
              </a:rPr>
              <a:t>年加入北北，出任北北首席战略投资官，负责公司战略、投资、并购与投资者关系方面的工作</a:t>
            </a:r>
            <a:r>
              <a:rPr lang="en-US" altLang="zh-CN" sz="600" dirty="0">
                <a:solidFill>
                  <a:prstClr val="white">
                    <a:lumMod val="65000"/>
                  </a:prstClr>
                </a:solidFill>
                <a:latin typeface="+mn-lt"/>
                <a:ea typeface="+mn-ea"/>
                <a:cs typeface="+mn-ea"/>
                <a:sym typeface="+mn-lt"/>
              </a:rPr>
              <a:t>…</a:t>
            </a:r>
            <a:endParaRPr lang="zh-CN" altLang="en-US" sz="600" dirty="0">
              <a:solidFill>
                <a:prstClr val="white">
                  <a:lumMod val="65000"/>
                </a:prstClr>
              </a:solidFill>
              <a:latin typeface="+mn-lt"/>
              <a:ea typeface="+mn-ea"/>
              <a:cs typeface="+mn-ea"/>
              <a:sym typeface="+mn-lt"/>
            </a:endParaRPr>
          </a:p>
        </p:txBody>
      </p:sp>
      <p:sp>
        <p:nvSpPr>
          <p:cNvPr id="70" name="文本框 69"/>
          <p:cNvSpPr txBox="1"/>
          <p:nvPr/>
        </p:nvSpPr>
        <p:spPr>
          <a:xfrm>
            <a:off x="4997564" y="3397699"/>
            <a:ext cx="1370741" cy="305918"/>
          </a:xfrm>
          <a:prstGeom prst="rect">
            <a:avLst/>
          </a:prstGeom>
          <a:noFill/>
        </p:spPr>
        <p:txBody>
          <a:bodyPr wrap="square" rtlCol="0">
            <a:spAutoFit/>
          </a:bodyPr>
          <a:lstStyle/>
          <a:p>
            <a:pPr algn="ctr">
              <a:lnSpc>
                <a:spcPct val="150000"/>
              </a:lnSpc>
            </a:pPr>
            <a:r>
              <a:rPr lang="zh-CN" altLang="en-US" sz="1050" b="1" dirty="0">
                <a:solidFill>
                  <a:srgbClr val="000000">
                    <a:lumMod val="75000"/>
                    <a:lumOff val="25000"/>
                  </a:srgbClr>
                </a:solidFill>
                <a:latin typeface="+mn-lt"/>
                <a:ea typeface="+mn-ea"/>
                <a:cs typeface="+mn-ea"/>
                <a:sym typeface="+mn-lt"/>
              </a:rPr>
              <a:t>北小备</a:t>
            </a:r>
          </a:p>
        </p:txBody>
      </p:sp>
      <p:sp>
        <p:nvSpPr>
          <p:cNvPr id="28" name="矩形 27"/>
          <p:cNvSpPr/>
          <p:nvPr/>
        </p:nvSpPr>
        <p:spPr>
          <a:xfrm>
            <a:off x="6865212" y="1078003"/>
            <a:ext cx="2078495" cy="3612981"/>
          </a:xfrm>
          <a:prstGeom prst="rect">
            <a:avLst/>
          </a:prstGeom>
          <a:solidFill>
            <a:schemeClr val="bg1"/>
          </a:solidFill>
          <a:ln>
            <a:noFill/>
          </a:ln>
          <a:effectLst>
            <a:outerShdw blurRad="647700" dist="254000" dir="5400000" sx="104000" sy="104000" algn="ctr"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pic>
        <p:nvPicPr>
          <p:cNvPr id="29" name="图片 28"/>
          <p:cNvPicPr>
            <a:picLocks noChangeAspect="1"/>
          </p:cNvPicPr>
          <p:nvPr/>
        </p:nvPicPr>
        <p:blipFill>
          <a:blip r:embed="rId5" cstate="print">
            <a:grayscl/>
            <a:lum bright="4000"/>
            <a:extLst>
              <a:ext uri="{28A0092B-C50C-407E-A947-70E740481C1C}">
                <a14:useLocalDpi xmlns:a14="http://schemas.microsoft.com/office/drawing/2010/main" val="0"/>
              </a:ext>
            </a:extLst>
          </a:blip>
          <a:stretch>
            <a:fillRect/>
          </a:stretch>
        </p:blipFill>
        <p:spPr>
          <a:xfrm>
            <a:off x="6865212" y="1078003"/>
            <a:ext cx="2078495" cy="2078495"/>
          </a:xfrm>
          <a:prstGeom prst="rect">
            <a:avLst/>
          </a:prstGeom>
          <a:effectLst/>
        </p:spPr>
      </p:pic>
      <p:sp>
        <p:nvSpPr>
          <p:cNvPr id="30" name="椭圆 29"/>
          <p:cNvSpPr/>
          <p:nvPr/>
        </p:nvSpPr>
        <p:spPr>
          <a:xfrm>
            <a:off x="7640428" y="2854171"/>
            <a:ext cx="528063" cy="528063"/>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050" b="1" dirty="0" smtClean="0">
                <a:solidFill>
                  <a:prstClr val="white"/>
                </a:solidFill>
                <a:cs typeface="+mn-ea"/>
                <a:sym typeface="+mn-lt"/>
              </a:rPr>
              <a:t>COO</a:t>
            </a:r>
            <a:endParaRPr lang="zh-CN" altLang="en-US" sz="1050" b="1" dirty="0">
              <a:solidFill>
                <a:prstClr val="white"/>
              </a:solidFill>
              <a:cs typeface="+mn-ea"/>
              <a:sym typeface="+mn-lt"/>
            </a:endParaRPr>
          </a:p>
        </p:txBody>
      </p:sp>
      <p:sp>
        <p:nvSpPr>
          <p:cNvPr id="31" name="文本框 30"/>
          <p:cNvSpPr txBox="1"/>
          <p:nvPr/>
        </p:nvSpPr>
        <p:spPr>
          <a:xfrm>
            <a:off x="7219089" y="3627955"/>
            <a:ext cx="1370741" cy="214354"/>
          </a:xfrm>
          <a:prstGeom prst="rect">
            <a:avLst/>
          </a:prstGeom>
          <a:noFill/>
        </p:spPr>
        <p:txBody>
          <a:bodyPr wrap="square" rtlCol="0">
            <a:spAutoFit/>
          </a:bodyPr>
          <a:lstStyle/>
          <a:p>
            <a:pPr algn="ctr">
              <a:lnSpc>
                <a:spcPct val="150000"/>
              </a:lnSpc>
            </a:pPr>
            <a:r>
              <a:rPr lang="zh-CN" altLang="en-US" sz="600" dirty="0">
                <a:solidFill>
                  <a:srgbClr val="000000">
                    <a:lumMod val="50000"/>
                    <a:lumOff val="50000"/>
                  </a:srgbClr>
                </a:solidFill>
                <a:latin typeface="+mn-lt"/>
                <a:ea typeface="+mn-ea"/>
                <a:cs typeface="+mn-ea"/>
                <a:sym typeface="+mn-lt"/>
              </a:rPr>
              <a:t>集团高级执行副总裁</a:t>
            </a:r>
          </a:p>
        </p:txBody>
      </p:sp>
      <p:sp>
        <p:nvSpPr>
          <p:cNvPr id="32" name="矩形 31"/>
          <p:cNvSpPr/>
          <p:nvPr/>
        </p:nvSpPr>
        <p:spPr>
          <a:xfrm>
            <a:off x="7009489" y="3976642"/>
            <a:ext cx="1789940" cy="507831"/>
          </a:xfrm>
          <a:prstGeom prst="rect">
            <a:avLst/>
          </a:prstGeom>
        </p:spPr>
        <p:txBody>
          <a:bodyPr wrap="square">
            <a:spAutoFit/>
          </a:bodyPr>
          <a:lstStyle/>
          <a:p>
            <a:pPr algn="ctr">
              <a:lnSpc>
                <a:spcPct val="150000"/>
              </a:lnSpc>
            </a:pPr>
            <a:r>
              <a:rPr lang="zh-CN" altLang="en-US" sz="600" dirty="0">
                <a:solidFill>
                  <a:prstClr val="white">
                    <a:lumMod val="65000"/>
                  </a:prstClr>
                </a:solidFill>
                <a:latin typeface="+mn-lt"/>
                <a:ea typeface="+mn-ea"/>
                <a:cs typeface="+mn-ea"/>
                <a:sym typeface="+mn-lt"/>
              </a:rPr>
              <a:t>北北总裁。</a:t>
            </a:r>
            <a:r>
              <a:rPr lang="en-US" altLang="zh-CN" sz="600" dirty="0">
                <a:solidFill>
                  <a:prstClr val="white">
                    <a:lumMod val="65000"/>
                  </a:prstClr>
                </a:solidFill>
                <a:latin typeface="+mn-lt"/>
                <a:ea typeface="+mn-ea"/>
                <a:cs typeface="+mn-ea"/>
                <a:sym typeface="+mn-lt"/>
              </a:rPr>
              <a:t>2005</a:t>
            </a:r>
            <a:r>
              <a:rPr lang="zh-CN" altLang="en-US" sz="600" dirty="0">
                <a:solidFill>
                  <a:prstClr val="white">
                    <a:lumMod val="65000"/>
                  </a:prstClr>
                </a:solidFill>
                <a:latin typeface="+mn-lt"/>
                <a:ea typeface="+mn-ea"/>
                <a:cs typeface="+mn-ea"/>
                <a:sym typeface="+mn-lt"/>
              </a:rPr>
              <a:t>年加入北北，出任北北首席战略投资官，负责公司战略、投资、并购与投资者关系方面的工作</a:t>
            </a:r>
            <a:r>
              <a:rPr lang="en-US" altLang="zh-CN" sz="600" dirty="0">
                <a:solidFill>
                  <a:prstClr val="white">
                    <a:lumMod val="65000"/>
                  </a:prstClr>
                </a:solidFill>
                <a:latin typeface="+mn-lt"/>
                <a:ea typeface="+mn-ea"/>
                <a:cs typeface="+mn-ea"/>
                <a:sym typeface="+mn-lt"/>
              </a:rPr>
              <a:t>…</a:t>
            </a:r>
            <a:endParaRPr lang="zh-CN" altLang="en-US" sz="600" dirty="0">
              <a:solidFill>
                <a:prstClr val="white">
                  <a:lumMod val="65000"/>
                </a:prstClr>
              </a:solidFill>
              <a:latin typeface="+mn-lt"/>
              <a:ea typeface="+mn-ea"/>
              <a:cs typeface="+mn-ea"/>
              <a:sym typeface="+mn-lt"/>
            </a:endParaRPr>
          </a:p>
        </p:txBody>
      </p:sp>
      <p:sp>
        <p:nvSpPr>
          <p:cNvPr id="33" name="文本框 32"/>
          <p:cNvSpPr txBox="1"/>
          <p:nvPr/>
        </p:nvSpPr>
        <p:spPr>
          <a:xfrm>
            <a:off x="7219089" y="3397699"/>
            <a:ext cx="1370741" cy="305918"/>
          </a:xfrm>
          <a:prstGeom prst="rect">
            <a:avLst/>
          </a:prstGeom>
          <a:noFill/>
        </p:spPr>
        <p:txBody>
          <a:bodyPr wrap="square" rtlCol="0">
            <a:spAutoFit/>
          </a:bodyPr>
          <a:lstStyle/>
          <a:p>
            <a:pPr algn="ctr">
              <a:lnSpc>
                <a:spcPct val="150000"/>
              </a:lnSpc>
            </a:pPr>
            <a:r>
              <a:rPr lang="zh-CN" altLang="en-US" sz="1050" b="1" dirty="0">
                <a:solidFill>
                  <a:srgbClr val="000000">
                    <a:lumMod val="75000"/>
                    <a:lumOff val="25000"/>
                  </a:srgbClr>
                </a:solidFill>
                <a:latin typeface="+mn-lt"/>
                <a:ea typeface="+mn-ea"/>
                <a:cs typeface="+mn-ea"/>
                <a:sym typeface="+mn-lt"/>
              </a:rPr>
              <a:t>北小备</a:t>
            </a:r>
          </a:p>
        </p:txBody>
      </p:sp>
      <p:sp>
        <p:nvSpPr>
          <p:cNvPr id="34" name="矩形 33"/>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Meet our team members</a:t>
            </a:r>
          </a:p>
        </p:txBody>
      </p:sp>
      <p:sp>
        <p:nvSpPr>
          <p:cNvPr id="35" name="文本框 34"/>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团队成员介绍</a:t>
            </a:r>
          </a:p>
        </p:txBody>
      </p:sp>
      <p:grpSp>
        <p:nvGrpSpPr>
          <p:cNvPr id="37" name="组合 36"/>
          <p:cNvGrpSpPr/>
          <p:nvPr/>
        </p:nvGrpSpPr>
        <p:grpSpPr>
          <a:xfrm>
            <a:off x="1377780" y="518988"/>
            <a:ext cx="5931242" cy="81407"/>
            <a:chOff x="1837039" y="691984"/>
            <a:chExt cx="7908323" cy="108542"/>
          </a:xfrm>
        </p:grpSpPr>
        <p:cxnSp>
          <p:nvCxnSpPr>
            <p:cNvPr id="38" name="直接连接符 37"/>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8205450"/>
      </p:ext>
    </p:extLst>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569" r="16569"/>
          <a:stretch>
            <a:fillRect/>
          </a:stretch>
        </p:blipFill>
        <p:spPr/>
      </p:pic>
      <p:pic>
        <p:nvPicPr>
          <p:cNvPr id="16" name="图片占位符 1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7600" r="17600"/>
          <a:stretch>
            <a:fillRect/>
          </a:stretch>
        </p:blipFill>
        <p:spPr/>
      </p:pic>
      <p:pic>
        <p:nvPicPr>
          <p:cNvPr id="19" name="图片占位符 18"/>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16667" r="16667"/>
          <a:stretch>
            <a:fillRect/>
          </a:stretch>
        </p:blipFill>
        <p:spPr/>
      </p:pic>
      <p:pic>
        <p:nvPicPr>
          <p:cNvPr id="20" name="图片占位符 19"/>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l="16700" r="16700"/>
          <a:stretch>
            <a:fillRect/>
          </a:stretch>
        </p:blipFill>
        <p:spPr/>
      </p:pic>
      <p:pic>
        <p:nvPicPr>
          <p:cNvPr id="23" name="图片占位符 22"/>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16500" r="16500"/>
          <a:stretch>
            <a:fillRect/>
          </a:stretch>
        </p:blipFill>
        <p:spPr/>
      </p:pic>
      <p:sp>
        <p:nvSpPr>
          <p:cNvPr id="25" name="矩形 24"/>
          <p:cNvSpPr/>
          <p:nvPr/>
        </p:nvSpPr>
        <p:spPr>
          <a:xfrm>
            <a:off x="3063151" y="2051475"/>
            <a:ext cx="860777" cy="1015663"/>
          </a:xfrm>
          <a:prstGeom prst="rect">
            <a:avLst/>
          </a:prstGeom>
        </p:spPr>
        <p:txBody>
          <a:bodyPr wrap="square">
            <a:spAutoFit/>
          </a:bodyPr>
          <a:lstStyle/>
          <a:p>
            <a:pPr>
              <a:lnSpc>
                <a:spcPct val="200000"/>
              </a:lnSpc>
            </a:pPr>
            <a:r>
              <a:rPr lang="zh-CN" altLang="en-US" sz="600" b="1" dirty="0">
                <a:solidFill>
                  <a:srgbClr val="C75050"/>
                </a:solidFill>
                <a:latin typeface="+mn-lt"/>
                <a:ea typeface="+mn-ea"/>
                <a:cs typeface="+mn-ea"/>
                <a:sym typeface="+mn-lt"/>
              </a:rPr>
              <a:t>马尔代夫</a:t>
            </a:r>
            <a:r>
              <a:rPr lang="en-US" altLang="zh-CN" sz="600" b="1" dirty="0">
                <a:solidFill>
                  <a:srgbClr val="C75050"/>
                </a:solidFill>
                <a:latin typeface="+mn-lt"/>
                <a:ea typeface="+mn-ea"/>
                <a:cs typeface="+mn-ea"/>
                <a:sym typeface="+mn-lt"/>
              </a:rPr>
              <a:t>5</a:t>
            </a:r>
            <a:r>
              <a:rPr lang="zh-CN" altLang="en-US" sz="600" b="1" dirty="0" smtClean="0">
                <a:solidFill>
                  <a:srgbClr val="C75050"/>
                </a:solidFill>
                <a:latin typeface="+mn-lt"/>
                <a:ea typeface="+mn-ea"/>
                <a:cs typeface="+mn-ea"/>
                <a:sym typeface="+mn-lt"/>
              </a:rPr>
              <a:t>日</a:t>
            </a:r>
            <a:endParaRPr lang="en-US" altLang="zh-CN" sz="600" b="1" dirty="0" smtClean="0">
              <a:solidFill>
                <a:srgbClr val="C75050"/>
              </a:solidFill>
              <a:latin typeface="+mn-lt"/>
              <a:ea typeface="+mn-ea"/>
              <a:cs typeface="+mn-ea"/>
              <a:sym typeface="+mn-lt"/>
            </a:endParaRPr>
          </a:p>
          <a:p>
            <a:pPr>
              <a:lnSpc>
                <a:spcPct val="200000"/>
              </a:lnSpc>
            </a:pPr>
            <a:r>
              <a:rPr lang="zh-CN" altLang="en-US" sz="600" b="1" dirty="0" smtClean="0">
                <a:solidFill>
                  <a:srgbClr val="C75050"/>
                </a:solidFill>
                <a:latin typeface="+mn-lt"/>
                <a:ea typeface="+mn-ea"/>
                <a:cs typeface="+mn-ea"/>
                <a:sym typeface="+mn-lt"/>
              </a:rPr>
              <a:t>圣诞晚会   </a:t>
            </a:r>
            <a:endParaRPr lang="en-US" altLang="zh-CN" sz="600" b="1" dirty="0" smtClean="0">
              <a:solidFill>
                <a:srgbClr val="C75050"/>
              </a:solidFill>
              <a:latin typeface="+mn-lt"/>
              <a:ea typeface="+mn-ea"/>
              <a:cs typeface="+mn-ea"/>
              <a:sym typeface="+mn-lt"/>
            </a:endParaRPr>
          </a:p>
          <a:p>
            <a:pPr>
              <a:lnSpc>
                <a:spcPct val="200000"/>
              </a:lnSpc>
            </a:pPr>
            <a:r>
              <a:rPr lang="zh-CN" altLang="en-US" sz="600" b="1" dirty="0" smtClean="0">
                <a:solidFill>
                  <a:srgbClr val="C75050"/>
                </a:solidFill>
                <a:latin typeface="+mn-lt"/>
                <a:ea typeface="+mn-ea"/>
                <a:cs typeface="+mn-ea"/>
                <a:sym typeface="+mn-lt"/>
              </a:rPr>
              <a:t>阿北仔文化日     </a:t>
            </a:r>
            <a:endParaRPr lang="en-US" altLang="zh-CN" sz="600" b="1" dirty="0" smtClean="0">
              <a:solidFill>
                <a:srgbClr val="C75050"/>
              </a:solidFill>
              <a:latin typeface="+mn-lt"/>
              <a:ea typeface="+mn-ea"/>
              <a:cs typeface="+mn-ea"/>
              <a:sym typeface="+mn-lt"/>
            </a:endParaRPr>
          </a:p>
          <a:p>
            <a:pPr>
              <a:lnSpc>
                <a:spcPct val="200000"/>
              </a:lnSpc>
            </a:pPr>
            <a:r>
              <a:rPr lang="zh-CN" altLang="en-US" sz="600" b="1" dirty="0" smtClean="0">
                <a:solidFill>
                  <a:srgbClr val="C75050"/>
                </a:solidFill>
                <a:latin typeface="+mn-lt"/>
                <a:ea typeface="+mn-ea"/>
                <a:cs typeface="+mn-ea"/>
                <a:sym typeface="+mn-lt"/>
              </a:rPr>
              <a:t>烧烤</a:t>
            </a:r>
            <a:r>
              <a:rPr lang="zh-CN" altLang="en-US" sz="600" b="1" dirty="0">
                <a:solidFill>
                  <a:srgbClr val="C75050"/>
                </a:solidFill>
                <a:latin typeface="+mn-lt"/>
                <a:ea typeface="+mn-ea"/>
                <a:cs typeface="+mn-ea"/>
                <a:sym typeface="+mn-lt"/>
              </a:rPr>
              <a:t>嘉</a:t>
            </a:r>
            <a:r>
              <a:rPr lang="zh-CN" altLang="en-US" sz="600" b="1" dirty="0" smtClean="0">
                <a:solidFill>
                  <a:srgbClr val="C75050"/>
                </a:solidFill>
                <a:latin typeface="+mn-lt"/>
                <a:ea typeface="+mn-ea"/>
                <a:cs typeface="+mn-ea"/>
                <a:sym typeface="+mn-lt"/>
              </a:rPr>
              <a:t>年华   </a:t>
            </a:r>
            <a:endParaRPr lang="en-US" altLang="zh-CN" sz="600" b="1" dirty="0" smtClean="0">
              <a:solidFill>
                <a:srgbClr val="C75050"/>
              </a:solidFill>
              <a:latin typeface="+mn-lt"/>
              <a:ea typeface="+mn-ea"/>
              <a:cs typeface="+mn-ea"/>
              <a:sym typeface="+mn-lt"/>
            </a:endParaRPr>
          </a:p>
          <a:p>
            <a:pPr>
              <a:lnSpc>
                <a:spcPct val="200000"/>
              </a:lnSpc>
            </a:pPr>
            <a:r>
              <a:rPr lang="zh-CN" altLang="en-US" sz="600" b="1" dirty="0" smtClean="0">
                <a:solidFill>
                  <a:srgbClr val="C75050"/>
                </a:solidFill>
                <a:latin typeface="+mn-lt"/>
                <a:ea typeface="+mn-ea"/>
                <a:cs typeface="+mn-ea"/>
                <a:sym typeface="+mn-lt"/>
              </a:rPr>
              <a:t>总办</a:t>
            </a:r>
            <a:r>
              <a:rPr lang="zh-CN" altLang="en-US" sz="600" b="1" dirty="0">
                <a:solidFill>
                  <a:srgbClr val="C75050"/>
                </a:solidFill>
                <a:latin typeface="+mn-lt"/>
                <a:ea typeface="+mn-ea"/>
                <a:cs typeface="+mn-ea"/>
                <a:sym typeface="+mn-lt"/>
              </a:rPr>
              <a:t>午餐</a:t>
            </a:r>
            <a:r>
              <a:rPr lang="zh-CN" altLang="en-US" sz="600" b="1" dirty="0" smtClean="0">
                <a:solidFill>
                  <a:srgbClr val="C75050"/>
                </a:solidFill>
                <a:latin typeface="+mn-lt"/>
                <a:ea typeface="+mn-ea"/>
                <a:cs typeface="+mn-ea"/>
                <a:sym typeface="+mn-lt"/>
              </a:rPr>
              <a:t>日</a:t>
            </a:r>
            <a:endParaRPr lang="en-US" altLang="zh-CN" sz="600" b="1" dirty="0">
              <a:solidFill>
                <a:srgbClr val="C75050"/>
              </a:solidFill>
              <a:latin typeface="+mn-lt"/>
              <a:ea typeface="+mn-ea"/>
              <a:cs typeface="+mn-ea"/>
              <a:sym typeface="+mn-lt"/>
            </a:endParaRPr>
          </a:p>
        </p:txBody>
      </p:sp>
      <p:sp>
        <p:nvSpPr>
          <p:cNvPr id="26" name="矩形 25"/>
          <p:cNvSpPr/>
          <p:nvPr/>
        </p:nvSpPr>
        <p:spPr>
          <a:xfrm>
            <a:off x="234036" y="2618114"/>
            <a:ext cx="2334133" cy="233975"/>
          </a:xfrm>
          <a:prstGeom prst="rect">
            <a:avLst/>
          </a:prstGeom>
        </p:spPr>
        <p:txBody>
          <a:bodyPr wrap="square">
            <a:spAutoFit/>
          </a:bodyPr>
          <a:lstStyle/>
          <a:p>
            <a:pPr algn="r">
              <a:lnSpc>
                <a:spcPct val="150000"/>
              </a:lnSpc>
            </a:pPr>
            <a:r>
              <a:rPr lang="en-US" altLang="zh-CN" sz="700" dirty="0">
                <a:solidFill>
                  <a:schemeClr val="bg1"/>
                </a:solidFill>
                <a:latin typeface="+mn-lt"/>
                <a:ea typeface="+mn-ea"/>
                <a:cs typeface="+mn-ea"/>
                <a:sym typeface="+mn-lt"/>
              </a:rPr>
              <a:t>Team building</a:t>
            </a:r>
          </a:p>
        </p:txBody>
      </p:sp>
      <p:sp>
        <p:nvSpPr>
          <p:cNvPr id="27" name="TextBox 32"/>
          <p:cNvSpPr txBox="1"/>
          <p:nvPr/>
        </p:nvSpPr>
        <p:spPr>
          <a:xfrm>
            <a:off x="1152397" y="2258674"/>
            <a:ext cx="1415772" cy="461665"/>
          </a:xfrm>
          <a:prstGeom prst="rect">
            <a:avLst/>
          </a:prstGeom>
          <a:noFill/>
        </p:spPr>
        <p:txBody>
          <a:bodyPr wrap="none" rtlCol="0">
            <a:spAutoFit/>
          </a:bodyPr>
          <a:lstStyle/>
          <a:p>
            <a:pPr algn="r"/>
            <a:r>
              <a:rPr lang="zh-CN" altLang="en-US" sz="2400" b="1" dirty="0">
                <a:solidFill>
                  <a:schemeClr val="bg1"/>
                </a:solidFill>
                <a:latin typeface="+mn-lt"/>
                <a:ea typeface="+mn-ea"/>
                <a:cs typeface="+mn-ea"/>
                <a:sym typeface="+mn-lt"/>
              </a:rPr>
              <a:t>团队建设</a:t>
            </a:r>
            <a:endParaRPr lang="en-US" sz="2400" b="1" dirty="0">
              <a:solidFill>
                <a:schemeClr val="bg1"/>
              </a:solidFill>
              <a:latin typeface="+mn-lt"/>
              <a:ea typeface="+mn-ea"/>
              <a:cs typeface="+mn-ea"/>
              <a:sym typeface="+mn-lt"/>
            </a:endParaRPr>
          </a:p>
        </p:txBody>
      </p:sp>
      <p:sp>
        <p:nvSpPr>
          <p:cNvPr id="28" name="矩形 27"/>
          <p:cNvSpPr/>
          <p:nvPr/>
        </p:nvSpPr>
        <p:spPr>
          <a:xfrm>
            <a:off x="3995936" y="2051475"/>
            <a:ext cx="4965233" cy="1015663"/>
          </a:xfrm>
          <a:prstGeom prst="rect">
            <a:avLst/>
          </a:prstGeom>
        </p:spPr>
        <p:txBody>
          <a:bodyPr wrap="square">
            <a:spAutoFit/>
          </a:bodyPr>
          <a:lstStyle/>
          <a:p>
            <a:pPr>
              <a:lnSpc>
                <a:spcPct val="200000"/>
              </a:lnSpc>
            </a:pPr>
            <a:r>
              <a:rPr lang="zh-CN" altLang="en-US" sz="600" dirty="0" smtClean="0">
                <a:solidFill>
                  <a:schemeClr val="bg1"/>
                </a:solidFill>
                <a:latin typeface="+mn-lt"/>
                <a:ea typeface="+mn-ea"/>
                <a:cs typeface="+mn-ea"/>
                <a:sym typeface="+mn-lt"/>
              </a:rPr>
              <a:t>每年年底</a:t>
            </a:r>
            <a:r>
              <a:rPr lang="zh-CN" altLang="en-US" sz="600" dirty="0">
                <a:solidFill>
                  <a:schemeClr val="bg1"/>
                </a:solidFill>
                <a:latin typeface="+mn-lt"/>
                <a:ea typeface="+mn-ea"/>
                <a:cs typeface="+mn-ea"/>
                <a:sym typeface="+mn-lt"/>
              </a:rPr>
              <a:t>举行的员工大会，</a:t>
            </a:r>
            <a:r>
              <a:rPr lang="zh-CN" altLang="en-US" sz="600" dirty="0" smtClean="0">
                <a:solidFill>
                  <a:schemeClr val="bg1"/>
                </a:solidFill>
                <a:latin typeface="+mn-lt"/>
                <a:ea typeface="+mn-ea"/>
                <a:cs typeface="+mn-ea"/>
                <a:sym typeface="+mn-lt"/>
              </a:rPr>
              <a:t>是阿北仔年底</a:t>
            </a:r>
            <a:r>
              <a:rPr lang="zh-CN" altLang="en-US" sz="600" dirty="0">
                <a:solidFill>
                  <a:schemeClr val="bg1"/>
                </a:solidFill>
                <a:latin typeface="+mn-lt"/>
                <a:ea typeface="+mn-ea"/>
                <a:cs typeface="+mn-ea"/>
                <a:sym typeface="+mn-lt"/>
              </a:rPr>
              <a:t>的“两会”之一。</a:t>
            </a:r>
          </a:p>
          <a:p>
            <a:pPr>
              <a:lnSpc>
                <a:spcPct val="200000"/>
              </a:lnSpc>
            </a:pPr>
            <a:r>
              <a:rPr lang="zh-CN" altLang="en-US" sz="600" dirty="0" smtClean="0">
                <a:solidFill>
                  <a:schemeClr val="bg1"/>
                </a:solidFill>
                <a:latin typeface="+mn-lt"/>
                <a:ea typeface="+mn-ea"/>
                <a:cs typeface="+mn-ea"/>
                <a:sym typeface="+mn-lt"/>
              </a:rPr>
              <a:t>自</a:t>
            </a:r>
            <a:r>
              <a:rPr lang="zh-CN" altLang="en-US" sz="600" dirty="0">
                <a:solidFill>
                  <a:schemeClr val="bg1"/>
                </a:solidFill>
                <a:latin typeface="+mn-lt"/>
                <a:ea typeface="+mn-ea"/>
                <a:cs typeface="+mn-ea"/>
                <a:sym typeface="+mn-lt"/>
              </a:rPr>
              <a:t>公司创立伊始，每年的圣诞前夜，公司全体员工都会齐聚一堂， 自导自演，载歌载舞，共同欢庆。</a:t>
            </a:r>
          </a:p>
          <a:p>
            <a:pPr>
              <a:lnSpc>
                <a:spcPct val="200000"/>
              </a:lnSpc>
            </a:pPr>
            <a:r>
              <a:rPr lang="zh-CN" altLang="en-US" sz="600" dirty="0" smtClean="0">
                <a:solidFill>
                  <a:schemeClr val="bg1"/>
                </a:solidFill>
                <a:latin typeface="+mn-lt"/>
                <a:ea typeface="+mn-ea"/>
                <a:cs typeface="+mn-ea"/>
                <a:sym typeface="+mn-lt"/>
              </a:rPr>
              <a:t>每</a:t>
            </a:r>
            <a:r>
              <a:rPr lang="zh-CN" altLang="en-US" sz="600" dirty="0">
                <a:solidFill>
                  <a:schemeClr val="bg1"/>
                </a:solidFill>
                <a:latin typeface="+mn-lt"/>
                <a:ea typeface="+mn-ea"/>
                <a:cs typeface="+mn-ea"/>
                <a:sym typeface="+mn-lt"/>
              </a:rPr>
              <a:t>到公司生日（</a:t>
            </a:r>
            <a:r>
              <a:rPr lang="en-US" altLang="zh-CN" sz="600" dirty="0">
                <a:solidFill>
                  <a:schemeClr val="bg1"/>
                </a:solidFill>
                <a:latin typeface="+mn-lt"/>
                <a:ea typeface="+mn-ea"/>
                <a:cs typeface="+mn-ea"/>
                <a:sym typeface="+mn-lt"/>
              </a:rPr>
              <a:t>11</a:t>
            </a:r>
            <a:r>
              <a:rPr lang="zh-CN" altLang="en-US" sz="600" dirty="0">
                <a:solidFill>
                  <a:schemeClr val="bg1"/>
                </a:solidFill>
                <a:latin typeface="+mn-lt"/>
                <a:ea typeface="+mn-ea"/>
                <a:cs typeface="+mn-ea"/>
                <a:sym typeface="+mn-lt"/>
              </a:rPr>
              <a:t>月</a:t>
            </a:r>
            <a:r>
              <a:rPr lang="en-US" altLang="zh-CN" sz="600" dirty="0">
                <a:solidFill>
                  <a:schemeClr val="bg1"/>
                </a:solidFill>
                <a:latin typeface="+mn-lt"/>
                <a:ea typeface="+mn-ea"/>
                <a:cs typeface="+mn-ea"/>
                <a:sym typeface="+mn-lt"/>
              </a:rPr>
              <a:t>11</a:t>
            </a:r>
            <a:r>
              <a:rPr lang="zh-CN" altLang="en-US" sz="600" dirty="0">
                <a:solidFill>
                  <a:schemeClr val="bg1"/>
                </a:solidFill>
                <a:latin typeface="+mn-lt"/>
                <a:ea typeface="+mn-ea"/>
                <a:cs typeface="+mn-ea"/>
                <a:sym typeface="+mn-lt"/>
              </a:rPr>
              <a:t>日）这一天，</a:t>
            </a:r>
            <a:r>
              <a:rPr lang="zh-CN" altLang="en-US" sz="600" dirty="0" smtClean="0">
                <a:solidFill>
                  <a:schemeClr val="bg1"/>
                </a:solidFill>
                <a:latin typeface="+mn-lt"/>
                <a:ea typeface="+mn-ea"/>
                <a:cs typeface="+mn-ea"/>
                <a:sym typeface="+mn-lt"/>
              </a:rPr>
              <a:t>所有阿北仔人</a:t>
            </a:r>
            <a:r>
              <a:rPr lang="zh-CN" altLang="en-US" sz="600" dirty="0">
                <a:solidFill>
                  <a:schemeClr val="bg1"/>
                </a:solidFill>
                <a:latin typeface="+mn-lt"/>
                <a:ea typeface="+mn-ea"/>
                <a:cs typeface="+mn-ea"/>
                <a:sym typeface="+mn-lt"/>
              </a:rPr>
              <a:t>都会穿着由自己同事设计的</a:t>
            </a:r>
            <a:r>
              <a:rPr lang="zh-CN" altLang="en-US" sz="600" dirty="0" smtClean="0">
                <a:solidFill>
                  <a:schemeClr val="bg1"/>
                </a:solidFill>
                <a:latin typeface="+mn-lt"/>
                <a:ea typeface="+mn-ea"/>
                <a:cs typeface="+mn-ea"/>
                <a:sym typeface="+mn-lt"/>
              </a:rPr>
              <a:t>充满阿北仔特色</a:t>
            </a:r>
            <a:r>
              <a:rPr lang="zh-CN" altLang="en-US" sz="600" dirty="0">
                <a:solidFill>
                  <a:schemeClr val="bg1"/>
                </a:solidFill>
                <a:latin typeface="+mn-lt"/>
                <a:ea typeface="+mn-ea"/>
                <a:cs typeface="+mn-ea"/>
                <a:sym typeface="+mn-lt"/>
              </a:rPr>
              <a:t>的文化衫，彰</a:t>
            </a:r>
            <a:r>
              <a:rPr lang="zh-CN" altLang="en-US" sz="600" dirty="0" smtClean="0">
                <a:solidFill>
                  <a:schemeClr val="bg1"/>
                </a:solidFill>
                <a:latin typeface="+mn-lt"/>
                <a:ea typeface="+mn-ea"/>
                <a:cs typeface="+mn-ea"/>
                <a:sym typeface="+mn-lt"/>
              </a:rPr>
              <a:t>显阿北仔文化</a:t>
            </a:r>
            <a:r>
              <a:rPr lang="zh-CN" altLang="en-US" sz="600" dirty="0">
                <a:solidFill>
                  <a:schemeClr val="bg1"/>
                </a:solidFill>
                <a:latin typeface="+mn-lt"/>
                <a:ea typeface="+mn-ea"/>
                <a:cs typeface="+mn-ea"/>
                <a:sym typeface="+mn-lt"/>
              </a:rPr>
              <a:t>。</a:t>
            </a:r>
          </a:p>
          <a:p>
            <a:pPr>
              <a:lnSpc>
                <a:spcPct val="200000"/>
              </a:lnSpc>
            </a:pPr>
            <a:r>
              <a:rPr lang="zh-CN" altLang="en-US" sz="600" dirty="0" smtClean="0">
                <a:solidFill>
                  <a:schemeClr val="bg1"/>
                </a:solidFill>
                <a:latin typeface="+mn-lt"/>
                <a:ea typeface="+mn-ea"/>
                <a:cs typeface="+mn-ea"/>
                <a:sym typeface="+mn-lt"/>
              </a:rPr>
              <a:t>公司</a:t>
            </a:r>
            <a:r>
              <a:rPr lang="zh-CN" altLang="en-US" sz="600" dirty="0">
                <a:solidFill>
                  <a:schemeClr val="bg1"/>
                </a:solidFill>
                <a:latin typeface="+mn-lt"/>
                <a:ea typeface="+mn-ea"/>
                <a:cs typeface="+mn-ea"/>
                <a:sym typeface="+mn-lt"/>
              </a:rPr>
              <a:t>举办的每年一次周年庆大型娱乐活动，覆盖公司全体员工及其家属，是公司最大规模的员工及家属同庆的活动。</a:t>
            </a:r>
          </a:p>
          <a:p>
            <a:pPr>
              <a:lnSpc>
                <a:spcPct val="200000"/>
              </a:lnSpc>
            </a:pPr>
            <a:r>
              <a:rPr lang="zh-CN" altLang="en-US" sz="600" dirty="0" smtClean="0">
                <a:solidFill>
                  <a:schemeClr val="bg1"/>
                </a:solidFill>
                <a:latin typeface="+mn-lt"/>
                <a:ea typeface="+mn-ea"/>
                <a:cs typeface="+mn-ea"/>
                <a:sym typeface="+mn-lt"/>
              </a:rPr>
              <a:t>现场</a:t>
            </a:r>
            <a:r>
              <a:rPr lang="zh-CN" altLang="en-US" sz="600" dirty="0">
                <a:solidFill>
                  <a:schemeClr val="bg1"/>
                </a:solidFill>
                <a:latin typeface="+mn-lt"/>
                <a:ea typeface="+mn-ea"/>
                <a:cs typeface="+mn-ea"/>
                <a:sym typeface="+mn-lt"/>
              </a:rPr>
              <a:t>打探总办成员的八卦消息，访谈他们的心路历程及财富人生</a:t>
            </a:r>
            <a:r>
              <a:rPr lang="zh-CN" altLang="en-US" sz="600" dirty="0" smtClean="0">
                <a:solidFill>
                  <a:schemeClr val="bg1"/>
                </a:solidFill>
                <a:latin typeface="+mn-lt"/>
                <a:ea typeface="+mn-ea"/>
                <a:cs typeface="+mn-ea"/>
                <a:sym typeface="+mn-lt"/>
              </a:rPr>
              <a:t>。</a:t>
            </a:r>
            <a:endParaRPr lang="en-US" altLang="zh-CN" sz="600" dirty="0">
              <a:solidFill>
                <a:schemeClr val="bg1"/>
              </a:solidFill>
              <a:latin typeface="+mn-lt"/>
              <a:ea typeface="+mn-ea"/>
              <a:cs typeface="+mn-ea"/>
              <a:sym typeface="+mn-lt"/>
            </a:endParaRPr>
          </a:p>
        </p:txBody>
      </p:sp>
      <p:pic>
        <p:nvPicPr>
          <p:cNvPr id="5" name="图片占位符 4"/>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l="9814" r="9814"/>
          <a:stretch>
            <a:fillRect/>
          </a:stretch>
        </p:blipFill>
        <p:spPr/>
      </p:pic>
      <p:pic>
        <p:nvPicPr>
          <p:cNvPr id="7" name="图片占位符 6"/>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0622" r="10622"/>
          <a:stretch>
            <a:fillRect/>
          </a:stretch>
        </p:blipFill>
        <p:spPr/>
      </p:pic>
      <p:pic>
        <p:nvPicPr>
          <p:cNvPr id="9" name="图片占位符 8"/>
          <p:cNvPicPr>
            <a:picLocks noGrp="1" noChangeAspect="1"/>
          </p:cNvPicPr>
          <p:nvPr>
            <p:ph type="pic" sz="quarter" idx="18"/>
          </p:nvPr>
        </p:nvPicPr>
        <p:blipFill>
          <a:blip r:embed="rId9" cstate="print">
            <a:extLst>
              <a:ext uri="{28A0092B-C50C-407E-A947-70E740481C1C}">
                <a14:useLocalDpi xmlns:a14="http://schemas.microsoft.com/office/drawing/2010/main" val="0"/>
              </a:ext>
            </a:extLst>
          </a:blip>
          <a:srcRect/>
          <a:stretch>
            <a:fillRect/>
          </a:stretch>
        </p:blipFill>
        <p:spPr/>
      </p:pic>
      <p:pic>
        <p:nvPicPr>
          <p:cNvPr id="29" name="图片占位符 28"/>
          <p:cNvPicPr>
            <a:picLocks noGrp="1" noChangeAspect="1"/>
          </p:cNvPicPr>
          <p:nvPr>
            <p:ph type="pic" sz="quarter" idx="13"/>
          </p:nvPr>
        </p:nvPicPr>
        <p:blipFill rotWithShape="1">
          <a:blip r:embed="rId10">
            <a:extLst>
              <a:ext uri="{28A0092B-C50C-407E-A947-70E740481C1C}">
                <a14:useLocalDpi xmlns:a14="http://schemas.microsoft.com/office/drawing/2010/main" val="0"/>
              </a:ext>
            </a:extLst>
          </a:blip>
          <a:srcRect l="29959" r="3241"/>
          <a:stretch/>
        </p:blipFill>
        <p:spPr/>
      </p:pic>
      <p:pic>
        <p:nvPicPr>
          <p:cNvPr id="31" name="图片占位符 30"/>
          <p:cNvPicPr>
            <a:picLocks noGrp="1" noChangeAspect="1"/>
          </p:cNvPicPr>
          <p:nvPr>
            <p:ph type="pic" sz="quarter" idx="14"/>
          </p:nvPr>
        </p:nvPicPr>
        <p:blipFill rotWithShape="1">
          <a:blip r:embed="rId11">
            <a:extLst>
              <a:ext uri="{28A0092B-C50C-407E-A947-70E740481C1C}">
                <a14:useLocalDpi xmlns:a14="http://schemas.microsoft.com/office/drawing/2010/main" val="0"/>
              </a:ext>
            </a:extLst>
          </a:blip>
          <a:srcRect l="31502" r="6843"/>
          <a:stretch/>
        </p:blipFill>
        <p:spPr/>
      </p:pic>
    </p:spTree>
    <p:extLst>
      <p:ext uri="{BB962C8B-B14F-4D97-AF65-F5344CB8AC3E}">
        <p14:creationId xmlns:p14="http://schemas.microsoft.com/office/powerpoint/2010/main" val="1928260674"/>
      </p:ext>
    </p:extLst>
  </p:cSld>
  <p:clrMapOvr>
    <a:masterClrMapping/>
  </p:clrMapOvr>
  <p:transition spd="slow" advTm="5987">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6"/>
          <p:cNvSpPr>
            <a:spLocks noEditPoints="1"/>
          </p:cNvSpPr>
          <p:nvPr/>
        </p:nvSpPr>
        <p:spPr bwMode="auto">
          <a:xfrm>
            <a:off x="3664744" y="1935956"/>
            <a:ext cx="1814513" cy="1814513"/>
          </a:xfrm>
          <a:custGeom>
            <a:avLst/>
            <a:gdLst>
              <a:gd name="T0" fmla="*/ 381 w 762"/>
              <a:gd name="T1" fmla="*/ 762 h 762"/>
              <a:gd name="T2" fmla="*/ 0 w 762"/>
              <a:gd name="T3" fmla="*/ 381 h 762"/>
              <a:gd name="T4" fmla="*/ 381 w 762"/>
              <a:gd name="T5" fmla="*/ 0 h 762"/>
              <a:gd name="T6" fmla="*/ 762 w 762"/>
              <a:gd name="T7" fmla="*/ 381 h 762"/>
              <a:gd name="T8" fmla="*/ 381 w 762"/>
              <a:gd name="T9" fmla="*/ 762 h 762"/>
              <a:gd name="T10" fmla="*/ 381 w 762"/>
              <a:gd name="T11" fmla="*/ 32 h 762"/>
              <a:gd name="T12" fmla="*/ 32 w 762"/>
              <a:gd name="T13" fmla="*/ 381 h 762"/>
              <a:gd name="T14" fmla="*/ 381 w 762"/>
              <a:gd name="T15" fmla="*/ 730 h 762"/>
              <a:gd name="T16" fmla="*/ 730 w 762"/>
              <a:gd name="T17" fmla="*/ 381 h 762"/>
              <a:gd name="T18" fmla="*/ 381 w 762"/>
              <a:gd name="T19" fmla="*/ 3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381" y="762"/>
                </a:moveTo>
                <a:cubicBezTo>
                  <a:pt x="171" y="762"/>
                  <a:pt x="0" y="591"/>
                  <a:pt x="0" y="381"/>
                </a:cubicBezTo>
                <a:cubicBezTo>
                  <a:pt x="0" y="171"/>
                  <a:pt x="171" y="0"/>
                  <a:pt x="381" y="0"/>
                </a:cubicBezTo>
                <a:cubicBezTo>
                  <a:pt x="591" y="0"/>
                  <a:pt x="762" y="171"/>
                  <a:pt x="762" y="381"/>
                </a:cubicBezTo>
                <a:cubicBezTo>
                  <a:pt x="762" y="591"/>
                  <a:pt x="591" y="762"/>
                  <a:pt x="381" y="762"/>
                </a:cubicBezTo>
                <a:close/>
                <a:moveTo>
                  <a:pt x="381" y="32"/>
                </a:moveTo>
                <a:cubicBezTo>
                  <a:pt x="189" y="32"/>
                  <a:pt x="32" y="189"/>
                  <a:pt x="32" y="381"/>
                </a:cubicBezTo>
                <a:cubicBezTo>
                  <a:pt x="32" y="574"/>
                  <a:pt x="189" y="730"/>
                  <a:pt x="381" y="730"/>
                </a:cubicBezTo>
                <a:cubicBezTo>
                  <a:pt x="573" y="730"/>
                  <a:pt x="730" y="574"/>
                  <a:pt x="730" y="381"/>
                </a:cubicBezTo>
                <a:cubicBezTo>
                  <a:pt x="730" y="189"/>
                  <a:pt x="573" y="32"/>
                  <a:pt x="381" y="32"/>
                </a:cubicBez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57" name="Freeform 7"/>
          <p:cNvSpPr>
            <a:spLocks noEditPoints="1"/>
          </p:cNvSpPr>
          <p:nvPr/>
        </p:nvSpPr>
        <p:spPr bwMode="auto">
          <a:xfrm>
            <a:off x="3395663" y="1666876"/>
            <a:ext cx="2352675" cy="2355056"/>
          </a:xfrm>
          <a:custGeom>
            <a:avLst/>
            <a:gdLst>
              <a:gd name="T0" fmla="*/ 494 w 988"/>
              <a:gd name="T1" fmla="*/ 989 h 989"/>
              <a:gd name="T2" fmla="*/ 0 w 988"/>
              <a:gd name="T3" fmla="*/ 494 h 989"/>
              <a:gd name="T4" fmla="*/ 494 w 988"/>
              <a:gd name="T5" fmla="*/ 0 h 989"/>
              <a:gd name="T6" fmla="*/ 988 w 988"/>
              <a:gd name="T7" fmla="*/ 494 h 989"/>
              <a:gd name="T8" fmla="*/ 494 w 988"/>
              <a:gd name="T9" fmla="*/ 989 h 989"/>
              <a:gd name="T10" fmla="*/ 494 w 988"/>
              <a:gd name="T11" fmla="*/ 32 h 989"/>
              <a:gd name="T12" fmla="*/ 32 w 988"/>
              <a:gd name="T13" fmla="*/ 494 h 989"/>
              <a:gd name="T14" fmla="*/ 494 w 988"/>
              <a:gd name="T15" fmla="*/ 957 h 989"/>
              <a:gd name="T16" fmla="*/ 956 w 988"/>
              <a:gd name="T17" fmla="*/ 494 h 989"/>
              <a:gd name="T18" fmla="*/ 494 w 988"/>
              <a:gd name="T19" fmla="*/ 32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8" h="989">
                <a:moveTo>
                  <a:pt x="494" y="989"/>
                </a:moveTo>
                <a:cubicBezTo>
                  <a:pt x="221" y="989"/>
                  <a:pt x="0" y="767"/>
                  <a:pt x="0" y="494"/>
                </a:cubicBezTo>
                <a:cubicBezTo>
                  <a:pt x="0" y="222"/>
                  <a:pt x="221" y="0"/>
                  <a:pt x="494" y="0"/>
                </a:cubicBezTo>
                <a:cubicBezTo>
                  <a:pt x="767" y="0"/>
                  <a:pt x="988" y="222"/>
                  <a:pt x="988" y="494"/>
                </a:cubicBezTo>
                <a:cubicBezTo>
                  <a:pt x="988" y="767"/>
                  <a:pt x="767" y="989"/>
                  <a:pt x="494" y="989"/>
                </a:cubicBezTo>
                <a:close/>
                <a:moveTo>
                  <a:pt x="494" y="32"/>
                </a:moveTo>
                <a:cubicBezTo>
                  <a:pt x="239" y="32"/>
                  <a:pt x="32" y="239"/>
                  <a:pt x="32" y="494"/>
                </a:cubicBezTo>
                <a:cubicBezTo>
                  <a:pt x="32" y="749"/>
                  <a:pt x="239" y="957"/>
                  <a:pt x="494" y="957"/>
                </a:cubicBezTo>
                <a:cubicBezTo>
                  <a:pt x="749" y="957"/>
                  <a:pt x="956" y="749"/>
                  <a:pt x="956" y="494"/>
                </a:cubicBezTo>
                <a:cubicBezTo>
                  <a:pt x="956" y="239"/>
                  <a:pt x="749" y="32"/>
                  <a:pt x="494" y="32"/>
                </a:cubicBez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58" name="Freeform 8"/>
          <p:cNvSpPr>
            <a:spLocks noEditPoints="1"/>
          </p:cNvSpPr>
          <p:nvPr/>
        </p:nvSpPr>
        <p:spPr bwMode="auto">
          <a:xfrm>
            <a:off x="3529013" y="1800225"/>
            <a:ext cx="2085975" cy="2085975"/>
          </a:xfrm>
          <a:custGeom>
            <a:avLst/>
            <a:gdLst>
              <a:gd name="T0" fmla="*/ 438 w 876"/>
              <a:gd name="T1" fmla="*/ 876 h 876"/>
              <a:gd name="T2" fmla="*/ 0 w 876"/>
              <a:gd name="T3" fmla="*/ 438 h 876"/>
              <a:gd name="T4" fmla="*/ 438 w 876"/>
              <a:gd name="T5" fmla="*/ 0 h 876"/>
              <a:gd name="T6" fmla="*/ 876 w 876"/>
              <a:gd name="T7" fmla="*/ 438 h 876"/>
              <a:gd name="T8" fmla="*/ 438 w 876"/>
              <a:gd name="T9" fmla="*/ 876 h 876"/>
              <a:gd name="T10" fmla="*/ 438 w 876"/>
              <a:gd name="T11" fmla="*/ 32 h 876"/>
              <a:gd name="T12" fmla="*/ 32 w 876"/>
              <a:gd name="T13" fmla="*/ 438 h 876"/>
              <a:gd name="T14" fmla="*/ 438 w 876"/>
              <a:gd name="T15" fmla="*/ 844 h 876"/>
              <a:gd name="T16" fmla="*/ 844 w 876"/>
              <a:gd name="T17" fmla="*/ 438 h 876"/>
              <a:gd name="T18" fmla="*/ 438 w 876"/>
              <a:gd name="T19" fmla="*/ 3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6" h="876">
                <a:moveTo>
                  <a:pt x="438" y="876"/>
                </a:moveTo>
                <a:cubicBezTo>
                  <a:pt x="197" y="876"/>
                  <a:pt x="0" y="680"/>
                  <a:pt x="0" y="438"/>
                </a:cubicBezTo>
                <a:cubicBezTo>
                  <a:pt x="0" y="197"/>
                  <a:pt x="197" y="0"/>
                  <a:pt x="438" y="0"/>
                </a:cubicBezTo>
                <a:cubicBezTo>
                  <a:pt x="679" y="0"/>
                  <a:pt x="876" y="197"/>
                  <a:pt x="876" y="438"/>
                </a:cubicBezTo>
                <a:cubicBezTo>
                  <a:pt x="876" y="680"/>
                  <a:pt x="679" y="876"/>
                  <a:pt x="438" y="876"/>
                </a:cubicBezTo>
                <a:close/>
                <a:moveTo>
                  <a:pt x="438" y="32"/>
                </a:moveTo>
                <a:cubicBezTo>
                  <a:pt x="214" y="32"/>
                  <a:pt x="32" y="214"/>
                  <a:pt x="32" y="438"/>
                </a:cubicBezTo>
                <a:cubicBezTo>
                  <a:pt x="32" y="662"/>
                  <a:pt x="214" y="844"/>
                  <a:pt x="438" y="844"/>
                </a:cubicBezTo>
                <a:cubicBezTo>
                  <a:pt x="662" y="844"/>
                  <a:pt x="844" y="662"/>
                  <a:pt x="844" y="438"/>
                </a:cubicBezTo>
                <a:cubicBezTo>
                  <a:pt x="844" y="214"/>
                  <a:pt x="662" y="32"/>
                  <a:pt x="438" y="32"/>
                </a:cubicBez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50" name="Line 21"/>
          <p:cNvSpPr>
            <a:spLocks noChangeShapeType="1"/>
          </p:cNvSpPr>
          <p:nvPr/>
        </p:nvSpPr>
        <p:spPr bwMode="auto">
          <a:xfrm>
            <a:off x="2827735" y="1776682"/>
            <a:ext cx="925116" cy="0"/>
          </a:xfrm>
          <a:prstGeom prst="line">
            <a:avLst/>
          </a:prstGeom>
          <a:noFill/>
          <a:ln w="3175" cap="flat">
            <a:solidFill>
              <a:srgbClr val="778495"/>
            </a:solidFill>
            <a:prstDash val="dash"/>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51" name="Line 22"/>
          <p:cNvSpPr>
            <a:spLocks noChangeShapeType="1"/>
          </p:cNvSpPr>
          <p:nvPr/>
        </p:nvSpPr>
        <p:spPr bwMode="auto">
          <a:xfrm flipH="1">
            <a:off x="5391151" y="1776682"/>
            <a:ext cx="925116" cy="0"/>
          </a:xfrm>
          <a:prstGeom prst="line">
            <a:avLst/>
          </a:prstGeom>
          <a:noFill/>
          <a:ln w="3175" cap="flat">
            <a:solidFill>
              <a:srgbClr val="778495"/>
            </a:solidFill>
            <a:prstDash val="dash"/>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52" name="Line 23"/>
          <p:cNvSpPr>
            <a:spLocks noChangeShapeType="1"/>
          </p:cNvSpPr>
          <p:nvPr/>
        </p:nvSpPr>
        <p:spPr bwMode="auto">
          <a:xfrm>
            <a:off x="2827736" y="2844704"/>
            <a:ext cx="389335" cy="0"/>
          </a:xfrm>
          <a:prstGeom prst="line">
            <a:avLst/>
          </a:prstGeom>
          <a:noFill/>
          <a:ln w="3175" cap="flat">
            <a:solidFill>
              <a:srgbClr val="778495"/>
            </a:solidFill>
            <a:prstDash val="dash"/>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53" name="Line 24"/>
          <p:cNvSpPr>
            <a:spLocks noChangeShapeType="1"/>
          </p:cNvSpPr>
          <p:nvPr/>
        </p:nvSpPr>
        <p:spPr bwMode="auto">
          <a:xfrm flipH="1">
            <a:off x="5926933" y="2844704"/>
            <a:ext cx="389335" cy="0"/>
          </a:xfrm>
          <a:prstGeom prst="line">
            <a:avLst/>
          </a:prstGeom>
          <a:noFill/>
          <a:ln w="3175" cap="flat">
            <a:solidFill>
              <a:srgbClr val="778495"/>
            </a:solidFill>
            <a:prstDash val="dash"/>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54" name="Line 25"/>
          <p:cNvSpPr>
            <a:spLocks noChangeShapeType="1"/>
          </p:cNvSpPr>
          <p:nvPr/>
        </p:nvSpPr>
        <p:spPr bwMode="auto">
          <a:xfrm>
            <a:off x="2827735" y="3912728"/>
            <a:ext cx="925116" cy="0"/>
          </a:xfrm>
          <a:prstGeom prst="line">
            <a:avLst/>
          </a:prstGeom>
          <a:noFill/>
          <a:ln w="3175" cap="flat">
            <a:solidFill>
              <a:srgbClr val="778495"/>
            </a:solidFill>
            <a:prstDash val="dash"/>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55" name="Line 26"/>
          <p:cNvSpPr>
            <a:spLocks noChangeShapeType="1"/>
          </p:cNvSpPr>
          <p:nvPr/>
        </p:nvSpPr>
        <p:spPr bwMode="auto">
          <a:xfrm flipH="1">
            <a:off x="5391151" y="3912728"/>
            <a:ext cx="925116" cy="0"/>
          </a:xfrm>
          <a:prstGeom prst="line">
            <a:avLst/>
          </a:prstGeom>
          <a:noFill/>
          <a:ln w="3175" cap="flat">
            <a:solidFill>
              <a:srgbClr val="778495"/>
            </a:solidFill>
            <a:prstDash val="dash"/>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 name="Slide Number Placeholder 3"/>
          <p:cNvSpPr>
            <a:spLocks noGrp="1"/>
          </p:cNvSpPr>
          <p:nvPr>
            <p:ph type="sldNum" sz="quarter" idx="12"/>
          </p:nvPr>
        </p:nvSpPr>
        <p:spPr/>
        <p:txBody>
          <a:bodyPr/>
          <a:lstStyle/>
          <a:p>
            <a:fld id="{8409FBBB-C588-4B8D-A7FF-E25C81CC24C8}" type="slidenum">
              <a:rPr lang="en-US" smtClean="0">
                <a:latin typeface="+mn-lt"/>
                <a:ea typeface="+mn-ea"/>
                <a:cs typeface="+mn-ea"/>
                <a:sym typeface="+mn-lt"/>
              </a:rPr>
              <a:t>6</a:t>
            </a:fld>
            <a:endParaRPr lang="en-US">
              <a:latin typeface="+mn-lt"/>
              <a:ea typeface="+mn-ea"/>
              <a:cs typeface="+mn-ea"/>
              <a:sym typeface="+mn-lt"/>
            </a:endParaRPr>
          </a:p>
        </p:txBody>
      </p:sp>
      <p:cxnSp>
        <p:nvCxnSpPr>
          <p:cNvPr id="8" name="Straight Connector 7"/>
          <p:cNvCxnSpPr/>
          <p:nvPr/>
        </p:nvCxnSpPr>
        <p:spPr>
          <a:xfrm>
            <a:off x="2790366" y="1776682"/>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90366" y="2844705"/>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90366" y="3912728"/>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18635" y="1776682"/>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218635" y="2844704"/>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18635" y="3912728"/>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10013" y="2615929"/>
            <a:ext cx="1323975" cy="369332"/>
          </a:xfrm>
          <a:prstGeom prst="rect">
            <a:avLst/>
          </a:prstGeom>
          <a:noFill/>
        </p:spPr>
        <p:txBody>
          <a:bodyPr wrap="square" lIns="0" tIns="0" rIns="0" bIns="0" rtlCol="0">
            <a:spAutoFit/>
          </a:bodyPr>
          <a:lstStyle/>
          <a:p>
            <a:pPr algn="ctr"/>
            <a:r>
              <a:rPr lang="en-US" sz="1200" b="1" spc="-23" dirty="0" smtClean="0">
                <a:solidFill>
                  <a:schemeClr val="bg1"/>
                </a:solidFill>
                <a:latin typeface="+mn-lt"/>
                <a:ea typeface="+mn-ea"/>
                <a:cs typeface="+mn-ea"/>
                <a:sym typeface="+mn-lt"/>
              </a:rPr>
              <a:t>MAIN</a:t>
            </a:r>
          </a:p>
          <a:p>
            <a:pPr algn="ctr"/>
            <a:r>
              <a:rPr lang="en-US" sz="1200" b="1" spc="-23" dirty="0" smtClean="0">
                <a:solidFill>
                  <a:schemeClr val="bg1"/>
                </a:solidFill>
                <a:latin typeface="+mn-lt"/>
                <a:ea typeface="+mn-ea"/>
                <a:cs typeface="+mn-ea"/>
                <a:sym typeface="+mn-lt"/>
              </a:rPr>
              <a:t>PROJECTS</a:t>
            </a:r>
            <a:endParaRPr lang="en-US" sz="1200" b="1" spc="-23" dirty="0">
              <a:solidFill>
                <a:schemeClr val="bg1"/>
              </a:solidFill>
              <a:latin typeface="+mn-lt"/>
              <a:ea typeface="+mn-ea"/>
              <a:cs typeface="+mn-ea"/>
              <a:sym typeface="+mn-lt"/>
            </a:endParaRPr>
          </a:p>
        </p:txBody>
      </p:sp>
      <p:sp>
        <p:nvSpPr>
          <p:cNvPr id="32" name="Freeform 9"/>
          <p:cNvSpPr>
            <a:spLocks/>
          </p:cNvSpPr>
          <p:nvPr/>
        </p:nvSpPr>
        <p:spPr bwMode="auto">
          <a:xfrm>
            <a:off x="3719513" y="1578769"/>
            <a:ext cx="700088" cy="790575"/>
          </a:xfrm>
          <a:custGeom>
            <a:avLst/>
            <a:gdLst>
              <a:gd name="T0" fmla="*/ 294 w 294"/>
              <a:gd name="T1" fmla="*/ 231 h 332"/>
              <a:gd name="T2" fmla="*/ 277 w 294"/>
              <a:gd name="T3" fmla="*/ 261 h 332"/>
              <a:gd name="T4" fmla="*/ 164 w 294"/>
              <a:gd name="T5" fmla="*/ 326 h 332"/>
              <a:gd name="T6" fmla="*/ 130 w 294"/>
              <a:gd name="T7" fmla="*/ 326 h 332"/>
              <a:gd name="T8" fmla="*/ 17 w 294"/>
              <a:gd name="T9" fmla="*/ 261 h 332"/>
              <a:gd name="T10" fmla="*/ 0 w 294"/>
              <a:gd name="T11" fmla="*/ 231 h 332"/>
              <a:gd name="T12" fmla="*/ 0 w 294"/>
              <a:gd name="T13" fmla="*/ 101 h 332"/>
              <a:gd name="T14" fmla="*/ 17 w 294"/>
              <a:gd name="T15" fmla="*/ 71 h 332"/>
              <a:gd name="T16" fmla="*/ 130 w 294"/>
              <a:gd name="T17" fmla="*/ 6 h 332"/>
              <a:gd name="T18" fmla="*/ 164 w 294"/>
              <a:gd name="T19" fmla="*/ 6 h 332"/>
              <a:gd name="T20" fmla="*/ 277 w 294"/>
              <a:gd name="T21" fmla="*/ 71 h 332"/>
              <a:gd name="T22" fmla="*/ 294 w 294"/>
              <a:gd name="T23" fmla="*/ 101 h 332"/>
              <a:gd name="T24" fmla="*/ 294 w 294"/>
              <a:gd name="T25" fmla="*/ 23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2">
                <a:moveTo>
                  <a:pt x="294" y="231"/>
                </a:moveTo>
                <a:cubicBezTo>
                  <a:pt x="294" y="244"/>
                  <a:pt x="288" y="255"/>
                  <a:pt x="277" y="261"/>
                </a:cubicBezTo>
                <a:cubicBezTo>
                  <a:pt x="164" y="326"/>
                  <a:pt x="164" y="326"/>
                  <a:pt x="164" y="326"/>
                </a:cubicBezTo>
                <a:cubicBezTo>
                  <a:pt x="154" y="332"/>
                  <a:pt x="141" y="332"/>
                  <a:pt x="130" y="326"/>
                </a:cubicBezTo>
                <a:cubicBezTo>
                  <a:pt x="17" y="261"/>
                  <a:pt x="17" y="261"/>
                  <a:pt x="17" y="261"/>
                </a:cubicBezTo>
                <a:cubicBezTo>
                  <a:pt x="6" y="255"/>
                  <a:pt x="0" y="244"/>
                  <a:pt x="0" y="231"/>
                </a:cubicBezTo>
                <a:cubicBezTo>
                  <a:pt x="0" y="101"/>
                  <a:pt x="0" y="101"/>
                  <a:pt x="0" y="101"/>
                </a:cubicBezTo>
                <a:cubicBezTo>
                  <a:pt x="0" y="88"/>
                  <a:pt x="6" y="77"/>
                  <a:pt x="17" y="71"/>
                </a:cubicBezTo>
                <a:cubicBezTo>
                  <a:pt x="130" y="6"/>
                  <a:pt x="130" y="6"/>
                  <a:pt x="130" y="6"/>
                </a:cubicBezTo>
                <a:cubicBezTo>
                  <a:pt x="141" y="0"/>
                  <a:pt x="154" y="0"/>
                  <a:pt x="164" y="6"/>
                </a:cubicBezTo>
                <a:cubicBezTo>
                  <a:pt x="277" y="71"/>
                  <a:pt x="277" y="71"/>
                  <a:pt x="277" y="71"/>
                </a:cubicBezTo>
                <a:cubicBezTo>
                  <a:pt x="288" y="77"/>
                  <a:pt x="294" y="88"/>
                  <a:pt x="294" y="101"/>
                </a:cubicBezTo>
                <a:lnTo>
                  <a:pt x="294" y="231"/>
                </a:ln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4" name="Freeform 11"/>
          <p:cNvSpPr>
            <a:spLocks/>
          </p:cNvSpPr>
          <p:nvPr/>
        </p:nvSpPr>
        <p:spPr bwMode="auto">
          <a:xfrm>
            <a:off x="3217071" y="2447926"/>
            <a:ext cx="702469" cy="792956"/>
          </a:xfrm>
          <a:custGeom>
            <a:avLst/>
            <a:gdLst>
              <a:gd name="T0" fmla="*/ 295 w 295"/>
              <a:gd name="T1" fmla="*/ 232 h 333"/>
              <a:gd name="T2" fmla="*/ 278 w 295"/>
              <a:gd name="T3" fmla="*/ 261 h 333"/>
              <a:gd name="T4" fmla="*/ 164 w 295"/>
              <a:gd name="T5" fmla="*/ 326 h 333"/>
              <a:gd name="T6" fmla="*/ 130 w 295"/>
              <a:gd name="T7" fmla="*/ 326 h 333"/>
              <a:gd name="T8" fmla="*/ 17 w 295"/>
              <a:gd name="T9" fmla="*/ 261 h 333"/>
              <a:gd name="T10" fmla="*/ 0 w 295"/>
              <a:gd name="T11" fmla="*/ 232 h 333"/>
              <a:gd name="T12" fmla="*/ 0 w 295"/>
              <a:gd name="T13" fmla="*/ 101 h 333"/>
              <a:gd name="T14" fmla="*/ 17 w 295"/>
              <a:gd name="T15" fmla="*/ 71 h 333"/>
              <a:gd name="T16" fmla="*/ 130 w 295"/>
              <a:gd name="T17" fmla="*/ 6 h 333"/>
              <a:gd name="T18" fmla="*/ 164 w 295"/>
              <a:gd name="T19" fmla="*/ 6 h 333"/>
              <a:gd name="T20" fmla="*/ 278 w 295"/>
              <a:gd name="T21" fmla="*/ 71 h 333"/>
              <a:gd name="T22" fmla="*/ 295 w 295"/>
              <a:gd name="T23" fmla="*/ 101 h 333"/>
              <a:gd name="T24" fmla="*/ 295 w 295"/>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333">
                <a:moveTo>
                  <a:pt x="295" y="232"/>
                </a:moveTo>
                <a:cubicBezTo>
                  <a:pt x="295" y="244"/>
                  <a:pt x="288" y="255"/>
                  <a:pt x="278" y="261"/>
                </a:cubicBezTo>
                <a:cubicBezTo>
                  <a:pt x="164" y="326"/>
                  <a:pt x="164" y="326"/>
                  <a:pt x="164" y="326"/>
                </a:cubicBezTo>
                <a:cubicBezTo>
                  <a:pt x="154" y="333"/>
                  <a:pt x="141" y="333"/>
                  <a:pt x="130" y="326"/>
                </a:cubicBezTo>
                <a:cubicBezTo>
                  <a:pt x="17" y="261"/>
                  <a:pt x="17" y="261"/>
                  <a:pt x="17" y="261"/>
                </a:cubicBezTo>
                <a:cubicBezTo>
                  <a:pt x="6" y="255"/>
                  <a:pt x="0" y="244"/>
                  <a:pt x="0" y="232"/>
                </a:cubicBezTo>
                <a:cubicBezTo>
                  <a:pt x="0" y="101"/>
                  <a:pt x="0" y="101"/>
                  <a:pt x="0" y="101"/>
                </a:cubicBezTo>
                <a:cubicBezTo>
                  <a:pt x="0" y="89"/>
                  <a:pt x="6" y="77"/>
                  <a:pt x="17" y="71"/>
                </a:cubicBezTo>
                <a:cubicBezTo>
                  <a:pt x="130" y="6"/>
                  <a:pt x="130" y="6"/>
                  <a:pt x="130" y="6"/>
                </a:cubicBezTo>
                <a:cubicBezTo>
                  <a:pt x="141" y="0"/>
                  <a:pt x="154" y="0"/>
                  <a:pt x="164" y="6"/>
                </a:cubicBezTo>
                <a:cubicBezTo>
                  <a:pt x="278" y="71"/>
                  <a:pt x="278" y="71"/>
                  <a:pt x="278" y="71"/>
                </a:cubicBezTo>
                <a:cubicBezTo>
                  <a:pt x="288" y="77"/>
                  <a:pt x="295" y="89"/>
                  <a:pt x="295" y="101"/>
                </a:cubicBezTo>
                <a:lnTo>
                  <a:pt x="295" y="23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6" name="Freeform 13"/>
          <p:cNvSpPr>
            <a:spLocks/>
          </p:cNvSpPr>
          <p:nvPr/>
        </p:nvSpPr>
        <p:spPr bwMode="auto">
          <a:xfrm>
            <a:off x="3719513" y="3317083"/>
            <a:ext cx="700088" cy="792956"/>
          </a:xfrm>
          <a:custGeom>
            <a:avLst/>
            <a:gdLst>
              <a:gd name="T0" fmla="*/ 294 w 294"/>
              <a:gd name="T1" fmla="*/ 232 h 333"/>
              <a:gd name="T2" fmla="*/ 277 w 294"/>
              <a:gd name="T3" fmla="*/ 261 h 333"/>
              <a:gd name="T4" fmla="*/ 164 w 294"/>
              <a:gd name="T5" fmla="*/ 327 h 333"/>
              <a:gd name="T6" fmla="*/ 130 w 294"/>
              <a:gd name="T7" fmla="*/ 327 h 333"/>
              <a:gd name="T8" fmla="*/ 17 w 294"/>
              <a:gd name="T9" fmla="*/ 261 h 333"/>
              <a:gd name="T10" fmla="*/ 0 w 294"/>
              <a:gd name="T11" fmla="*/ 232 h 333"/>
              <a:gd name="T12" fmla="*/ 0 w 294"/>
              <a:gd name="T13" fmla="*/ 101 h 333"/>
              <a:gd name="T14" fmla="*/ 17 w 294"/>
              <a:gd name="T15" fmla="*/ 72 h 333"/>
              <a:gd name="T16" fmla="*/ 130 w 294"/>
              <a:gd name="T17" fmla="*/ 6 h 333"/>
              <a:gd name="T18" fmla="*/ 164 w 294"/>
              <a:gd name="T19" fmla="*/ 6 h 333"/>
              <a:gd name="T20" fmla="*/ 277 w 294"/>
              <a:gd name="T21" fmla="*/ 72 h 333"/>
              <a:gd name="T22" fmla="*/ 294 w 294"/>
              <a:gd name="T23" fmla="*/ 101 h 333"/>
              <a:gd name="T24" fmla="*/ 294 w 294"/>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3">
                <a:moveTo>
                  <a:pt x="294" y="232"/>
                </a:moveTo>
                <a:cubicBezTo>
                  <a:pt x="294" y="244"/>
                  <a:pt x="288" y="255"/>
                  <a:pt x="277" y="261"/>
                </a:cubicBezTo>
                <a:cubicBezTo>
                  <a:pt x="164" y="327"/>
                  <a:pt x="164" y="327"/>
                  <a:pt x="164" y="327"/>
                </a:cubicBezTo>
                <a:cubicBezTo>
                  <a:pt x="154" y="333"/>
                  <a:pt x="141" y="333"/>
                  <a:pt x="130" y="327"/>
                </a:cubicBezTo>
                <a:cubicBezTo>
                  <a:pt x="17" y="261"/>
                  <a:pt x="17" y="261"/>
                  <a:pt x="17" y="261"/>
                </a:cubicBezTo>
                <a:cubicBezTo>
                  <a:pt x="6" y="255"/>
                  <a:pt x="0" y="244"/>
                  <a:pt x="0" y="232"/>
                </a:cubicBezTo>
                <a:cubicBezTo>
                  <a:pt x="0" y="101"/>
                  <a:pt x="0" y="101"/>
                  <a:pt x="0" y="101"/>
                </a:cubicBezTo>
                <a:cubicBezTo>
                  <a:pt x="0" y="89"/>
                  <a:pt x="6" y="78"/>
                  <a:pt x="17" y="72"/>
                </a:cubicBezTo>
                <a:cubicBezTo>
                  <a:pt x="130" y="6"/>
                  <a:pt x="130" y="6"/>
                  <a:pt x="130" y="6"/>
                </a:cubicBezTo>
                <a:cubicBezTo>
                  <a:pt x="141" y="0"/>
                  <a:pt x="154" y="0"/>
                  <a:pt x="164" y="6"/>
                </a:cubicBezTo>
                <a:cubicBezTo>
                  <a:pt x="277" y="72"/>
                  <a:pt x="277" y="72"/>
                  <a:pt x="277" y="72"/>
                </a:cubicBezTo>
                <a:cubicBezTo>
                  <a:pt x="288" y="78"/>
                  <a:pt x="294" y="89"/>
                  <a:pt x="294" y="101"/>
                </a:cubicBezTo>
                <a:lnTo>
                  <a:pt x="294" y="232"/>
                </a:ln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8" name="Freeform 15"/>
          <p:cNvSpPr>
            <a:spLocks/>
          </p:cNvSpPr>
          <p:nvPr/>
        </p:nvSpPr>
        <p:spPr bwMode="auto">
          <a:xfrm>
            <a:off x="4724401" y="3317083"/>
            <a:ext cx="700088" cy="792956"/>
          </a:xfrm>
          <a:custGeom>
            <a:avLst/>
            <a:gdLst>
              <a:gd name="T0" fmla="*/ 294 w 294"/>
              <a:gd name="T1" fmla="*/ 232 h 333"/>
              <a:gd name="T2" fmla="*/ 277 w 294"/>
              <a:gd name="T3" fmla="*/ 261 h 333"/>
              <a:gd name="T4" fmla="*/ 164 w 294"/>
              <a:gd name="T5" fmla="*/ 327 h 333"/>
              <a:gd name="T6" fmla="*/ 130 w 294"/>
              <a:gd name="T7" fmla="*/ 327 h 333"/>
              <a:gd name="T8" fmla="*/ 17 w 294"/>
              <a:gd name="T9" fmla="*/ 261 h 333"/>
              <a:gd name="T10" fmla="*/ 0 w 294"/>
              <a:gd name="T11" fmla="*/ 232 h 333"/>
              <a:gd name="T12" fmla="*/ 0 w 294"/>
              <a:gd name="T13" fmla="*/ 101 h 333"/>
              <a:gd name="T14" fmla="*/ 17 w 294"/>
              <a:gd name="T15" fmla="*/ 72 h 333"/>
              <a:gd name="T16" fmla="*/ 130 w 294"/>
              <a:gd name="T17" fmla="*/ 6 h 333"/>
              <a:gd name="T18" fmla="*/ 164 w 294"/>
              <a:gd name="T19" fmla="*/ 6 h 333"/>
              <a:gd name="T20" fmla="*/ 277 w 294"/>
              <a:gd name="T21" fmla="*/ 72 h 333"/>
              <a:gd name="T22" fmla="*/ 294 w 294"/>
              <a:gd name="T23" fmla="*/ 101 h 333"/>
              <a:gd name="T24" fmla="*/ 294 w 294"/>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3">
                <a:moveTo>
                  <a:pt x="294" y="232"/>
                </a:moveTo>
                <a:cubicBezTo>
                  <a:pt x="294" y="244"/>
                  <a:pt x="288" y="255"/>
                  <a:pt x="277" y="261"/>
                </a:cubicBezTo>
                <a:cubicBezTo>
                  <a:pt x="164" y="327"/>
                  <a:pt x="164" y="327"/>
                  <a:pt x="164" y="327"/>
                </a:cubicBezTo>
                <a:cubicBezTo>
                  <a:pt x="153" y="333"/>
                  <a:pt x="140" y="333"/>
                  <a:pt x="130" y="327"/>
                </a:cubicBezTo>
                <a:cubicBezTo>
                  <a:pt x="17" y="261"/>
                  <a:pt x="17" y="261"/>
                  <a:pt x="17" y="261"/>
                </a:cubicBezTo>
                <a:cubicBezTo>
                  <a:pt x="6" y="255"/>
                  <a:pt x="0" y="244"/>
                  <a:pt x="0" y="232"/>
                </a:cubicBezTo>
                <a:cubicBezTo>
                  <a:pt x="0" y="101"/>
                  <a:pt x="0" y="101"/>
                  <a:pt x="0" y="101"/>
                </a:cubicBezTo>
                <a:cubicBezTo>
                  <a:pt x="0" y="89"/>
                  <a:pt x="6" y="78"/>
                  <a:pt x="17" y="72"/>
                </a:cubicBezTo>
                <a:cubicBezTo>
                  <a:pt x="130" y="6"/>
                  <a:pt x="130" y="6"/>
                  <a:pt x="130" y="6"/>
                </a:cubicBezTo>
                <a:cubicBezTo>
                  <a:pt x="140" y="0"/>
                  <a:pt x="153" y="0"/>
                  <a:pt x="164" y="6"/>
                </a:cubicBezTo>
                <a:cubicBezTo>
                  <a:pt x="277" y="72"/>
                  <a:pt x="277" y="72"/>
                  <a:pt x="277" y="72"/>
                </a:cubicBezTo>
                <a:cubicBezTo>
                  <a:pt x="288" y="78"/>
                  <a:pt x="294" y="89"/>
                  <a:pt x="294" y="101"/>
                </a:cubicBezTo>
                <a:lnTo>
                  <a:pt x="294" y="23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0" name="Freeform 17"/>
          <p:cNvSpPr>
            <a:spLocks/>
          </p:cNvSpPr>
          <p:nvPr/>
        </p:nvSpPr>
        <p:spPr bwMode="auto">
          <a:xfrm>
            <a:off x="5224464" y="2447926"/>
            <a:ext cx="702469" cy="792956"/>
          </a:xfrm>
          <a:custGeom>
            <a:avLst/>
            <a:gdLst>
              <a:gd name="T0" fmla="*/ 295 w 295"/>
              <a:gd name="T1" fmla="*/ 232 h 333"/>
              <a:gd name="T2" fmla="*/ 278 w 295"/>
              <a:gd name="T3" fmla="*/ 261 h 333"/>
              <a:gd name="T4" fmla="*/ 165 w 295"/>
              <a:gd name="T5" fmla="*/ 326 h 333"/>
              <a:gd name="T6" fmla="*/ 131 w 295"/>
              <a:gd name="T7" fmla="*/ 326 h 333"/>
              <a:gd name="T8" fmla="*/ 17 w 295"/>
              <a:gd name="T9" fmla="*/ 261 h 333"/>
              <a:gd name="T10" fmla="*/ 0 w 295"/>
              <a:gd name="T11" fmla="*/ 232 h 333"/>
              <a:gd name="T12" fmla="*/ 0 w 295"/>
              <a:gd name="T13" fmla="*/ 101 h 333"/>
              <a:gd name="T14" fmla="*/ 17 w 295"/>
              <a:gd name="T15" fmla="*/ 71 h 333"/>
              <a:gd name="T16" fmla="*/ 131 w 295"/>
              <a:gd name="T17" fmla="*/ 6 h 333"/>
              <a:gd name="T18" fmla="*/ 165 w 295"/>
              <a:gd name="T19" fmla="*/ 6 h 333"/>
              <a:gd name="T20" fmla="*/ 278 w 295"/>
              <a:gd name="T21" fmla="*/ 71 h 333"/>
              <a:gd name="T22" fmla="*/ 295 w 295"/>
              <a:gd name="T23" fmla="*/ 101 h 333"/>
              <a:gd name="T24" fmla="*/ 295 w 295"/>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333">
                <a:moveTo>
                  <a:pt x="295" y="232"/>
                </a:moveTo>
                <a:cubicBezTo>
                  <a:pt x="295" y="244"/>
                  <a:pt x="289" y="255"/>
                  <a:pt x="278" y="261"/>
                </a:cubicBezTo>
                <a:cubicBezTo>
                  <a:pt x="165" y="326"/>
                  <a:pt x="165" y="326"/>
                  <a:pt x="165" y="326"/>
                </a:cubicBezTo>
                <a:cubicBezTo>
                  <a:pt x="154" y="333"/>
                  <a:pt x="141" y="333"/>
                  <a:pt x="131" y="326"/>
                </a:cubicBezTo>
                <a:cubicBezTo>
                  <a:pt x="17" y="261"/>
                  <a:pt x="17" y="261"/>
                  <a:pt x="17" y="261"/>
                </a:cubicBezTo>
                <a:cubicBezTo>
                  <a:pt x="7" y="255"/>
                  <a:pt x="0" y="244"/>
                  <a:pt x="0" y="232"/>
                </a:cubicBezTo>
                <a:cubicBezTo>
                  <a:pt x="0" y="101"/>
                  <a:pt x="0" y="101"/>
                  <a:pt x="0" y="101"/>
                </a:cubicBezTo>
                <a:cubicBezTo>
                  <a:pt x="0" y="89"/>
                  <a:pt x="7" y="77"/>
                  <a:pt x="17" y="71"/>
                </a:cubicBezTo>
                <a:cubicBezTo>
                  <a:pt x="131" y="6"/>
                  <a:pt x="131" y="6"/>
                  <a:pt x="131" y="6"/>
                </a:cubicBezTo>
                <a:cubicBezTo>
                  <a:pt x="141" y="0"/>
                  <a:pt x="154" y="0"/>
                  <a:pt x="165" y="6"/>
                </a:cubicBezTo>
                <a:cubicBezTo>
                  <a:pt x="278" y="71"/>
                  <a:pt x="278" y="71"/>
                  <a:pt x="278" y="71"/>
                </a:cubicBezTo>
                <a:cubicBezTo>
                  <a:pt x="289" y="77"/>
                  <a:pt x="295" y="89"/>
                  <a:pt x="295" y="101"/>
                </a:cubicBezTo>
                <a:lnTo>
                  <a:pt x="295" y="232"/>
                </a:ln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2" name="Freeform 19"/>
          <p:cNvSpPr>
            <a:spLocks/>
          </p:cNvSpPr>
          <p:nvPr/>
        </p:nvSpPr>
        <p:spPr bwMode="auto">
          <a:xfrm>
            <a:off x="4724401" y="1578769"/>
            <a:ext cx="700088" cy="790575"/>
          </a:xfrm>
          <a:custGeom>
            <a:avLst/>
            <a:gdLst>
              <a:gd name="T0" fmla="*/ 294 w 294"/>
              <a:gd name="T1" fmla="*/ 231 h 332"/>
              <a:gd name="T2" fmla="*/ 277 w 294"/>
              <a:gd name="T3" fmla="*/ 261 h 332"/>
              <a:gd name="T4" fmla="*/ 164 w 294"/>
              <a:gd name="T5" fmla="*/ 326 h 332"/>
              <a:gd name="T6" fmla="*/ 130 w 294"/>
              <a:gd name="T7" fmla="*/ 326 h 332"/>
              <a:gd name="T8" fmla="*/ 17 w 294"/>
              <a:gd name="T9" fmla="*/ 261 h 332"/>
              <a:gd name="T10" fmla="*/ 0 w 294"/>
              <a:gd name="T11" fmla="*/ 231 h 332"/>
              <a:gd name="T12" fmla="*/ 0 w 294"/>
              <a:gd name="T13" fmla="*/ 101 h 332"/>
              <a:gd name="T14" fmla="*/ 17 w 294"/>
              <a:gd name="T15" fmla="*/ 71 h 332"/>
              <a:gd name="T16" fmla="*/ 130 w 294"/>
              <a:gd name="T17" fmla="*/ 6 h 332"/>
              <a:gd name="T18" fmla="*/ 164 w 294"/>
              <a:gd name="T19" fmla="*/ 6 h 332"/>
              <a:gd name="T20" fmla="*/ 277 w 294"/>
              <a:gd name="T21" fmla="*/ 71 h 332"/>
              <a:gd name="T22" fmla="*/ 294 w 294"/>
              <a:gd name="T23" fmla="*/ 101 h 332"/>
              <a:gd name="T24" fmla="*/ 294 w 294"/>
              <a:gd name="T25" fmla="*/ 23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2">
                <a:moveTo>
                  <a:pt x="294" y="231"/>
                </a:moveTo>
                <a:cubicBezTo>
                  <a:pt x="294" y="244"/>
                  <a:pt x="288" y="255"/>
                  <a:pt x="277" y="261"/>
                </a:cubicBezTo>
                <a:cubicBezTo>
                  <a:pt x="164" y="326"/>
                  <a:pt x="164" y="326"/>
                  <a:pt x="164" y="326"/>
                </a:cubicBezTo>
                <a:cubicBezTo>
                  <a:pt x="153" y="332"/>
                  <a:pt x="140" y="332"/>
                  <a:pt x="130" y="326"/>
                </a:cubicBezTo>
                <a:cubicBezTo>
                  <a:pt x="17" y="261"/>
                  <a:pt x="17" y="261"/>
                  <a:pt x="17" y="261"/>
                </a:cubicBezTo>
                <a:cubicBezTo>
                  <a:pt x="6" y="255"/>
                  <a:pt x="0" y="244"/>
                  <a:pt x="0" y="231"/>
                </a:cubicBezTo>
                <a:cubicBezTo>
                  <a:pt x="0" y="101"/>
                  <a:pt x="0" y="101"/>
                  <a:pt x="0" y="101"/>
                </a:cubicBezTo>
                <a:cubicBezTo>
                  <a:pt x="0" y="88"/>
                  <a:pt x="6" y="77"/>
                  <a:pt x="17" y="71"/>
                </a:cubicBezTo>
                <a:cubicBezTo>
                  <a:pt x="130" y="6"/>
                  <a:pt x="130" y="6"/>
                  <a:pt x="130" y="6"/>
                </a:cubicBezTo>
                <a:cubicBezTo>
                  <a:pt x="140" y="0"/>
                  <a:pt x="153" y="0"/>
                  <a:pt x="164" y="6"/>
                </a:cubicBezTo>
                <a:cubicBezTo>
                  <a:pt x="277" y="71"/>
                  <a:pt x="277" y="71"/>
                  <a:pt x="277" y="71"/>
                </a:cubicBezTo>
                <a:cubicBezTo>
                  <a:pt x="288" y="77"/>
                  <a:pt x="294" y="88"/>
                  <a:pt x="294" y="101"/>
                </a:cubicBezTo>
                <a:lnTo>
                  <a:pt x="294" y="231"/>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4" name="Freeform 27"/>
          <p:cNvSpPr>
            <a:spLocks noEditPoints="1"/>
          </p:cNvSpPr>
          <p:nvPr/>
        </p:nvSpPr>
        <p:spPr bwMode="auto">
          <a:xfrm>
            <a:off x="3957638" y="1788320"/>
            <a:ext cx="223838" cy="326231"/>
          </a:xfrm>
          <a:custGeom>
            <a:avLst/>
            <a:gdLst>
              <a:gd name="T0" fmla="*/ 47 w 94"/>
              <a:gd name="T1" fmla="*/ 19 h 137"/>
              <a:gd name="T2" fmla="*/ 50 w 94"/>
              <a:gd name="T3" fmla="*/ 16 h 137"/>
              <a:gd name="T4" fmla="*/ 47 w 94"/>
              <a:gd name="T5" fmla="*/ 14 h 137"/>
              <a:gd name="T6" fmla="*/ 14 w 94"/>
              <a:gd name="T7" fmla="*/ 47 h 137"/>
              <a:gd name="T8" fmla="*/ 17 w 94"/>
              <a:gd name="T9" fmla="*/ 49 h 137"/>
              <a:gd name="T10" fmla="*/ 19 w 94"/>
              <a:gd name="T11" fmla="*/ 47 h 137"/>
              <a:gd name="T12" fmla="*/ 47 w 94"/>
              <a:gd name="T13" fmla="*/ 19 h 137"/>
              <a:gd name="T14" fmla="*/ 27 w 94"/>
              <a:gd name="T15" fmla="*/ 118 h 137"/>
              <a:gd name="T16" fmla="*/ 28 w 94"/>
              <a:gd name="T17" fmla="*/ 126 h 137"/>
              <a:gd name="T18" fmla="*/ 35 w 94"/>
              <a:gd name="T19" fmla="*/ 129 h 137"/>
              <a:gd name="T20" fmla="*/ 35 w 94"/>
              <a:gd name="T21" fmla="*/ 133 h 137"/>
              <a:gd name="T22" fmla="*/ 47 w 94"/>
              <a:gd name="T23" fmla="*/ 137 h 137"/>
              <a:gd name="T24" fmla="*/ 59 w 94"/>
              <a:gd name="T25" fmla="*/ 133 h 137"/>
              <a:gd name="T26" fmla="*/ 60 w 94"/>
              <a:gd name="T27" fmla="*/ 129 h 137"/>
              <a:gd name="T28" fmla="*/ 66 w 94"/>
              <a:gd name="T29" fmla="*/ 126 h 137"/>
              <a:gd name="T30" fmla="*/ 67 w 94"/>
              <a:gd name="T31" fmla="*/ 118 h 137"/>
              <a:gd name="T32" fmla="*/ 47 w 94"/>
              <a:gd name="T33" fmla="*/ 121 h 137"/>
              <a:gd name="T34" fmla="*/ 27 w 94"/>
              <a:gd name="T35" fmla="*/ 118 h 137"/>
              <a:gd name="T36" fmla="*/ 25 w 94"/>
              <a:gd name="T37" fmla="*/ 105 h 137"/>
              <a:gd name="T38" fmla="*/ 26 w 94"/>
              <a:gd name="T39" fmla="*/ 112 h 137"/>
              <a:gd name="T40" fmla="*/ 47 w 94"/>
              <a:gd name="T41" fmla="*/ 116 h 137"/>
              <a:gd name="T42" fmla="*/ 68 w 94"/>
              <a:gd name="T43" fmla="*/ 112 h 137"/>
              <a:gd name="T44" fmla="*/ 69 w 94"/>
              <a:gd name="T45" fmla="*/ 105 h 137"/>
              <a:gd name="T46" fmla="*/ 47 w 94"/>
              <a:gd name="T47" fmla="*/ 109 h 137"/>
              <a:gd name="T48" fmla="*/ 25 w 94"/>
              <a:gd name="T49" fmla="*/ 105 h 137"/>
              <a:gd name="T50" fmla="*/ 58 w 94"/>
              <a:gd name="T51" fmla="*/ 64 h 137"/>
              <a:gd name="T52" fmla="*/ 47 w 94"/>
              <a:gd name="T53" fmla="*/ 45 h 137"/>
              <a:gd name="T54" fmla="*/ 37 w 94"/>
              <a:gd name="T55" fmla="*/ 64 h 137"/>
              <a:gd name="T56" fmla="*/ 32 w 94"/>
              <a:gd name="T57" fmla="*/ 55 h 137"/>
              <a:gd name="T58" fmla="*/ 26 w 94"/>
              <a:gd name="T59" fmla="*/ 58 h 137"/>
              <a:gd name="T60" fmla="*/ 36 w 94"/>
              <a:gd name="T61" fmla="*/ 80 h 137"/>
              <a:gd name="T62" fmla="*/ 47 w 94"/>
              <a:gd name="T63" fmla="*/ 60 h 137"/>
              <a:gd name="T64" fmla="*/ 58 w 94"/>
              <a:gd name="T65" fmla="*/ 80 h 137"/>
              <a:gd name="T66" fmla="*/ 69 w 94"/>
              <a:gd name="T67" fmla="*/ 58 h 137"/>
              <a:gd name="T68" fmla="*/ 62 w 94"/>
              <a:gd name="T69" fmla="*/ 55 h 137"/>
              <a:gd name="T70" fmla="*/ 58 w 94"/>
              <a:gd name="T71" fmla="*/ 64 h 137"/>
              <a:gd name="T72" fmla="*/ 47 w 94"/>
              <a:gd name="T73" fmla="*/ 0 h 137"/>
              <a:gd name="T74" fmla="*/ 0 w 94"/>
              <a:gd name="T75" fmla="*/ 47 h 137"/>
              <a:gd name="T76" fmla="*/ 23 w 94"/>
              <a:gd name="T77" fmla="*/ 87 h 137"/>
              <a:gd name="T78" fmla="*/ 24 w 94"/>
              <a:gd name="T79" fmla="*/ 99 h 137"/>
              <a:gd name="T80" fmla="*/ 47 w 94"/>
              <a:gd name="T81" fmla="*/ 103 h 137"/>
              <a:gd name="T82" fmla="*/ 70 w 94"/>
              <a:gd name="T83" fmla="*/ 99 h 137"/>
              <a:gd name="T84" fmla="*/ 72 w 94"/>
              <a:gd name="T85" fmla="*/ 87 h 137"/>
              <a:gd name="T86" fmla="*/ 94 w 94"/>
              <a:gd name="T87" fmla="*/ 47 h 137"/>
              <a:gd name="T88" fmla="*/ 47 w 94"/>
              <a:gd name="T89" fmla="*/ 0 h 137"/>
              <a:gd name="T90" fmla="*/ 65 w 94"/>
              <a:gd name="T91" fmla="*/ 81 h 137"/>
              <a:gd name="T92" fmla="*/ 63 w 94"/>
              <a:gd name="T93" fmla="*/ 93 h 137"/>
              <a:gd name="T94" fmla="*/ 47 w 94"/>
              <a:gd name="T95" fmla="*/ 95 h 137"/>
              <a:gd name="T96" fmla="*/ 31 w 94"/>
              <a:gd name="T97" fmla="*/ 93 h 137"/>
              <a:gd name="T98" fmla="*/ 30 w 94"/>
              <a:gd name="T99" fmla="*/ 81 h 137"/>
              <a:gd name="T100" fmla="*/ 8 w 94"/>
              <a:gd name="T101" fmla="*/ 47 h 137"/>
              <a:gd name="T102" fmla="*/ 47 w 94"/>
              <a:gd name="T103" fmla="*/ 8 h 137"/>
              <a:gd name="T104" fmla="*/ 86 w 94"/>
              <a:gd name="T105" fmla="*/ 47 h 137"/>
              <a:gd name="T106" fmla="*/ 65 w 94"/>
              <a:gd name="T107"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37">
                <a:moveTo>
                  <a:pt x="47" y="19"/>
                </a:moveTo>
                <a:cubicBezTo>
                  <a:pt x="49" y="19"/>
                  <a:pt x="50" y="18"/>
                  <a:pt x="50" y="16"/>
                </a:cubicBezTo>
                <a:cubicBezTo>
                  <a:pt x="50" y="15"/>
                  <a:pt x="49" y="14"/>
                  <a:pt x="47" y="14"/>
                </a:cubicBezTo>
                <a:cubicBezTo>
                  <a:pt x="29" y="14"/>
                  <a:pt x="14" y="29"/>
                  <a:pt x="14" y="47"/>
                </a:cubicBezTo>
                <a:cubicBezTo>
                  <a:pt x="14" y="48"/>
                  <a:pt x="16" y="49"/>
                  <a:pt x="17" y="49"/>
                </a:cubicBezTo>
                <a:cubicBezTo>
                  <a:pt x="18" y="49"/>
                  <a:pt x="19" y="48"/>
                  <a:pt x="19" y="47"/>
                </a:cubicBezTo>
                <a:cubicBezTo>
                  <a:pt x="19" y="31"/>
                  <a:pt x="32" y="19"/>
                  <a:pt x="47" y="19"/>
                </a:cubicBezTo>
                <a:close/>
                <a:moveTo>
                  <a:pt x="27" y="118"/>
                </a:moveTo>
                <a:cubicBezTo>
                  <a:pt x="28" y="126"/>
                  <a:pt x="28" y="126"/>
                  <a:pt x="28" y="126"/>
                </a:cubicBezTo>
                <a:cubicBezTo>
                  <a:pt x="28" y="126"/>
                  <a:pt x="30" y="128"/>
                  <a:pt x="35" y="129"/>
                </a:cubicBezTo>
                <a:cubicBezTo>
                  <a:pt x="35" y="133"/>
                  <a:pt x="35" y="133"/>
                  <a:pt x="35" y="133"/>
                </a:cubicBezTo>
                <a:cubicBezTo>
                  <a:pt x="35" y="133"/>
                  <a:pt x="38" y="137"/>
                  <a:pt x="47" y="137"/>
                </a:cubicBezTo>
                <a:cubicBezTo>
                  <a:pt x="56" y="137"/>
                  <a:pt x="59" y="133"/>
                  <a:pt x="59" y="133"/>
                </a:cubicBezTo>
                <a:cubicBezTo>
                  <a:pt x="60" y="129"/>
                  <a:pt x="60" y="129"/>
                  <a:pt x="60" y="129"/>
                </a:cubicBezTo>
                <a:cubicBezTo>
                  <a:pt x="64" y="128"/>
                  <a:pt x="66" y="126"/>
                  <a:pt x="66" y="126"/>
                </a:cubicBezTo>
                <a:cubicBezTo>
                  <a:pt x="67" y="118"/>
                  <a:pt x="67" y="118"/>
                  <a:pt x="67" y="118"/>
                </a:cubicBezTo>
                <a:cubicBezTo>
                  <a:pt x="61" y="120"/>
                  <a:pt x="54" y="121"/>
                  <a:pt x="47" y="121"/>
                </a:cubicBezTo>
                <a:cubicBezTo>
                  <a:pt x="40" y="121"/>
                  <a:pt x="33" y="120"/>
                  <a:pt x="27" y="118"/>
                </a:cubicBezTo>
                <a:close/>
                <a:moveTo>
                  <a:pt x="25" y="105"/>
                </a:moveTo>
                <a:cubicBezTo>
                  <a:pt x="26" y="112"/>
                  <a:pt x="26" y="112"/>
                  <a:pt x="26" y="112"/>
                </a:cubicBezTo>
                <a:cubicBezTo>
                  <a:pt x="33" y="115"/>
                  <a:pt x="40" y="116"/>
                  <a:pt x="47" y="116"/>
                </a:cubicBezTo>
                <a:cubicBezTo>
                  <a:pt x="55" y="116"/>
                  <a:pt x="62" y="115"/>
                  <a:pt x="68" y="112"/>
                </a:cubicBezTo>
                <a:cubicBezTo>
                  <a:pt x="69" y="105"/>
                  <a:pt x="69" y="105"/>
                  <a:pt x="69" y="105"/>
                </a:cubicBezTo>
                <a:cubicBezTo>
                  <a:pt x="62" y="108"/>
                  <a:pt x="55" y="109"/>
                  <a:pt x="47" y="109"/>
                </a:cubicBezTo>
                <a:cubicBezTo>
                  <a:pt x="39" y="109"/>
                  <a:pt x="32" y="108"/>
                  <a:pt x="25" y="105"/>
                </a:cubicBezTo>
                <a:close/>
                <a:moveTo>
                  <a:pt x="58" y="64"/>
                </a:moveTo>
                <a:cubicBezTo>
                  <a:pt x="47" y="45"/>
                  <a:pt x="47" y="45"/>
                  <a:pt x="47" y="45"/>
                </a:cubicBezTo>
                <a:cubicBezTo>
                  <a:pt x="37" y="64"/>
                  <a:pt x="37" y="64"/>
                  <a:pt x="37" y="64"/>
                </a:cubicBezTo>
                <a:cubicBezTo>
                  <a:pt x="32" y="55"/>
                  <a:pt x="32" y="55"/>
                  <a:pt x="32" y="55"/>
                </a:cubicBezTo>
                <a:cubicBezTo>
                  <a:pt x="26" y="58"/>
                  <a:pt x="26" y="58"/>
                  <a:pt x="26"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moveTo>
                  <a:pt x="47" y="0"/>
                </a:moveTo>
                <a:cubicBezTo>
                  <a:pt x="21" y="0"/>
                  <a:pt x="0" y="21"/>
                  <a:pt x="0" y="47"/>
                </a:cubicBezTo>
                <a:cubicBezTo>
                  <a:pt x="0" y="64"/>
                  <a:pt x="9" y="79"/>
                  <a:pt x="23" y="87"/>
                </a:cubicBezTo>
                <a:cubicBezTo>
                  <a:pt x="24" y="99"/>
                  <a:pt x="24" y="99"/>
                  <a:pt x="24" y="99"/>
                </a:cubicBezTo>
                <a:cubicBezTo>
                  <a:pt x="31" y="102"/>
                  <a:pt x="39" y="103"/>
                  <a:pt x="47" y="103"/>
                </a:cubicBezTo>
                <a:cubicBezTo>
                  <a:pt x="55" y="103"/>
                  <a:pt x="63" y="102"/>
                  <a:pt x="70" y="99"/>
                </a:cubicBezTo>
                <a:cubicBezTo>
                  <a:pt x="72" y="87"/>
                  <a:pt x="72" y="87"/>
                  <a:pt x="72" y="87"/>
                </a:cubicBezTo>
                <a:cubicBezTo>
                  <a:pt x="85" y="79"/>
                  <a:pt x="94" y="64"/>
                  <a:pt x="94" y="47"/>
                </a:cubicBezTo>
                <a:cubicBezTo>
                  <a:pt x="94" y="21"/>
                  <a:pt x="73" y="0"/>
                  <a:pt x="47" y="0"/>
                </a:cubicBezTo>
                <a:close/>
                <a:moveTo>
                  <a:pt x="65" y="81"/>
                </a:moveTo>
                <a:cubicBezTo>
                  <a:pt x="63" y="93"/>
                  <a:pt x="63" y="93"/>
                  <a:pt x="63" y="93"/>
                </a:cubicBezTo>
                <a:cubicBezTo>
                  <a:pt x="63" y="93"/>
                  <a:pt x="59" y="95"/>
                  <a:pt x="47" y="95"/>
                </a:cubicBezTo>
                <a:cubicBezTo>
                  <a:pt x="35" y="95"/>
                  <a:pt x="31" y="93"/>
                  <a:pt x="31" y="93"/>
                </a:cubicBezTo>
                <a:cubicBezTo>
                  <a:pt x="30" y="81"/>
                  <a:pt x="30" y="81"/>
                  <a:pt x="30" y="81"/>
                </a:cubicBezTo>
                <a:cubicBezTo>
                  <a:pt x="17" y="75"/>
                  <a:pt x="8" y="62"/>
                  <a:pt x="8" y="47"/>
                </a:cubicBezTo>
                <a:cubicBezTo>
                  <a:pt x="8" y="25"/>
                  <a:pt x="26" y="8"/>
                  <a:pt x="47" y="8"/>
                </a:cubicBezTo>
                <a:cubicBezTo>
                  <a:pt x="69" y="8"/>
                  <a:pt x="86" y="25"/>
                  <a:pt x="86" y="47"/>
                </a:cubicBezTo>
                <a:cubicBezTo>
                  <a:pt x="86" y="62"/>
                  <a:pt x="77" y="75"/>
                  <a:pt x="65" y="8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5" name="Freeform 28"/>
          <p:cNvSpPr>
            <a:spLocks noEditPoints="1"/>
          </p:cNvSpPr>
          <p:nvPr/>
        </p:nvSpPr>
        <p:spPr bwMode="auto">
          <a:xfrm>
            <a:off x="3405188" y="2690813"/>
            <a:ext cx="300038" cy="257175"/>
          </a:xfrm>
          <a:custGeom>
            <a:avLst/>
            <a:gdLst>
              <a:gd name="T0" fmla="*/ 45 w 126"/>
              <a:gd name="T1" fmla="*/ 70 h 108"/>
              <a:gd name="T2" fmla="*/ 45 w 126"/>
              <a:gd name="T3" fmla="*/ 108 h 108"/>
              <a:gd name="T4" fmla="*/ 73 w 126"/>
              <a:gd name="T5" fmla="*/ 108 h 108"/>
              <a:gd name="T6" fmla="*/ 73 w 126"/>
              <a:gd name="T7" fmla="*/ 74 h 108"/>
              <a:gd name="T8" fmla="*/ 61 w 126"/>
              <a:gd name="T9" fmla="*/ 86 h 108"/>
              <a:gd name="T10" fmla="*/ 45 w 126"/>
              <a:gd name="T11" fmla="*/ 70 h 108"/>
              <a:gd name="T12" fmla="*/ 5 w 126"/>
              <a:gd name="T13" fmla="*/ 103 h 108"/>
              <a:gd name="T14" fmla="*/ 10 w 126"/>
              <a:gd name="T15" fmla="*/ 108 h 108"/>
              <a:gd name="T16" fmla="*/ 33 w 126"/>
              <a:gd name="T17" fmla="*/ 108 h 108"/>
              <a:gd name="T18" fmla="*/ 33 w 126"/>
              <a:gd name="T19" fmla="*/ 59 h 108"/>
              <a:gd name="T20" fmla="*/ 5 w 126"/>
              <a:gd name="T21" fmla="*/ 87 h 108"/>
              <a:gd name="T22" fmla="*/ 5 w 126"/>
              <a:gd name="T23" fmla="*/ 103 h 108"/>
              <a:gd name="T24" fmla="*/ 101 w 126"/>
              <a:gd name="T25" fmla="*/ 3 h 108"/>
              <a:gd name="T26" fmla="*/ 97 w 126"/>
              <a:gd name="T27" fmla="*/ 8 h 108"/>
              <a:gd name="T28" fmla="*/ 102 w 126"/>
              <a:gd name="T29" fmla="*/ 13 h 108"/>
              <a:gd name="T30" fmla="*/ 107 w 126"/>
              <a:gd name="T31" fmla="*/ 12 h 108"/>
              <a:gd name="T32" fmla="*/ 61 w 126"/>
              <a:gd name="T33" fmla="*/ 59 h 108"/>
              <a:gd name="T34" fmla="*/ 33 w 126"/>
              <a:gd name="T35" fmla="*/ 32 h 108"/>
              <a:gd name="T36" fmla="*/ 1 w 126"/>
              <a:gd name="T37" fmla="*/ 63 h 108"/>
              <a:gd name="T38" fmla="*/ 1 w 126"/>
              <a:gd name="T39" fmla="*/ 71 h 108"/>
              <a:gd name="T40" fmla="*/ 9 w 126"/>
              <a:gd name="T41" fmla="*/ 71 h 108"/>
              <a:gd name="T42" fmla="*/ 33 w 126"/>
              <a:gd name="T43" fmla="*/ 46 h 108"/>
              <a:gd name="T44" fmla="*/ 61 w 126"/>
              <a:gd name="T45" fmla="*/ 73 h 108"/>
              <a:gd name="T46" fmla="*/ 115 w 126"/>
              <a:gd name="T47" fmla="*/ 19 h 108"/>
              <a:gd name="T48" fmla="*/ 114 w 126"/>
              <a:gd name="T49" fmla="*/ 25 h 108"/>
              <a:gd name="T50" fmla="*/ 119 w 126"/>
              <a:gd name="T51" fmla="*/ 30 h 108"/>
              <a:gd name="T52" fmla="*/ 119 w 126"/>
              <a:gd name="T53" fmla="*/ 30 h 108"/>
              <a:gd name="T54" fmla="*/ 124 w 126"/>
              <a:gd name="T55" fmla="*/ 26 h 108"/>
              <a:gd name="T56" fmla="*/ 126 w 126"/>
              <a:gd name="T57" fmla="*/ 0 h 108"/>
              <a:gd name="T58" fmla="*/ 101 w 126"/>
              <a:gd name="T59" fmla="*/ 3 h 108"/>
              <a:gd name="T60" fmla="*/ 84 w 126"/>
              <a:gd name="T61" fmla="*/ 63 h 108"/>
              <a:gd name="T62" fmla="*/ 84 w 126"/>
              <a:gd name="T63" fmla="*/ 108 h 108"/>
              <a:gd name="T64" fmla="*/ 108 w 126"/>
              <a:gd name="T65" fmla="*/ 108 h 108"/>
              <a:gd name="T66" fmla="*/ 112 w 126"/>
              <a:gd name="T67" fmla="*/ 103 h 108"/>
              <a:gd name="T68" fmla="*/ 112 w 126"/>
              <a:gd name="T69" fmla="*/ 35 h 108"/>
              <a:gd name="T70" fmla="*/ 88 w 126"/>
              <a:gd name="T71" fmla="*/ 59 h 108"/>
              <a:gd name="T72" fmla="*/ 84 w 126"/>
              <a:gd name="T73"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08">
                <a:moveTo>
                  <a:pt x="45" y="70"/>
                </a:moveTo>
                <a:cubicBezTo>
                  <a:pt x="45" y="108"/>
                  <a:pt x="45" y="108"/>
                  <a:pt x="45" y="108"/>
                </a:cubicBezTo>
                <a:cubicBezTo>
                  <a:pt x="73" y="108"/>
                  <a:pt x="73" y="108"/>
                  <a:pt x="73" y="108"/>
                </a:cubicBezTo>
                <a:cubicBezTo>
                  <a:pt x="73" y="74"/>
                  <a:pt x="73" y="74"/>
                  <a:pt x="73" y="74"/>
                </a:cubicBezTo>
                <a:cubicBezTo>
                  <a:pt x="61" y="86"/>
                  <a:pt x="61" y="86"/>
                  <a:pt x="61" y="86"/>
                </a:cubicBezTo>
                <a:lnTo>
                  <a:pt x="45" y="70"/>
                </a:lnTo>
                <a:close/>
                <a:moveTo>
                  <a:pt x="5" y="103"/>
                </a:moveTo>
                <a:cubicBezTo>
                  <a:pt x="5" y="106"/>
                  <a:pt x="7" y="108"/>
                  <a:pt x="10" y="108"/>
                </a:cubicBezTo>
                <a:cubicBezTo>
                  <a:pt x="33" y="108"/>
                  <a:pt x="33" y="108"/>
                  <a:pt x="33" y="108"/>
                </a:cubicBezTo>
                <a:cubicBezTo>
                  <a:pt x="33" y="59"/>
                  <a:pt x="33" y="59"/>
                  <a:pt x="33" y="59"/>
                </a:cubicBezTo>
                <a:cubicBezTo>
                  <a:pt x="5" y="87"/>
                  <a:pt x="5" y="87"/>
                  <a:pt x="5" y="87"/>
                </a:cubicBezTo>
                <a:lnTo>
                  <a:pt x="5" y="103"/>
                </a:lnTo>
                <a:close/>
                <a:moveTo>
                  <a:pt x="101" y="3"/>
                </a:moveTo>
                <a:cubicBezTo>
                  <a:pt x="98" y="3"/>
                  <a:pt x="96" y="5"/>
                  <a:pt x="97" y="8"/>
                </a:cubicBezTo>
                <a:cubicBezTo>
                  <a:pt x="97" y="11"/>
                  <a:pt x="99" y="13"/>
                  <a:pt x="102" y="13"/>
                </a:cubicBezTo>
                <a:cubicBezTo>
                  <a:pt x="107" y="12"/>
                  <a:pt x="107" y="12"/>
                  <a:pt x="107" y="12"/>
                </a:cubicBezTo>
                <a:cubicBezTo>
                  <a:pt x="61" y="59"/>
                  <a:pt x="61" y="59"/>
                  <a:pt x="61" y="59"/>
                </a:cubicBezTo>
                <a:cubicBezTo>
                  <a:pt x="33" y="32"/>
                  <a:pt x="33" y="32"/>
                  <a:pt x="33" y="32"/>
                </a:cubicBezTo>
                <a:cubicBezTo>
                  <a:pt x="1" y="63"/>
                  <a:pt x="1" y="63"/>
                  <a:pt x="1" y="63"/>
                </a:cubicBezTo>
                <a:cubicBezTo>
                  <a:pt x="0" y="65"/>
                  <a:pt x="0" y="69"/>
                  <a:pt x="1" y="71"/>
                </a:cubicBezTo>
                <a:cubicBezTo>
                  <a:pt x="3" y="73"/>
                  <a:pt x="7" y="73"/>
                  <a:pt x="9" y="71"/>
                </a:cubicBezTo>
                <a:cubicBezTo>
                  <a:pt x="33" y="46"/>
                  <a:pt x="33" y="46"/>
                  <a:pt x="33" y="46"/>
                </a:cubicBezTo>
                <a:cubicBezTo>
                  <a:pt x="61" y="73"/>
                  <a:pt x="61" y="73"/>
                  <a:pt x="61" y="73"/>
                </a:cubicBezTo>
                <a:cubicBezTo>
                  <a:pt x="115" y="19"/>
                  <a:pt x="115" y="19"/>
                  <a:pt x="115" y="19"/>
                </a:cubicBezTo>
                <a:cubicBezTo>
                  <a:pt x="114" y="25"/>
                  <a:pt x="114" y="25"/>
                  <a:pt x="114" y="25"/>
                </a:cubicBezTo>
                <a:cubicBezTo>
                  <a:pt x="114" y="28"/>
                  <a:pt x="116" y="30"/>
                  <a:pt x="119" y="30"/>
                </a:cubicBezTo>
                <a:cubicBezTo>
                  <a:pt x="119" y="30"/>
                  <a:pt x="119" y="30"/>
                  <a:pt x="119" y="30"/>
                </a:cubicBezTo>
                <a:cubicBezTo>
                  <a:pt x="122" y="30"/>
                  <a:pt x="124" y="28"/>
                  <a:pt x="124" y="26"/>
                </a:cubicBezTo>
                <a:cubicBezTo>
                  <a:pt x="126" y="0"/>
                  <a:pt x="126" y="0"/>
                  <a:pt x="126" y="0"/>
                </a:cubicBezTo>
                <a:lnTo>
                  <a:pt x="101" y="3"/>
                </a:lnTo>
                <a:close/>
                <a:moveTo>
                  <a:pt x="84" y="63"/>
                </a:moveTo>
                <a:cubicBezTo>
                  <a:pt x="84" y="108"/>
                  <a:pt x="84" y="108"/>
                  <a:pt x="84" y="108"/>
                </a:cubicBezTo>
                <a:cubicBezTo>
                  <a:pt x="108" y="108"/>
                  <a:pt x="108" y="108"/>
                  <a:pt x="108" y="108"/>
                </a:cubicBezTo>
                <a:cubicBezTo>
                  <a:pt x="110" y="108"/>
                  <a:pt x="112" y="106"/>
                  <a:pt x="112" y="103"/>
                </a:cubicBezTo>
                <a:cubicBezTo>
                  <a:pt x="112" y="35"/>
                  <a:pt x="112" y="35"/>
                  <a:pt x="112" y="35"/>
                </a:cubicBezTo>
                <a:cubicBezTo>
                  <a:pt x="88" y="59"/>
                  <a:pt x="88" y="59"/>
                  <a:pt x="88" y="59"/>
                </a:cubicBezTo>
                <a:lnTo>
                  <a:pt x="84" y="6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6" name="Freeform 29"/>
          <p:cNvSpPr>
            <a:spLocks noEditPoints="1"/>
          </p:cNvSpPr>
          <p:nvPr/>
        </p:nvSpPr>
        <p:spPr bwMode="auto">
          <a:xfrm>
            <a:off x="4933952" y="1800225"/>
            <a:ext cx="278606" cy="309563"/>
          </a:xfrm>
          <a:custGeom>
            <a:avLst/>
            <a:gdLst>
              <a:gd name="T0" fmla="*/ 95 w 117"/>
              <a:gd name="T1" fmla="*/ 26 h 130"/>
              <a:gd name="T2" fmla="*/ 98 w 117"/>
              <a:gd name="T3" fmla="*/ 20 h 130"/>
              <a:gd name="T4" fmla="*/ 100 w 117"/>
              <a:gd name="T5" fmla="*/ 21 h 130"/>
              <a:gd name="T6" fmla="*/ 102 w 117"/>
              <a:gd name="T7" fmla="*/ 21 h 130"/>
              <a:gd name="T8" fmla="*/ 105 w 117"/>
              <a:gd name="T9" fmla="*/ 20 h 130"/>
              <a:gd name="T10" fmla="*/ 107 w 117"/>
              <a:gd name="T11" fmla="*/ 16 h 130"/>
              <a:gd name="T12" fmla="*/ 106 w 117"/>
              <a:gd name="T13" fmla="*/ 11 h 130"/>
              <a:gd name="T14" fmla="*/ 90 w 117"/>
              <a:gd name="T15" fmla="*/ 1 h 130"/>
              <a:gd name="T16" fmla="*/ 84 w 117"/>
              <a:gd name="T17" fmla="*/ 2 h 130"/>
              <a:gd name="T18" fmla="*/ 82 w 117"/>
              <a:gd name="T19" fmla="*/ 6 h 130"/>
              <a:gd name="T20" fmla="*/ 82 w 117"/>
              <a:gd name="T21" fmla="*/ 9 h 130"/>
              <a:gd name="T22" fmla="*/ 83 w 117"/>
              <a:gd name="T23" fmla="*/ 11 h 130"/>
              <a:gd name="T24" fmla="*/ 85 w 117"/>
              <a:gd name="T25" fmla="*/ 12 h 130"/>
              <a:gd name="T26" fmla="*/ 81 w 117"/>
              <a:gd name="T27" fmla="*/ 18 h 130"/>
              <a:gd name="T28" fmla="*/ 59 w 117"/>
              <a:gd name="T29" fmla="*/ 13 h 130"/>
              <a:gd name="T30" fmla="*/ 36 w 117"/>
              <a:gd name="T31" fmla="*/ 18 h 130"/>
              <a:gd name="T32" fmla="*/ 33 w 117"/>
              <a:gd name="T33" fmla="*/ 12 h 130"/>
              <a:gd name="T34" fmla="*/ 34 w 117"/>
              <a:gd name="T35" fmla="*/ 11 h 130"/>
              <a:gd name="T36" fmla="*/ 36 w 117"/>
              <a:gd name="T37" fmla="*/ 9 h 130"/>
              <a:gd name="T38" fmla="*/ 36 w 117"/>
              <a:gd name="T39" fmla="*/ 6 h 130"/>
              <a:gd name="T40" fmla="*/ 33 w 117"/>
              <a:gd name="T41" fmla="*/ 2 h 130"/>
              <a:gd name="T42" fmla="*/ 28 w 117"/>
              <a:gd name="T43" fmla="*/ 1 h 130"/>
              <a:gd name="T44" fmla="*/ 12 w 117"/>
              <a:gd name="T45" fmla="*/ 11 h 130"/>
              <a:gd name="T46" fmla="*/ 11 w 117"/>
              <a:gd name="T47" fmla="*/ 16 h 130"/>
              <a:gd name="T48" fmla="*/ 13 w 117"/>
              <a:gd name="T49" fmla="*/ 20 h 130"/>
              <a:gd name="T50" fmla="*/ 15 w 117"/>
              <a:gd name="T51" fmla="*/ 21 h 130"/>
              <a:gd name="T52" fmla="*/ 18 w 117"/>
              <a:gd name="T53" fmla="*/ 21 h 130"/>
              <a:gd name="T54" fmla="*/ 19 w 117"/>
              <a:gd name="T55" fmla="*/ 20 h 130"/>
              <a:gd name="T56" fmla="*/ 23 w 117"/>
              <a:gd name="T57" fmla="*/ 26 h 130"/>
              <a:gd name="T58" fmla="*/ 0 w 117"/>
              <a:gd name="T59" fmla="*/ 72 h 130"/>
              <a:gd name="T60" fmla="*/ 59 w 117"/>
              <a:gd name="T61" fmla="*/ 130 h 130"/>
              <a:gd name="T62" fmla="*/ 117 w 117"/>
              <a:gd name="T63" fmla="*/ 72 h 130"/>
              <a:gd name="T64" fmla="*/ 95 w 117"/>
              <a:gd name="T65" fmla="*/ 26 h 130"/>
              <a:gd name="T66" fmla="*/ 59 w 117"/>
              <a:gd name="T67" fmla="*/ 119 h 130"/>
              <a:gd name="T68" fmla="*/ 12 w 117"/>
              <a:gd name="T69" fmla="*/ 72 h 130"/>
              <a:gd name="T70" fmla="*/ 59 w 117"/>
              <a:gd name="T71" fmla="*/ 25 h 130"/>
              <a:gd name="T72" fmla="*/ 106 w 117"/>
              <a:gd name="T73" fmla="*/ 72 h 130"/>
              <a:gd name="T74" fmla="*/ 59 w 117"/>
              <a:gd name="T75" fmla="*/ 119 h 130"/>
              <a:gd name="T76" fmla="*/ 64 w 117"/>
              <a:gd name="T77" fmla="*/ 73 h 130"/>
              <a:gd name="T78" fmla="*/ 64 w 117"/>
              <a:gd name="T79" fmla="*/ 72 h 130"/>
              <a:gd name="T80" fmla="*/ 64 w 117"/>
              <a:gd name="T81" fmla="*/ 46 h 130"/>
              <a:gd name="T82" fmla="*/ 59 w 117"/>
              <a:gd name="T83" fmla="*/ 40 h 130"/>
              <a:gd name="T84" fmla="*/ 54 w 117"/>
              <a:gd name="T85" fmla="*/ 46 h 130"/>
              <a:gd name="T86" fmla="*/ 54 w 117"/>
              <a:gd name="T87" fmla="*/ 72 h 130"/>
              <a:gd name="T88" fmla="*/ 59 w 117"/>
              <a:gd name="T89" fmla="*/ 77 h 130"/>
              <a:gd name="T90" fmla="*/ 60 w 117"/>
              <a:gd name="T91" fmla="*/ 77 h 130"/>
              <a:gd name="T92" fmla="*/ 83 w 117"/>
              <a:gd name="T93" fmla="*/ 100 h 130"/>
              <a:gd name="T94" fmla="*/ 85 w 117"/>
              <a:gd name="T95" fmla="*/ 101 h 130"/>
              <a:gd name="T96" fmla="*/ 87 w 117"/>
              <a:gd name="T97" fmla="*/ 100 h 130"/>
              <a:gd name="T98" fmla="*/ 87 w 117"/>
              <a:gd name="T99" fmla="*/ 96 h 130"/>
              <a:gd name="T100" fmla="*/ 64 w 117"/>
              <a:gd name="T101" fmla="*/ 7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130">
                <a:moveTo>
                  <a:pt x="95" y="26"/>
                </a:moveTo>
                <a:cubicBezTo>
                  <a:pt x="98" y="20"/>
                  <a:pt x="98" y="20"/>
                  <a:pt x="98" y="20"/>
                </a:cubicBezTo>
                <a:cubicBezTo>
                  <a:pt x="100" y="21"/>
                  <a:pt x="100" y="21"/>
                  <a:pt x="100" y="21"/>
                </a:cubicBezTo>
                <a:cubicBezTo>
                  <a:pt x="101" y="22"/>
                  <a:pt x="102" y="22"/>
                  <a:pt x="102" y="21"/>
                </a:cubicBezTo>
                <a:cubicBezTo>
                  <a:pt x="103" y="21"/>
                  <a:pt x="104" y="21"/>
                  <a:pt x="105" y="20"/>
                </a:cubicBezTo>
                <a:cubicBezTo>
                  <a:pt x="107" y="16"/>
                  <a:pt x="107" y="16"/>
                  <a:pt x="107" y="16"/>
                </a:cubicBezTo>
                <a:cubicBezTo>
                  <a:pt x="108" y="14"/>
                  <a:pt x="108" y="12"/>
                  <a:pt x="106" y="11"/>
                </a:cubicBezTo>
                <a:cubicBezTo>
                  <a:pt x="90" y="1"/>
                  <a:pt x="90" y="1"/>
                  <a:pt x="90" y="1"/>
                </a:cubicBezTo>
                <a:cubicBezTo>
                  <a:pt x="88" y="0"/>
                  <a:pt x="86" y="1"/>
                  <a:pt x="84" y="2"/>
                </a:cubicBezTo>
                <a:cubicBezTo>
                  <a:pt x="82" y="6"/>
                  <a:pt x="82" y="6"/>
                  <a:pt x="82" y="6"/>
                </a:cubicBezTo>
                <a:cubicBezTo>
                  <a:pt x="82" y="7"/>
                  <a:pt x="81" y="8"/>
                  <a:pt x="82" y="9"/>
                </a:cubicBezTo>
                <a:cubicBezTo>
                  <a:pt x="82" y="10"/>
                  <a:pt x="83" y="11"/>
                  <a:pt x="83" y="11"/>
                </a:cubicBezTo>
                <a:cubicBezTo>
                  <a:pt x="85" y="12"/>
                  <a:pt x="85" y="12"/>
                  <a:pt x="85" y="12"/>
                </a:cubicBezTo>
                <a:cubicBezTo>
                  <a:pt x="81" y="18"/>
                  <a:pt x="81" y="18"/>
                  <a:pt x="81" y="18"/>
                </a:cubicBezTo>
                <a:cubicBezTo>
                  <a:pt x="74" y="15"/>
                  <a:pt x="67" y="13"/>
                  <a:pt x="59" y="13"/>
                </a:cubicBezTo>
                <a:cubicBezTo>
                  <a:pt x="51" y="13"/>
                  <a:pt x="43" y="15"/>
                  <a:pt x="36" y="18"/>
                </a:cubicBezTo>
                <a:cubicBezTo>
                  <a:pt x="33" y="12"/>
                  <a:pt x="33" y="12"/>
                  <a:pt x="33" y="12"/>
                </a:cubicBezTo>
                <a:cubicBezTo>
                  <a:pt x="34" y="11"/>
                  <a:pt x="34" y="11"/>
                  <a:pt x="34" y="11"/>
                </a:cubicBezTo>
                <a:cubicBezTo>
                  <a:pt x="35" y="11"/>
                  <a:pt x="36" y="10"/>
                  <a:pt x="36" y="9"/>
                </a:cubicBezTo>
                <a:cubicBezTo>
                  <a:pt x="36" y="8"/>
                  <a:pt x="36" y="7"/>
                  <a:pt x="36" y="6"/>
                </a:cubicBezTo>
                <a:cubicBezTo>
                  <a:pt x="33" y="2"/>
                  <a:pt x="33" y="2"/>
                  <a:pt x="33" y="2"/>
                </a:cubicBezTo>
                <a:cubicBezTo>
                  <a:pt x="32" y="1"/>
                  <a:pt x="30" y="0"/>
                  <a:pt x="28" y="1"/>
                </a:cubicBezTo>
                <a:cubicBezTo>
                  <a:pt x="12" y="11"/>
                  <a:pt x="12" y="11"/>
                  <a:pt x="12" y="11"/>
                </a:cubicBezTo>
                <a:cubicBezTo>
                  <a:pt x="10" y="12"/>
                  <a:pt x="10" y="14"/>
                  <a:pt x="11" y="16"/>
                </a:cubicBezTo>
                <a:cubicBezTo>
                  <a:pt x="13" y="20"/>
                  <a:pt x="13" y="20"/>
                  <a:pt x="13" y="20"/>
                </a:cubicBezTo>
                <a:cubicBezTo>
                  <a:pt x="13" y="21"/>
                  <a:pt x="14" y="21"/>
                  <a:pt x="15" y="21"/>
                </a:cubicBezTo>
                <a:cubicBezTo>
                  <a:pt x="16" y="22"/>
                  <a:pt x="17" y="22"/>
                  <a:pt x="18" y="21"/>
                </a:cubicBezTo>
                <a:cubicBezTo>
                  <a:pt x="19" y="20"/>
                  <a:pt x="19" y="20"/>
                  <a:pt x="19" y="20"/>
                </a:cubicBezTo>
                <a:cubicBezTo>
                  <a:pt x="23" y="26"/>
                  <a:pt x="23" y="26"/>
                  <a:pt x="23" y="26"/>
                </a:cubicBezTo>
                <a:cubicBezTo>
                  <a:pt x="9" y="37"/>
                  <a:pt x="0" y="53"/>
                  <a:pt x="0" y="72"/>
                </a:cubicBezTo>
                <a:cubicBezTo>
                  <a:pt x="0" y="104"/>
                  <a:pt x="27" y="130"/>
                  <a:pt x="59" y="130"/>
                </a:cubicBezTo>
                <a:cubicBezTo>
                  <a:pt x="91" y="130"/>
                  <a:pt x="117" y="104"/>
                  <a:pt x="117" y="72"/>
                </a:cubicBezTo>
                <a:cubicBezTo>
                  <a:pt x="117" y="53"/>
                  <a:pt x="109" y="37"/>
                  <a:pt x="95" y="26"/>
                </a:cubicBezTo>
                <a:close/>
                <a:moveTo>
                  <a:pt x="59" y="119"/>
                </a:moveTo>
                <a:cubicBezTo>
                  <a:pt x="33" y="119"/>
                  <a:pt x="12" y="98"/>
                  <a:pt x="12" y="72"/>
                </a:cubicBezTo>
                <a:cubicBezTo>
                  <a:pt x="12" y="46"/>
                  <a:pt x="33" y="25"/>
                  <a:pt x="59" y="25"/>
                </a:cubicBezTo>
                <a:cubicBezTo>
                  <a:pt x="85" y="25"/>
                  <a:pt x="106" y="46"/>
                  <a:pt x="106" y="72"/>
                </a:cubicBezTo>
                <a:cubicBezTo>
                  <a:pt x="106" y="98"/>
                  <a:pt x="85" y="119"/>
                  <a:pt x="59" y="119"/>
                </a:cubicBezTo>
                <a:close/>
                <a:moveTo>
                  <a:pt x="64" y="73"/>
                </a:moveTo>
                <a:cubicBezTo>
                  <a:pt x="64" y="72"/>
                  <a:pt x="64" y="72"/>
                  <a:pt x="64" y="72"/>
                </a:cubicBezTo>
                <a:cubicBezTo>
                  <a:pt x="64" y="46"/>
                  <a:pt x="64" y="46"/>
                  <a:pt x="64" y="46"/>
                </a:cubicBezTo>
                <a:cubicBezTo>
                  <a:pt x="64" y="43"/>
                  <a:pt x="62" y="40"/>
                  <a:pt x="59" y="40"/>
                </a:cubicBezTo>
                <a:cubicBezTo>
                  <a:pt x="56" y="40"/>
                  <a:pt x="54" y="43"/>
                  <a:pt x="54" y="46"/>
                </a:cubicBezTo>
                <a:cubicBezTo>
                  <a:pt x="54" y="72"/>
                  <a:pt x="54" y="72"/>
                  <a:pt x="54" y="72"/>
                </a:cubicBezTo>
                <a:cubicBezTo>
                  <a:pt x="54" y="75"/>
                  <a:pt x="56" y="77"/>
                  <a:pt x="59" y="77"/>
                </a:cubicBezTo>
                <a:cubicBezTo>
                  <a:pt x="59" y="77"/>
                  <a:pt x="59" y="77"/>
                  <a:pt x="60" y="77"/>
                </a:cubicBezTo>
                <a:cubicBezTo>
                  <a:pt x="83" y="100"/>
                  <a:pt x="83" y="100"/>
                  <a:pt x="83" y="100"/>
                </a:cubicBezTo>
                <a:cubicBezTo>
                  <a:pt x="84" y="101"/>
                  <a:pt x="84" y="101"/>
                  <a:pt x="85" y="101"/>
                </a:cubicBezTo>
                <a:cubicBezTo>
                  <a:pt x="86" y="101"/>
                  <a:pt x="87" y="101"/>
                  <a:pt x="87" y="100"/>
                </a:cubicBezTo>
                <a:cubicBezTo>
                  <a:pt x="88" y="99"/>
                  <a:pt x="88" y="97"/>
                  <a:pt x="87" y="96"/>
                </a:cubicBezTo>
                <a:lnTo>
                  <a:pt x="64" y="7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7" name="Freeform 30"/>
          <p:cNvSpPr>
            <a:spLocks noEditPoints="1"/>
          </p:cNvSpPr>
          <p:nvPr/>
        </p:nvSpPr>
        <p:spPr bwMode="auto">
          <a:xfrm>
            <a:off x="5414963" y="2707483"/>
            <a:ext cx="347663" cy="240506"/>
          </a:xfrm>
          <a:custGeom>
            <a:avLst/>
            <a:gdLst>
              <a:gd name="T0" fmla="*/ 130 w 146"/>
              <a:gd name="T1" fmla="*/ 87 h 101"/>
              <a:gd name="T2" fmla="*/ 146 w 146"/>
              <a:gd name="T3" fmla="*/ 61 h 101"/>
              <a:gd name="T4" fmla="*/ 122 w 146"/>
              <a:gd name="T5" fmla="*/ 32 h 101"/>
              <a:gd name="T6" fmla="*/ 124 w 146"/>
              <a:gd name="T7" fmla="*/ 43 h 101"/>
              <a:gd name="T8" fmla="*/ 72 w 146"/>
              <a:gd name="T9" fmla="*/ 90 h 101"/>
              <a:gd name="T10" fmla="*/ 98 w 146"/>
              <a:gd name="T11" fmla="*/ 96 h 101"/>
              <a:gd name="T12" fmla="*/ 113 w 146"/>
              <a:gd name="T13" fmla="*/ 94 h 101"/>
              <a:gd name="T14" fmla="*/ 146 w 146"/>
              <a:gd name="T15" fmla="*/ 96 h 101"/>
              <a:gd name="T16" fmla="*/ 130 w 146"/>
              <a:gd name="T17" fmla="*/ 87 h 101"/>
              <a:gd name="T18" fmla="*/ 118 w 146"/>
              <a:gd name="T19" fmla="*/ 43 h 101"/>
              <a:gd name="T20" fmla="*/ 59 w 146"/>
              <a:gd name="T21" fmla="*/ 0 h 101"/>
              <a:gd name="T22" fmla="*/ 0 w 146"/>
              <a:gd name="T23" fmla="*/ 43 h 101"/>
              <a:gd name="T24" fmla="*/ 19 w 146"/>
              <a:gd name="T25" fmla="*/ 74 h 101"/>
              <a:gd name="T26" fmla="*/ 0 w 146"/>
              <a:gd name="T27" fmla="*/ 85 h 101"/>
              <a:gd name="T28" fmla="*/ 40 w 146"/>
              <a:gd name="T29" fmla="*/ 83 h 101"/>
              <a:gd name="T30" fmla="*/ 59 w 146"/>
              <a:gd name="T31" fmla="*/ 85 h 101"/>
              <a:gd name="T32" fmla="*/ 118 w 146"/>
              <a:gd name="T33" fmla="*/ 43 h 101"/>
              <a:gd name="T34" fmla="*/ 70 w 146"/>
              <a:gd name="T35" fmla="*/ 61 h 101"/>
              <a:gd name="T36" fmla="*/ 32 w 146"/>
              <a:gd name="T37" fmla="*/ 61 h 101"/>
              <a:gd name="T38" fmla="*/ 32 w 146"/>
              <a:gd name="T39" fmla="*/ 55 h 101"/>
              <a:gd name="T40" fmla="*/ 70 w 146"/>
              <a:gd name="T41" fmla="*/ 55 h 101"/>
              <a:gd name="T42" fmla="*/ 70 w 146"/>
              <a:gd name="T43" fmla="*/ 61 h 101"/>
              <a:gd name="T44" fmla="*/ 86 w 146"/>
              <a:gd name="T45" fmla="*/ 46 h 101"/>
              <a:gd name="T46" fmla="*/ 32 w 146"/>
              <a:gd name="T47" fmla="*/ 46 h 101"/>
              <a:gd name="T48" fmla="*/ 32 w 146"/>
              <a:gd name="T49" fmla="*/ 40 h 101"/>
              <a:gd name="T50" fmla="*/ 86 w 146"/>
              <a:gd name="T51" fmla="*/ 40 h 101"/>
              <a:gd name="T52" fmla="*/ 86 w 146"/>
              <a:gd name="T53" fmla="*/ 46 h 101"/>
              <a:gd name="T54" fmla="*/ 86 w 146"/>
              <a:gd name="T55" fmla="*/ 31 h 101"/>
              <a:gd name="T56" fmla="*/ 32 w 146"/>
              <a:gd name="T57" fmla="*/ 31 h 101"/>
              <a:gd name="T58" fmla="*/ 32 w 146"/>
              <a:gd name="T59" fmla="*/ 25 h 101"/>
              <a:gd name="T60" fmla="*/ 86 w 146"/>
              <a:gd name="T61" fmla="*/ 25 h 101"/>
              <a:gd name="T62" fmla="*/ 86 w 146"/>
              <a:gd name="T63" fmla="*/ 3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1">
                <a:moveTo>
                  <a:pt x="130" y="87"/>
                </a:moveTo>
                <a:cubicBezTo>
                  <a:pt x="140" y="80"/>
                  <a:pt x="146" y="71"/>
                  <a:pt x="146" y="61"/>
                </a:cubicBezTo>
                <a:cubicBezTo>
                  <a:pt x="146" y="49"/>
                  <a:pt x="136" y="38"/>
                  <a:pt x="122" y="32"/>
                </a:cubicBezTo>
                <a:cubicBezTo>
                  <a:pt x="123" y="35"/>
                  <a:pt x="124" y="39"/>
                  <a:pt x="124" y="43"/>
                </a:cubicBezTo>
                <a:cubicBezTo>
                  <a:pt x="124" y="66"/>
                  <a:pt x="101" y="85"/>
                  <a:pt x="72" y="90"/>
                </a:cubicBezTo>
                <a:cubicBezTo>
                  <a:pt x="80" y="94"/>
                  <a:pt x="89" y="96"/>
                  <a:pt x="98" y="96"/>
                </a:cubicBezTo>
                <a:cubicBezTo>
                  <a:pt x="103" y="96"/>
                  <a:pt x="108" y="95"/>
                  <a:pt x="113" y="94"/>
                </a:cubicBezTo>
                <a:cubicBezTo>
                  <a:pt x="127" y="101"/>
                  <a:pt x="146" y="96"/>
                  <a:pt x="146" y="96"/>
                </a:cubicBezTo>
                <a:cubicBezTo>
                  <a:pt x="138" y="95"/>
                  <a:pt x="133" y="90"/>
                  <a:pt x="130" y="87"/>
                </a:cubicBezTo>
                <a:close/>
                <a:moveTo>
                  <a:pt x="118" y="43"/>
                </a:moveTo>
                <a:cubicBezTo>
                  <a:pt x="118" y="19"/>
                  <a:pt x="91" y="0"/>
                  <a:pt x="59" y="0"/>
                </a:cubicBezTo>
                <a:cubicBezTo>
                  <a:pt x="26" y="0"/>
                  <a:pt x="0" y="19"/>
                  <a:pt x="0" y="43"/>
                </a:cubicBezTo>
                <a:cubicBezTo>
                  <a:pt x="0" y="55"/>
                  <a:pt x="7" y="66"/>
                  <a:pt x="19" y="74"/>
                </a:cubicBezTo>
                <a:cubicBezTo>
                  <a:pt x="15" y="79"/>
                  <a:pt x="9" y="84"/>
                  <a:pt x="0" y="85"/>
                </a:cubicBezTo>
                <a:cubicBezTo>
                  <a:pt x="0" y="85"/>
                  <a:pt x="23" y="92"/>
                  <a:pt x="40" y="83"/>
                </a:cubicBezTo>
                <a:cubicBezTo>
                  <a:pt x="46" y="85"/>
                  <a:pt x="52" y="85"/>
                  <a:pt x="59" y="85"/>
                </a:cubicBezTo>
                <a:cubicBezTo>
                  <a:pt x="91" y="85"/>
                  <a:pt x="118" y="66"/>
                  <a:pt x="118" y="43"/>
                </a:cubicBezTo>
                <a:close/>
                <a:moveTo>
                  <a:pt x="70" y="61"/>
                </a:moveTo>
                <a:cubicBezTo>
                  <a:pt x="32" y="61"/>
                  <a:pt x="32" y="61"/>
                  <a:pt x="32" y="61"/>
                </a:cubicBezTo>
                <a:cubicBezTo>
                  <a:pt x="32" y="55"/>
                  <a:pt x="32" y="55"/>
                  <a:pt x="32" y="55"/>
                </a:cubicBezTo>
                <a:cubicBezTo>
                  <a:pt x="70" y="55"/>
                  <a:pt x="70" y="55"/>
                  <a:pt x="70" y="55"/>
                </a:cubicBezTo>
                <a:lnTo>
                  <a:pt x="70" y="61"/>
                </a:lnTo>
                <a:close/>
                <a:moveTo>
                  <a:pt x="86" y="46"/>
                </a:moveTo>
                <a:cubicBezTo>
                  <a:pt x="32" y="46"/>
                  <a:pt x="32" y="46"/>
                  <a:pt x="32" y="46"/>
                </a:cubicBezTo>
                <a:cubicBezTo>
                  <a:pt x="32" y="40"/>
                  <a:pt x="32" y="40"/>
                  <a:pt x="32" y="40"/>
                </a:cubicBezTo>
                <a:cubicBezTo>
                  <a:pt x="86" y="40"/>
                  <a:pt x="86" y="40"/>
                  <a:pt x="86" y="40"/>
                </a:cubicBezTo>
                <a:lnTo>
                  <a:pt x="86" y="46"/>
                </a:lnTo>
                <a:close/>
                <a:moveTo>
                  <a:pt x="86" y="31"/>
                </a:moveTo>
                <a:cubicBezTo>
                  <a:pt x="32" y="31"/>
                  <a:pt x="32" y="31"/>
                  <a:pt x="32" y="31"/>
                </a:cubicBezTo>
                <a:cubicBezTo>
                  <a:pt x="32" y="25"/>
                  <a:pt x="32" y="25"/>
                  <a:pt x="32" y="25"/>
                </a:cubicBezTo>
                <a:cubicBezTo>
                  <a:pt x="86" y="25"/>
                  <a:pt x="86" y="25"/>
                  <a:pt x="86" y="25"/>
                </a:cubicBezTo>
                <a:lnTo>
                  <a:pt x="86" y="3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8" name="Freeform 31"/>
          <p:cNvSpPr>
            <a:spLocks noEditPoints="1"/>
          </p:cNvSpPr>
          <p:nvPr/>
        </p:nvSpPr>
        <p:spPr bwMode="auto">
          <a:xfrm>
            <a:off x="4983957" y="3562350"/>
            <a:ext cx="242888" cy="295275"/>
          </a:xfrm>
          <a:custGeom>
            <a:avLst/>
            <a:gdLst>
              <a:gd name="T0" fmla="*/ 5 w 102"/>
              <a:gd name="T1" fmla="*/ 8 h 124"/>
              <a:gd name="T2" fmla="*/ 0 w 102"/>
              <a:gd name="T3" fmla="*/ 13 h 124"/>
              <a:gd name="T4" fmla="*/ 0 w 102"/>
              <a:gd name="T5" fmla="*/ 119 h 124"/>
              <a:gd name="T6" fmla="*/ 5 w 102"/>
              <a:gd name="T7" fmla="*/ 124 h 124"/>
              <a:gd name="T8" fmla="*/ 10 w 102"/>
              <a:gd name="T9" fmla="*/ 119 h 124"/>
              <a:gd name="T10" fmla="*/ 10 w 102"/>
              <a:gd name="T11" fmla="*/ 13 h 124"/>
              <a:gd name="T12" fmla="*/ 5 w 102"/>
              <a:gd name="T13" fmla="*/ 8 h 124"/>
              <a:gd name="T14" fmla="*/ 59 w 102"/>
              <a:gd name="T15" fmla="*/ 15 h 124"/>
              <a:gd name="T16" fmla="*/ 15 w 102"/>
              <a:gd name="T17" fmla="*/ 16 h 124"/>
              <a:gd name="T18" fmla="*/ 15 w 102"/>
              <a:gd name="T19" fmla="*/ 71 h 124"/>
              <a:gd name="T20" fmla="*/ 59 w 102"/>
              <a:gd name="T21" fmla="*/ 71 h 124"/>
              <a:gd name="T22" fmla="*/ 102 w 102"/>
              <a:gd name="T23" fmla="*/ 67 h 124"/>
              <a:gd name="T24" fmla="*/ 102 w 102"/>
              <a:gd name="T25" fmla="*/ 11 h 124"/>
              <a:gd name="T26" fmla="*/ 59 w 102"/>
              <a:gd name="T27"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4">
                <a:moveTo>
                  <a:pt x="5" y="8"/>
                </a:moveTo>
                <a:cubicBezTo>
                  <a:pt x="2" y="8"/>
                  <a:pt x="0" y="11"/>
                  <a:pt x="0" y="13"/>
                </a:cubicBezTo>
                <a:cubicBezTo>
                  <a:pt x="0" y="119"/>
                  <a:pt x="0" y="119"/>
                  <a:pt x="0" y="119"/>
                </a:cubicBezTo>
                <a:cubicBezTo>
                  <a:pt x="0" y="122"/>
                  <a:pt x="2" y="124"/>
                  <a:pt x="5" y="124"/>
                </a:cubicBezTo>
                <a:cubicBezTo>
                  <a:pt x="8" y="124"/>
                  <a:pt x="10" y="122"/>
                  <a:pt x="10" y="119"/>
                </a:cubicBezTo>
                <a:cubicBezTo>
                  <a:pt x="10" y="13"/>
                  <a:pt x="10" y="13"/>
                  <a:pt x="10" y="13"/>
                </a:cubicBezTo>
                <a:cubicBezTo>
                  <a:pt x="10" y="11"/>
                  <a:pt x="8" y="8"/>
                  <a:pt x="5" y="8"/>
                </a:cubicBezTo>
                <a:close/>
                <a:moveTo>
                  <a:pt x="59" y="15"/>
                </a:moveTo>
                <a:cubicBezTo>
                  <a:pt x="29" y="0"/>
                  <a:pt x="15" y="16"/>
                  <a:pt x="15" y="16"/>
                </a:cubicBezTo>
                <a:cubicBezTo>
                  <a:pt x="15" y="71"/>
                  <a:pt x="15" y="71"/>
                  <a:pt x="15" y="71"/>
                </a:cubicBezTo>
                <a:cubicBezTo>
                  <a:pt x="15" y="71"/>
                  <a:pt x="29" y="56"/>
                  <a:pt x="59" y="71"/>
                </a:cubicBezTo>
                <a:cubicBezTo>
                  <a:pt x="88" y="86"/>
                  <a:pt x="102" y="67"/>
                  <a:pt x="102" y="67"/>
                </a:cubicBezTo>
                <a:cubicBezTo>
                  <a:pt x="102" y="11"/>
                  <a:pt x="102" y="11"/>
                  <a:pt x="102" y="11"/>
                </a:cubicBezTo>
                <a:cubicBezTo>
                  <a:pt x="102" y="11"/>
                  <a:pt x="88" y="30"/>
                  <a:pt x="59" y="1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9" name="Freeform 32"/>
          <p:cNvSpPr>
            <a:spLocks noEditPoints="1"/>
          </p:cNvSpPr>
          <p:nvPr/>
        </p:nvSpPr>
        <p:spPr bwMode="auto">
          <a:xfrm>
            <a:off x="3952876" y="3555206"/>
            <a:ext cx="233363" cy="295275"/>
          </a:xfrm>
          <a:custGeom>
            <a:avLst/>
            <a:gdLst>
              <a:gd name="T0" fmla="*/ 140 w 196"/>
              <a:gd name="T1" fmla="*/ 42 h 248"/>
              <a:gd name="T2" fmla="*/ 32 w 196"/>
              <a:gd name="T3" fmla="*/ 42 h 248"/>
              <a:gd name="T4" fmla="*/ 32 w 196"/>
              <a:gd name="T5" fmla="*/ 56 h 248"/>
              <a:gd name="T6" fmla="*/ 140 w 196"/>
              <a:gd name="T7" fmla="*/ 56 h 248"/>
              <a:gd name="T8" fmla="*/ 140 w 196"/>
              <a:gd name="T9" fmla="*/ 42 h 248"/>
              <a:gd name="T10" fmla="*/ 140 w 196"/>
              <a:gd name="T11" fmla="*/ 72 h 248"/>
              <a:gd name="T12" fmla="*/ 32 w 196"/>
              <a:gd name="T13" fmla="*/ 72 h 248"/>
              <a:gd name="T14" fmla="*/ 32 w 196"/>
              <a:gd name="T15" fmla="*/ 86 h 248"/>
              <a:gd name="T16" fmla="*/ 140 w 196"/>
              <a:gd name="T17" fmla="*/ 86 h 248"/>
              <a:gd name="T18" fmla="*/ 140 w 196"/>
              <a:gd name="T19" fmla="*/ 72 h 248"/>
              <a:gd name="T20" fmla="*/ 32 w 196"/>
              <a:gd name="T21" fmla="*/ 148 h 248"/>
              <a:gd name="T22" fmla="*/ 86 w 196"/>
              <a:gd name="T23" fmla="*/ 148 h 248"/>
              <a:gd name="T24" fmla="*/ 86 w 196"/>
              <a:gd name="T25" fmla="*/ 132 h 248"/>
              <a:gd name="T26" fmla="*/ 32 w 196"/>
              <a:gd name="T27" fmla="*/ 132 h 248"/>
              <a:gd name="T28" fmla="*/ 32 w 196"/>
              <a:gd name="T29" fmla="*/ 148 h 248"/>
              <a:gd name="T30" fmla="*/ 174 w 196"/>
              <a:gd name="T31" fmla="*/ 22 h 248"/>
              <a:gd name="T32" fmla="*/ 174 w 196"/>
              <a:gd name="T33" fmla="*/ 0 h 248"/>
              <a:gd name="T34" fmla="*/ 0 w 196"/>
              <a:gd name="T35" fmla="*/ 0 h 248"/>
              <a:gd name="T36" fmla="*/ 0 w 196"/>
              <a:gd name="T37" fmla="*/ 226 h 248"/>
              <a:gd name="T38" fmla="*/ 22 w 196"/>
              <a:gd name="T39" fmla="*/ 226 h 248"/>
              <a:gd name="T40" fmla="*/ 22 w 196"/>
              <a:gd name="T41" fmla="*/ 248 h 248"/>
              <a:gd name="T42" fmla="*/ 196 w 196"/>
              <a:gd name="T43" fmla="*/ 248 h 248"/>
              <a:gd name="T44" fmla="*/ 196 w 196"/>
              <a:gd name="T45" fmla="*/ 22 h 248"/>
              <a:gd name="T46" fmla="*/ 174 w 196"/>
              <a:gd name="T47" fmla="*/ 22 h 248"/>
              <a:gd name="T48" fmla="*/ 12 w 196"/>
              <a:gd name="T49" fmla="*/ 214 h 248"/>
              <a:gd name="T50" fmla="*/ 12 w 196"/>
              <a:gd name="T51" fmla="*/ 12 h 248"/>
              <a:gd name="T52" fmla="*/ 162 w 196"/>
              <a:gd name="T53" fmla="*/ 12 h 248"/>
              <a:gd name="T54" fmla="*/ 162 w 196"/>
              <a:gd name="T55" fmla="*/ 162 h 248"/>
              <a:gd name="T56" fmla="*/ 110 w 196"/>
              <a:gd name="T57" fmla="*/ 162 h 248"/>
              <a:gd name="T58" fmla="*/ 110 w 196"/>
              <a:gd name="T59" fmla="*/ 214 h 248"/>
              <a:gd name="T60" fmla="*/ 12 w 196"/>
              <a:gd name="T61" fmla="*/ 214 h 248"/>
              <a:gd name="T62" fmla="*/ 184 w 196"/>
              <a:gd name="T63" fmla="*/ 236 h 248"/>
              <a:gd name="T64" fmla="*/ 34 w 196"/>
              <a:gd name="T65" fmla="*/ 236 h 248"/>
              <a:gd name="T66" fmla="*/ 34 w 196"/>
              <a:gd name="T67" fmla="*/ 226 h 248"/>
              <a:gd name="T68" fmla="*/ 116 w 196"/>
              <a:gd name="T69" fmla="*/ 226 h 248"/>
              <a:gd name="T70" fmla="*/ 174 w 196"/>
              <a:gd name="T71" fmla="*/ 168 h 248"/>
              <a:gd name="T72" fmla="*/ 174 w 196"/>
              <a:gd name="T73" fmla="*/ 34 h 248"/>
              <a:gd name="T74" fmla="*/ 184 w 196"/>
              <a:gd name="T75" fmla="*/ 34 h 248"/>
              <a:gd name="T76" fmla="*/ 184 w 196"/>
              <a:gd name="T77" fmla="*/ 236 h 248"/>
              <a:gd name="T78" fmla="*/ 140 w 196"/>
              <a:gd name="T79" fmla="*/ 102 h 248"/>
              <a:gd name="T80" fmla="*/ 32 w 196"/>
              <a:gd name="T81" fmla="*/ 102 h 248"/>
              <a:gd name="T82" fmla="*/ 32 w 196"/>
              <a:gd name="T83" fmla="*/ 118 h 248"/>
              <a:gd name="T84" fmla="*/ 140 w 196"/>
              <a:gd name="T85" fmla="*/ 118 h 248"/>
              <a:gd name="T86" fmla="*/ 140 w 196"/>
              <a:gd name="T87" fmla="*/ 10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48">
                <a:moveTo>
                  <a:pt x="140" y="42"/>
                </a:moveTo>
                <a:lnTo>
                  <a:pt x="32" y="42"/>
                </a:lnTo>
                <a:lnTo>
                  <a:pt x="32" y="56"/>
                </a:lnTo>
                <a:lnTo>
                  <a:pt x="140" y="56"/>
                </a:lnTo>
                <a:lnTo>
                  <a:pt x="140" y="42"/>
                </a:lnTo>
                <a:close/>
                <a:moveTo>
                  <a:pt x="140" y="72"/>
                </a:moveTo>
                <a:lnTo>
                  <a:pt x="32" y="72"/>
                </a:lnTo>
                <a:lnTo>
                  <a:pt x="32" y="86"/>
                </a:lnTo>
                <a:lnTo>
                  <a:pt x="140" y="86"/>
                </a:lnTo>
                <a:lnTo>
                  <a:pt x="140" y="72"/>
                </a:lnTo>
                <a:close/>
                <a:moveTo>
                  <a:pt x="32" y="148"/>
                </a:moveTo>
                <a:lnTo>
                  <a:pt x="86" y="148"/>
                </a:lnTo>
                <a:lnTo>
                  <a:pt x="86" y="132"/>
                </a:lnTo>
                <a:lnTo>
                  <a:pt x="32" y="132"/>
                </a:lnTo>
                <a:lnTo>
                  <a:pt x="32" y="148"/>
                </a:lnTo>
                <a:close/>
                <a:moveTo>
                  <a:pt x="174" y="22"/>
                </a:moveTo>
                <a:lnTo>
                  <a:pt x="174" y="0"/>
                </a:lnTo>
                <a:lnTo>
                  <a:pt x="0" y="0"/>
                </a:lnTo>
                <a:lnTo>
                  <a:pt x="0" y="226"/>
                </a:lnTo>
                <a:lnTo>
                  <a:pt x="22" y="226"/>
                </a:lnTo>
                <a:lnTo>
                  <a:pt x="22" y="248"/>
                </a:lnTo>
                <a:lnTo>
                  <a:pt x="196" y="248"/>
                </a:lnTo>
                <a:lnTo>
                  <a:pt x="196" y="22"/>
                </a:lnTo>
                <a:lnTo>
                  <a:pt x="174" y="22"/>
                </a:lnTo>
                <a:close/>
                <a:moveTo>
                  <a:pt x="12" y="214"/>
                </a:moveTo>
                <a:lnTo>
                  <a:pt x="12" y="12"/>
                </a:lnTo>
                <a:lnTo>
                  <a:pt x="162" y="12"/>
                </a:lnTo>
                <a:lnTo>
                  <a:pt x="162" y="162"/>
                </a:lnTo>
                <a:lnTo>
                  <a:pt x="110" y="162"/>
                </a:lnTo>
                <a:lnTo>
                  <a:pt x="110" y="214"/>
                </a:lnTo>
                <a:lnTo>
                  <a:pt x="12" y="214"/>
                </a:lnTo>
                <a:close/>
                <a:moveTo>
                  <a:pt x="184" y="236"/>
                </a:moveTo>
                <a:lnTo>
                  <a:pt x="34" y="236"/>
                </a:lnTo>
                <a:lnTo>
                  <a:pt x="34" y="226"/>
                </a:lnTo>
                <a:lnTo>
                  <a:pt x="116" y="226"/>
                </a:lnTo>
                <a:lnTo>
                  <a:pt x="174" y="168"/>
                </a:lnTo>
                <a:lnTo>
                  <a:pt x="174" y="34"/>
                </a:lnTo>
                <a:lnTo>
                  <a:pt x="184" y="34"/>
                </a:lnTo>
                <a:lnTo>
                  <a:pt x="184" y="236"/>
                </a:lnTo>
                <a:close/>
                <a:moveTo>
                  <a:pt x="140" y="102"/>
                </a:moveTo>
                <a:lnTo>
                  <a:pt x="32" y="102"/>
                </a:lnTo>
                <a:lnTo>
                  <a:pt x="32" y="118"/>
                </a:lnTo>
                <a:lnTo>
                  <a:pt x="140" y="118"/>
                </a:lnTo>
                <a:lnTo>
                  <a:pt x="140" y="10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62" name="TextBox 7"/>
          <p:cNvSpPr txBox="1"/>
          <p:nvPr/>
        </p:nvSpPr>
        <p:spPr>
          <a:xfrm>
            <a:off x="6217414" y="1485023"/>
            <a:ext cx="538609" cy="161583"/>
          </a:xfrm>
          <a:prstGeom prst="rect">
            <a:avLst/>
          </a:prstGeom>
          <a:noFill/>
        </p:spPr>
        <p:txBody>
          <a:bodyPr wrap="none" lIns="0" tIns="0" rIns="0" bIns="0" rtlCol="0" anchor="t">
            <a:spAutoFit/>
          </a:bodyPr>
          <a:lstStyle/>
          <a:p>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63" name="TextBox 8"/>
          <p:cNvSpPr txBox="1"/>
          <p:nvPr/>
        </p:nvSpPr>
        <p:spPr>
          <a:xfrm>
            <a:off x="6217414" y="1891439"/>
            <a:ext cx="1292371" cy="349198"/>
          </a:xfrm>
          <a:prstGeom prst="rect">
            <a:avLst/>
          </a:prstGeom>
          <a:noFill/>
        </p:spPr>
        <p:txBody>
          <a:bodyPr wrap="square" lIns="0" tIns="0" rIns="0" bIns="0" rtlCol="0" anchor="t">
            <a:spAutoFit/>
          </a:bodyPr>
          <a:lstStyle/>
          <a:p>
            <a:pP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sp>
        <p:nvSpPr>
          <p:cNvPr id="64" name="TextBox 7"/>
          <p:cNvSpPr txBox="1"/>
          <p:nvPr/>
        </p:nvSpPr>
        <p:spPr>
          <a:xfrm>
            <a:off x="2426049" y="3607876"/>
            <a:ext cx="538609" cy="161583"/>
          </a:xfrm>
          <a:prstGeom prst="rect">
            <a:avLst/>
          </a:prstGeom>
          <a:noFill/>
        </p:spPr>
        <p:txBody>
          <a:bodyPr wrap="none" lIns="0" tIns="0" rIns="0" bIns="0" rtlCol="0" anchor="t">
            <a:spAutoFit/>
          </a:bodyPr>
          <a:lstStyle/>
          <a:p>
            <a:pPr algn="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65" name="TextBox 8"/>
          <p:cNvSpPr txBox="1"/>
          <p:nvPr/>
        </p:nvSpPr>
        <p:spPr>
          <a:xfrm>
            <a:off x="1672287" y="4014292"/>
            <a:ext cx="1292371" cy="349198"/>
          </a:xfrm>
          <a:prstGeom prst="rect">
            <a:avLst/>
          </a:prstGeom>
          <a:noFill/>
        </p:spPr>
        <p:txBody>
          <a:bodyPr wrap="square" lIns="0" tIns="0" rIns="0" bIns="0" rtlCol="0" anchor="t">
            <a:spAutoFit/>
          </a:bodyPr>
          <a:lstStyle/>
          <a:p>
            <a:pPr algn="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sp>
        <p:nvSpPr>
          <p:cNvPr id="66" name="TextBox 7"/>
          <p:cNvSpPr txBox="1"/>
          <p:nvPr/>
        </p:nvSpPr>
        <p:spPr>
          <a:xfrm>
            <a:off x="6217414" y="3622915"/>
            <a:ext cx="538609" cy="161583"/>
          </a:xfrm>
          <a:prstGeom prst="rect">
            <a:avLst/>
          </a:prstGeom>
          <a:noFill/>
        </p:spPr>
        <p:txBody>
          <a:bodyPr wrap="none" lIns="0" tIns="0" rIns="0" bIns="0" rtlCol="0" anchor="t">
            <a:spAutoFit/>
          </a:bodyPr>
          <a:lstStyle/>
          <a:p>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67" name="TextBox 8"/>
          <p:cNvSpPr txBox="1"/>
          <p:nvPr/>
        </p:nvSpPr>
        <p:spPr>
          <a:xfrm>
            <a:off x="6217414" y="4029331"/>
            <a:ext cx="1292371" cy="349198"/>
          </a:xfrm>
          <a:prstGeom prst="rect">
            <a:avLst/>
          </a:prstGeom>
          <a:noFill/>
        </p:spPr>
        <p:txBody>
          <a:bodyPr wrap="square" lIns="0" tIns="0" rIns="0" bIns="0" rtlCol="0" anchor="t">
            <a:spAutoFit/>
          </a:bodyPr>
          <a:lstStyle/>
          <a:p>
            <a:pP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sp>
        <p:nvSpPr>
          <p:cNvPr id="68" name="TextBox 7"/>
          <p:cNvSpPr txBox="1"/>
          <p:nvPr/>
        </p:nvSpPr>
        <p:spPr>
          <a:xfrm>
            <a:off x="2426049" y="1485023"/>
            <a:ext cx="538609" cy="161583"/>
          </a:xfrm>
          <a:prstGeom prst="rect">
            <a:avLst/>
          </a:prstGeom>
          <a:noFill/>
        </p:spPr>
        <p:txBody>
          <a:bodyPr wrap="none" lIns="0" tIns="0" rIns="0" bIns="0" rtlCol="0" anchor="t">
            <a:spAutoFit/>
          </a:bodyPr>
          <a:lstStyle/>
          <a:p>
            <a:pPr algn="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69" name="TextBox 8"/>
          <p:cNvSpPr txBox="1"/>
          <p:nvPr/>
        </p:nvSpPr>
        <p:spPr>
          <a:xfrm>
            <a:off x="1672287" y="1891439"/>
            <a:ext cx="1292371" cy="349198"/>
          </a:xfrm>
          <a:prstGeom prst="rect">
            <a:avLst/>
          </a:prstGeom>
          <a:noFill/>
        </p:spPr>
        <p:txBody>
          <a:bodyPr wrap="square" lIns="0" tIns="0" rIns="0" bIns="0" rtlCol="0" anchor="t">
            <a:spAutoFit/>
          </a:bodyPr>
          <a:lstStyle/>
          <a:p>
            <a:pPr algn="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sp>
        <p:nvSpPr>
          <p:cNvPr id="70" name="TextBox 7"/>
          <p:cNvSpPr txBox="1"/>
          <p:nvPr/>
        </p:nvSpPr>
        <p:spPr>
          <a:xfrm>
            <a:off x="6217414" y="2541571"/>
            <a:ext cx="538609" cy="161583"/>
          </a:xfrm>
          <a:prstGeom prst="rect">
            <a:avLst/>
          </a:prstGeom>
          <a:noFill/>
        </p:spPr>
        <p:txBody>
          <a:bodyPr wrap="none" lIns="0" tIns="0" rIns="0" bIns="0" rtlCol="0" anchor="t">
            <a:spAutoFit/>
          </a:bodyPr>
          <a:lstStyle/>
          <a:p>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71" name="TextBox 8"/>
          <p:cNvSpPr txBox="1"/>
          <p:nvPr/>
        </p:nvSpPr>
        <p:spPr>
          <a:xfrm>
            <a:off x="6217414" y="2947987"/>
            <a:ext cx="1292371" cy="349198"/>
          </a:xfrm>
          <a:prstGeom prst="rect">
            <a:avLst/>
          </a:prstGeom>
          <a:noFill/>
        </p:spPr>
        <p:txBody>
          <a:bodyPr wrap="square" lIns="0" tIns="0" rIns="0" bIns="0" rtlCol="0" anchor="t">
            <a:spAutoFit/>
          </a:bodyPr>
          <a:lstStyle/>
          <a:p>
            <a:pP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sp>
        <p:nvSpPr>
          <p:cNvPr id="72" name="TextBox 7"/>
          <p:cNvSpPr txBox="1"/>
          <p:nvPr/>
        </p:nvSpPr>
        <p:spPr>
          <a:xfrm>
            <a:off x="2426049" y="2541571"/>
            <a:ext cx="538609" cy="161583"/>
          </a:xfrm>
          <a:prstGeom prst="rect">
            <a:avLst/>
          </a:prstGeom>
          <a:noFill/>
        </p:spPr>
        <p:txBody>
          <a:bodyPr wrap="none" lIns="0" tIns="0" rIns="0" bIns="0" rtlCol="0" anchor="t">
            <a:spAutoFit/>
          </a:bodyPr>
          <a:lstStyle/>
          <a:p>
            <a:pPr algn="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73" name="TextBox 8"/>
          <p:cNvSpPr txBox="1"/>
          <p:nvPr/>
        </p:nvSpPr>
        <p:spPr>
          <a:xfrm>
            <a:off x="1672287" y="2947987"/>
            <a:ext cx="1292371" cy="349198"/>
          </a:xfrm>
          <a:prstGeom prst="rect">
            <a:avLst/>
          </a:prstGeom>
          <a:noFill/>
        </p:spPr>
        <p:txBody>
          <a:bodyPr wrap="square" lIns="0" tIns="0" rIns="0" bIns="0" rtlCol="0" anchor="t">
            <a:spAutoFit/>
          </a:bodyPr>
          <a:lstStyle/>
          <a:p>
            <a:pPr algn="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sp>
        <p:nvSpPr>
          <p:cNvPr id="59" name="矩形 58"/>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Work Summary</a:t>
            </a:r>
          </a:p>
        </p:txBody>
      </p:sp>
      <p:sp>
        <p:nvSpPr>
          <p:cNvPr id="60" name="文本框 59"/>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工作概述</a:t>
            </a:r>
          </a:p>
        </p:txBody>
      </p:sp>
      <p:grpSp>
        <p:nvGrpSpPr>
          <p:cNvPr id="61" name="组合 60"/>
          <p:cNvGrpSpPr/>
          <p:nvPr/>
        </p:nvGrpSpPr>
        <p:grpSpPr>
          <a:xfrm>
            <a:off x="1377780" y="518988"/>
            <a:ext cx="5931242" cy="81407"/>
            <a:chOff x="1837039" y="691984"/>
            <a:chExt cx="7908323" cy="108542"/>
          </a:xfrm>
        </p:grpSpPr>
        <p:cxnSp>
          <p:nvCxnSpPr>
            <p:cNvPr id="74" name="直接连接符 73"/>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69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04"/>
          <p:cNvSpPr>
            <a:spLocks/>
          </p:cNvSpPr>
          <p:nvPr/>
        </p:nvSpPr>
        <p:spPr bwMode="auto">
          <a:xfrm>
            <a:off x="1629967" y="1652589"/>
            <a:ext cx="1565672" cy="269081"/>
          </a:xfrm>
          <a:custGeom>
            <a:avLst/>
            <a:gdLst>
              <a:gd name="T0" fmla="*/ 658 w 658"/>
              <a:gd name="T1" fmla="*/ 57 h 113"/>
              <a:gd name="T2" fmla="*/ 601 w 658"/>
              <a:gd name="T3" fmla="*/ 113 h 113"/>
              <a:gd name="T4" fmla="*/ 57 w 658"/>
              <a:gd name="T5" fmla="*/ 113 h 113"/>
              <a:gd name="T6" fmla="*/ 0 w 658"/>
              <a:gd name="T7" fmla="*/ 57 h 113"/>
              <a:gd name="T8" fmla="*/ 0 w 658"/>
              <a:gd name="T9" fmla="*/ 57 h 113"/>
              <a:gd name="T10" fmla="*/ 57 w 658"/>
              <a:gd name="T11" fmla="*/ 0 h 113"/>
              <a:gd name="T12" fmla="*/ 601 w 658"/>
              <a:gd name="T13" fmla="*/ 0 h 113"/>
              <a:gd name="T14" fmla="*/ 658 w 658"/>
              <a:gd name="T15" fmla="*/ 57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7"/>
                </a:moveTo>
                <a:cubicBezTo>
                  <a:pt x="658" y="88"/>
                  <a:pt x="632" y="113"/>
                  <a:pt x="601" y="113"/>
                </a:cubicBezTo>
                <a:cubicBezTo>
                  <a:pt x="57" y="113"/>
                  <a:pt x="57" y="113"/>
                  <a:pt x="57" y="113"/>
                </a:cubicBezTo>
                <a:cubicBezTo>
                  <a:pt x="26" y="113"/>
                  <a:pt x="0" y="88"/>
                  <a:pt x="0" y="57"/>
                </a:cubicBezTo>
                <a:cubicBezTo>
                  <a:pt x="0" y="57"/>
                  <a:pt x="0" y="57"/>
                  <a:pt x="0" y="57"/>
                </a:cubicBezTo>
                <a:cubicBezTo>
                  <a:pt x="0" y="25"/>
                  <a:pt x="26" y="0"/>
                  <a:pt x="57" y="0"/>
                </a:cubicBezTo>
                <a:cubicBezTo>
                  <a:pt x="601" y="0"/>
                  <a:pt x="601" y="0"/>
                  <a:pt x="601" y="0"/>
                </a:cubicBezTo>
                <a:cubicBezTo>
                  <a:pt x="632" y="0"/>
                  <a:pt x="658" y="25"/>
                  <a:pt x="658" y="57"/>
                </a:cubicBezTo>
                <a:close/>
              </a:path>
            </a:pathLst>
          </a:cu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en-US" dirty="0">
              <a:solidFill>
                <a:prstClr val="white"/>
              </a:solidFill>
              <a:cs typeface="+mn-ea"/>
              <a:sym typeface="+mn-lt"/>
            </a:endParaRPr>
          </a:p>
        </p:txBody>
      </p:sp>
      <p:sp>
        <p:nvSpPr>
          <p:cNvPr id="24" name="Freeform 105"/>
          <p:cNvSpPr>
            <a:spLocks/>
          </p:cNvSpPr>
          <p:nvPr/>
        </p:nvSpPr>
        <p:spPr bwMode="auto">
          <a:xfrm>
            <a:off x="1629967" y="3607595"/>
            <a:ext cx="1565672" cy="269081"/>
          </a:xfrm>
          <a:custGeom>
            <a:avLst/>
            <a:gdLst>
              <a:gd name="T0" fmla="*/ 658 w 658"/>
              <a:gd name="T1" fmla="*/ 56 h 113"/>
              <a:gd name="T2" fmla="*/ 601 w 658"/>
              <a:gd name="T3" fmla="*/ 113 h 113"/>
              <a:gd name="T4" fmla="*/ 57 w 658"/>
              <a:gd name="T5" fmla="*/ 113 h 113"/>
              <a:gd name="T6" fmla="*/ 0 w 658"/>
              <a:gd name="T7" fmla="*/ 56 h 113"/>
              <a:gd name="T8" fmla="*/ 0 w 658"/>
              <a:gd name="T9" fmla="*/ 56 h 113"/>
              <a:gd name="T10" fmla="*/ 57 w 658"/>
              <a:gd name="T11" fmla="*/ 0 h 113"/>
              <a:gd name="T12" fmla="*/ 601 w 658"/>
              <a:gd name="T13" fmla="*/ 0 h 113"/>
              <a:gd name="T14" fmla="*/ 658 w 658"/>
              <a:gd name="T15" fmla="*/ 5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6"/>
                </a:moveTo>
                <a:cubicBezTo>
                  <a:pt x="658" y="88"/>
                  <a:pt x="632" y="113"/>
                  <a:pt x="601" y="113"/>
                </a:cubicBezTo>
                <a:cubicBezTo>
                  <a:pt x="57" y="113"/>
                  <a:pt x="57" y="113"/>
                  <a:pt x="57" y="113"/>
                </a:cubicBezTo>
                <a:cubicBezTo>
                  <a:pt x="26" y="113"/>
                  <a:pt x="0" y="88"/>
                  <a:pt x="0" y="56"/>
                </a:cubicBezTo>
                <a:cubicBezTo>
                  <a:pt x="0" y="56"/>
                  <a:pt x="0" y="56"/>
                  <a:pt x="0" y="56"/>
                </a:cubicBezTo>
                <a:cubicBezTo>
                  <a:pt x="0" y="25"/>
                  <a:pt x="26" y="0"/>
                  <a:pt x="57" y="0"/>
                </a:cubicBezTo>
                <a:cubicBezTo>
                  <a:pt x="601" y="0"/>
                  <a:pt x="601" y="0"/>
                  <a:pt x="601" y="0"/>
                </a:cubicBezTo>
                <a:cubicBezTo>
                  <a:pt x="632" y="0"/>
                  <a:pt x="658" y="25"/>
                  <a:pt x="658" y="56"/>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25" name="Freeform 106"/>
          <p:cNvSpPr>
            <a:spLocks/>
          </p:cNvSpPr>
          <p:nvPr/>
        </p:nvSpPr>
        <p:spPr bwMode="auto">
          <a:xfrm>
            <a:off x="5948365" y="1652589"/>
            <a:ext cx="1565672" cy="269081"/>
          </a:xfrm>
          <a:custGeom>
            <a:avLst/>
            <a:gdLst>
              <a:gd name="T0" fmla="*/ 658 w 658"/>
              <a:gd name="T1" fmla="*/ 57 h 113"/>
              <a:gd name="T2" fmla="*/ 601 w 658"/>
              <a:gd name="T3" fmla="*/ 113 h 113"/>
              <a:gd name="T4" fmla="*/ 57 w 658"/>
              <a:gd name="T5" fmla="*/ 113 h 113"/>
              <a:gd name="T6" fmla="*/ 0 w 658"/>
              <a:gd name="T7" fmla="*/ 57 h 113"/>
              <a:gd name="T8" fmla="*/ 0 w 658"/>
              <a:gd name="T9" fmla="*/ 57 h 113"/>
              <a:gd name="T10" fmla="*/ 57 w 658"/>
              <a:gd name="T11" fmla="*/ 0 h 113"/>
              <a:gd name="T12" fmla="*/ 601 w 658"/>
              <a:gd name="T13" fmla="*/ 0 h 113"/>
              <a:gd name="T14" fmla="*/ 658 w 658"/>
              <a:gd name="T15" fmla="*/ 57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7"/>
                </a:moveTo>
                <a:cubicBezTo>
                  <a:pt x="658" y="88"/>
                  <a:pt x="632" y="113"/>
                  <a:pt x="601" y="113"/>
                </a:cubicBezTo>
                <a:cubicBezTo>
                  <a:pt x="57" y="113"/>
                  <a:pt x="57" y="113"/>
                  <a:pt x="57" y="113"/>
                </a:cubicBezTo>
                <a:cubicBezTo>
                  <a:pt x="26" y="113"/>
                  <a:pt x="0" y="88"/>
                  <a:pt x="0" y="57"/>
                </a:cubicBezTo>
                <a:cubicBezTo>
                  <a:pt x="0" y="57"/>
                  <a:pt x="0" y="57"/>
                  <a:pt x="0" y="57"/>
                </a:cubicBezTo>
                <a:cubicBezTo>
                  <a:pt x="0" y="25"/>
                  <a:pt x="26" y="0"/>
                  <a:pt x="57" y="0"/>
                </a:cubicBezTo>
                <a:cubicBezTo>
                  <a:pt x="601" y="0"/>
                  <a:pt x="601" y="0"/>
                  <a:pt x="601" y="0"/>
                </a:cubicBezTo>
                <a:cubicBezTo>
                  <a:pt x="632" y="0"/>
                  <a:pt x="658" y="25"/>
                  <a:pt x="658" y="57"/>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6" name="Freeform 107"/>
          <p:cNvSpPr>
            <a:spLocks/>
          </p:cNvSpPr>
          <p:nvPr/>
        </p:nvSpPr>
        <p:spPr bwMode="auto">
          <a:xfrm>
            <a:off x="5948365" y="3607595"/>
            <a:ext cx="1565672" cy="269081"/>
          </a:xfrm>
          <a:custGeom>
            <a:avLst/>
            <a:gdLst>
              <a:gd name="T0" fmla="*/ 658 w 658"/>
              <a:gd name="T1" fmla="*/ 56 h 113"/>
              <a:gd name="T2" fmla="*/ 601 w 658"/>
              <a:gd name="T3" fmla="*/ 113 h 113"/>
              <a:gd name="T4" fmla="*/ 57 w 658"/>
              <a:gd name="T5" fmla="*/ 113 h 113"/>
              <a:gd name="T6" fmla="*/ 0 w 658"/>
              <a:gd name="T7" fmla="*/ 56 h 113"/>
              <a:gd name="T8" fmla="*/ 0 w 658"/>
              <a:gd name="T9" fmla="*/ 56 h 113"/>
              <a:gd name="T10" fmla="*/ 57 w 658"/>
              <a:gd name="T11" fmla="*/ 0 h 113"/>
              <a:gd name="T12" fmla="*/ 601 w 658"/>
              <a:gd name="T13" fmla="*/ 0 h 113"/>
              <a:gd name="T14" fmla="*/ 658 w 658"/>
              <a:gd name="T15" fmla="*/ 5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6"/>
                </a:moveTo>
                <a:cubicBezTo>
                  <a:pt x="658" y="88"/>
                  <a:pt x="632" y="113"/>
                  <a:pt x="601" y="113"/>
                </a:cubicBezTo>
                <a:cubicBezTo>
                  <a:pt x="57" y="113"/>
                  <a:pt x="57" y="113"/>
                  <a:pt x="57" y="113"/>
                </a:cubicBezTo>
                <a:cubicBezTo>
                  <a:pt x="26" y="113"/>
                  <a:pt x="0" y="88"/>
                  <a:pt x="0" y="56"/>
                </a:cubicBezTo>
                <a:cubicBezTo>
                  <a:pt x="0" y="56"/>
                  <a:pt x="0" y="56"/>
                  <a:pt x="0" y="56"/>
                </a:cubicBezTo>
                <a:cubicBezTo>
                  <a:pt x="0" y="25"/>
                  <a:pt x="26" y="0"/>
                  <a:pt x="57" y="0"/>
                </a:cubicBezTo>
                <a:cubicBezTo>
                  <a:pt x="601" y="0"/>
                  <a:pt x="601" y="0"/>
                  <a:pt x="601" y="0"/>
                </a:cubicBezTo>
                <a:cubicBezTo>
                  <a:pt x="632" y="0"/>
                  <a:pt x="658" y="25"/>
                  <a:pt x="658" y="56"/>
                </a:cubicBezTo>
                <a:close/>
              </a:path>
            </a:pathLst>
          </a:cu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en-US" dirty="0">
              <a:solidFill>
                <a:prstClr val="white"/>
              </a:solidFill>
              <a:cs typeface="+mn-ea"/>
              <a:sym typeface="+mn-lt"/>
            </a:endParaRPr>
          </a:p>
        </p:txBody>
      </p:sp>
      <p:sp>
        <p:nvSpPr>
          <p:cNvPr id="27" name="Freeform 108"/>
          <p:cNvSpPr>
            <a:spLocks/>
          </p:cNvSpPr>
          <p:nvPr/>
        </p:nvSpPr>
        <p:spPr bwMode="auto">
          <a:xfrm>
            <a:off x="3714752" y="2521744"/>
            <a:ext cx="16669" cy="61913"/>
          </a:xfrm>
          <a:custGeom>
            <a:avLst/>
            <a:gdLst>
              <a:gd name="T0" fmla="*/ 0 w 7"/>
              <a:gd name="T1" fmla="*/ 26 h 26"/>
              <a:gd name="T2" fmla="*/ 7 w 7"/>
              <a:gd name="T3" fmla="*/ 0 h 26"/>
              <a:gd name="T4" fmla="*/ 0 w 7"/>
              <a:gd name="T5" fmla="*/ 26 h 26"/>
            </a:gdLst>
            <a:ahLst/>
            <a:cxnLst>
              <a:cxn ang="0">
                <a:pos x="T0" y="T1"/>
              </a:cxn>
              <a:cxn ang="0">
                <a:pos x="T2" y="T3"/>
              </a:cxn>
              <a:cxn ang="0">
                <a:pos x="T4" y="T5"/>
              </a:cxn>
            </a:cxnLst>
            <a:rect l="0" t="0" r="r" b="b"/>
            <a:pathLst>
              <a:path w="7" h="26">
                <a:moveTo>
                  <a:pt x="0" y="26"/>
                </a:moveTo>
                <a:cubicBezTo>
                  <a:pt x="2" y="17"/>
                  <a:pt x="4" y="9"/>
                  <a:pt x="7" y="0"/>
                </a:cubicBezTo>
                <a:cubicBezTo>
                  <a:pt x="4" y="9"/>
                  <a:pt x="2" y="17"/>
                  <a:pt x="0" y="2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8" name="Freeform 109"/>
          <p:cNvSpPr>
            <a:spLocks/>
          </p:cNvSpPr>
          <p:nvPr/>
        </p:nvSpPr>
        <p:spPr bwMode="auto">
          <a:xfrm>
            <a:off x="3195639" y="1788320"/>
            <a:ext cx="492919" cy="92869"/>
          </a:xfrm>
          <a:custGeom>
            <a:avLst/>
            <a:gdLst>
              <a:gd name="T0" fmla="*/ 414 w 414"/>
              <a:gd name="T1" fmla="*/ 78 h 78"/>
              <a:gd name="T2" fmla="*/ 336 w 414"/>
              <a:gd name="T3" fmla="*/ 0 h 78"/>
              <a:gd name="T4" fmla="*/ 0 w 414"/>
              <a:gd name="T5" fmla="*/ 0 h 78"/>
            </a:gdLst>
            <a:ahLst/>
            <a:cxnLst>
              <a:cxn ang="0">
                <a:pos x="T0" y="T1"/>
              </a:cxn>
              <a:cxn ang="0">
                <a:pos x="T2" y="T3"/>
              </a:cxn>
              <a:cxn ang="0">
                <a:pos x="T4" y="T5"/>
              </a:cxn>
            </a:cxnLst>
            <a:rect l="0" t="0" r="r" b="b"/>
            <a:pathLst>
              <a:path w="414" h="78">
                <a:moveTo>
                  <a:pt x="414" y="78"/>
                </a:moveTo>
                <a:lnTo>
                  <a:pt x="336" y="0"/>
                </a:lnTo>
                <a:lnTo>
                  <a:pt x="0" y="0"/>
                </a:lnTo>
              </a:path>
            </a:pathLst>
          </a:custGeom>
          <a:noFill/>
          <a:ln w="3175" cap="flat">
            <a:solidFill>
              <a:schemeClr val="bg1">
                <a:lumMod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29" name="Freeform 110"/>
          <p:cNvSpPr>
            <a:spLocks/>
          </p:cNvSpPr>
          <p:nvPr/>
        </p:nvSpPr>
        <p:spPr bwMode="auto">
          <a:xfrm>
            <a:off x="5455446" y="1788320"/>
            <a:ext cx="492919" cy="92869"/>
          </a:xfrm>
          <a:custGeom>
            <a:avLst/>
            <a:gdLst>
              <a:gd name="T0" fmla="*/ 0 w 414"/>
              <a:gd name="T1" fmla="*/ 78 h 78"/>
              <a:gd name="T2" fmla="*/ 78 w 414"/>
              <a:gd name="T3" fmla="*/ 0 h 78"/>
              <a:gd name="T4" fmla="*/ 414 w 414"/>
              <a:gd name="T5" fmla="*/ 0 h 78"/>
            </a:gdLst>
            <a:ahLst/>
            <a:cxnLst>
              <a:cxn ang="0">
                <a:pos x="T0" y="T1"/>
              </a:cxn>
              <a:cxn ang="0">
                <a:pos x="T2" y="T3"/>
              </a:cxn>
              <a:cxn ang="0">
                <a:pos x="T4" y="T5"/>
              </a:cxn>
            </a:cxnLst>
            <a:rect l="0" t="0" r="r" b="b"/>
            <a:pathLst>
              <a:path w="414" h="78">
                <a:moveTo>
                  <a:pt x="0" y="78"/>
                </a:moveTo>
                <a:lnTo>
                  <a:pt x="78" y="0"/>
                </a:lnTo>
                <a:lnTo>
                  <a:pt x="414" y="0"/>
                </a:lnTo>
              </a:path>
            </a:pathLst>
          </a:custGeom>
          <a:noFill/>
          <a:ln w="3175" cap="flat">
            <a:solidFill>
              <a:schemeClr val="bg1">
                <a:lumMod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0" name="Freeform 111"/>
          <p:cNvSpPr>
            <a:spLocks/>
          </p:cNvSpPr>
          <p:nvPr/>
        </p:nvSpPr>
        <p:spPr bwMode="auto">
          <a:xfrm>
            <a:off x="3195639" y="3648076"/>
            <a:ext cx="492919" cy="92869"/>
          </a:xfrm>
          <a:custGeom>
            <a:avLst/>
            <a:gdLst>
              <a:gd name="T0" fmla="*/ 414 w 414"/>
              <a:gd name="T1" fmla="*/ 0 h 78"/>
              <a:gd name="T2" fmla="*/ 336 w 414"/>
              <a:gd name="T3" fmla="*/ 78 h 78"/>
              <a:gd name="T4" fmla="*/ 0 w 414"/>
              <a:gd name="T5" fmla="*/ 78 h 78"/>
            </a:gdLst>
            <a:ahLst/>
            <a:cxnLst>
              <a:cxn ang="0">
                <a:pos x="T0" y="T1"/>
              </a:cxn>
              <a:cxn ang="0">
                <a:pos x="T2" y="T3"/>
              </a:cxn>
              <a:cxn ang="0">
                <a:pos x="T4" y="T5"/>
              </a:cxn>
            </a:cxnLst>
            <a:rect l="0" t="0" r="r" b="b"/>
            <a:pathLst>
              <a:path w="414" h="78">
                <a:moveTo>
                  <a:pt x="414" y="0"/>
                </a:moveTo>
                <a:lnTo>
                  <a:pt x="336" y="78"/>
                </a:lnTo>
                <a:lnTo>
                  <a:pt x="0" y="78"/>
                </a:lnTo>
              </a:path>
            </a:pathLst>
          </a:custGeom>
          <a:noFill/>
          <a:ln w="3175" cap="flat">
            <a:solidFill>
              <a:schemeClr val="bg1">
                <a:lumMod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1" name="Freeform 112"/>
          <p:cNvSpPr>
            <a:spLocks/>
          </p:cNvSpPr>
          <p:nvPr/>
        </p:nvSpPr>
        <p:spPr bwMode="auto">
          <a:xfrm>
            <a:off x="5455446" y="3648076"/>
            <a:ext cx="492919" cy="92869"/>
          </a:xfrm>
          <a:custGeom>
            <a:avLst/>
            <a:gdLst>
              <a:gd name="T0" fmla="*/ 0 w 414"/>
              <a:gd name="T1" fmla="*/ 0 h 78"/>
              <a:gd name="T2" fmla="*/ 78 w 414"/>
              <a:gd name="T3" fmla="*/ 78 h 78"/>
              <a:gd name="T4" fmla="*/ 414 w 414"/>
              <a:gd name="T5" fmla="*/ 78 h 78"/>
            </a:gdLst>
            <a:ahLst/>
            <a:cxnLst>
              <a:cxn ang="0">
                <a:pos x="T0" y="T1"/>
              </a:cxn>
              <a:cxn ang="0">
                <a:pos x="T2" y="T3"/>
              </a:cxn>
              <a:cxn ang="0">
                <a:pos x="T4" y="T5"/>
              </a:cxn>
            </a:cxnLst>
            <a:rect l="0" t="0" r="r" b="b"/>
            <a:pathLst>
              <a:path w="414" h="78">
                <a:moveTo>
                  <a:pt x="0" y="0"/>
                </a:moveTo>
                <a:lnTo>
                  <a:pt x="78" y="78"/>
                </a:lnTo>
                <a:lnTo>
                  <a:pt x="414" y="78"/>
                </a:lnTo>
              </a:path>
            </a:pathLst>
          </a:custGeom>
          <a:noFill/>
          <a:ln w="3175" cap="flat">
            <a:solidFill>
              <a:schemeClr val="bg1">
                <a:lumMod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2" name="Freeform 113"/>
          <p:cNvSpPr>
            <a:spLocks noEditPoints="1"/>
          </p:cNvSpPr>
          <p:nvPr/>
        </p:nvSpPr>
        <p:spPr bwMode="auto">
          <a:xfrm>
            <a:off x="3429002" y="1621632"/>
            <a:ext cx="1083469" cy="1083469"/>
          </a:xfrm>
          <a:custGeom>
            <a:avLst/>
            <a:gdLst>
              <a:gd name="T0" fmla="*/ 217 w 455"/>
              <a:gd name="T1" fmla="*/ 77 h 455"/>
              <a:gd name="T2" fmla="*/ 106 w 455"/>
              <a:gd name="T3" fmla="*/ 106 h 455"/>
              <a:gd name="T4" fmla="*/ 81 w 455"/>
              <a:gd name="T5" fmla="*/ 212 h 455"/>
              <a:gd name="T6" fmla="*/ 0 w 455"/>
              <a:gd name="T7" fmla="*/ 455 h 455"/>
              <a:gd name="T8" fmla="*/ 189 w 455"/>
              <a:gd name="T9" fmla="*/ 452 h 455"/>
              <a:gd name="T10" fmla="*/ 455 w 455"/>
              <a:gd name="T11" fmla="*/ 189 h 455"/>
              <a:gd name="T12" fmla="*/ 451 w 455"/>
              <a:gd name="T13" fmla="*/ 0 h 455"/>
              <a:gd name="T14" fmla="*/ 119 w 455"/>
              <a:gd name="T15" fmla="*/ 410 h 455"/>
              <a:gd name="T16" fmla="*/ 115 w 455"/>
              <a:gd name="T17" fmla="*/ 431 h 455"/>
              <a:gd name="T18" fmla="*/ 8 w 455"/>
              <a:gd name="T19" fmla="*/ 447 h 455"/>
              <a:gd name="T20" fmla="*/ 89 w 455"/>
              <a:gd name="T21" fmla="*/ 213 h 455"/>
              <a:gd name="T22" fmla="*/ 84 w 455"/>
              <a:gd name="T23" fmla="*/ 181 h 455"/>
              <a:gd name="T24" fmla="*/ 186 w 455"/>
              <a:gd name="T25" fmla="*/ 80 h 455"/>
              <a:gd name="T26" fmla="*/ 219 w 455"/>
              <a:gd name="T27" fmla="*/ 86 h 455"/>
              <a:gd name="T28" fmla="*/ 447 w 455"/>
              <a:gd name="T29" fmla="*/ 8 h 455"/>
              <a:gd name="T30" fmla="*/ 446 w 455"/>
              <a:gd name="T31" fmla="*/ 114 h 455"/>
              <a:gd name="T32" fmla="*/ 435 w 455"/>
              <a:gd name="T33" fmla="*/ 115 h 455"/>
              <a:gd name="T34" fmla="*/ 417 w 455"/>
              <a:gd name="T35" fmla="*/ 118 h 455"/>
              <a:gd name="T36" fmla="*/ 406 w 455"/>
              <a:gd name="T37" fmla="*/ 120 h 455"/>
              <a:gd name="T38" fmla="*/ 395 w 455"/>
              <a:gd name="T39" fmla="*/ 122 h 455"/>
              <a:gd name="T40" fmla="*/ 385 w 455"/>
              <a:gd name="T41" fmla="*/ 125 h 455"/>
              <a:gd name="T42" fmla="*/ 374 w 455"/>
              <a:gd name="T43" fmla="*/ 128 h 455"/>
              <a:gd name="T44" fmla="*/ 366 w 455"/>
              <a:gd name="T45" fmla="*/ 130 h 455"/>
              <a:gd name="T46" fmla="*/ 355 w 455"/>
              <a:gd name="T47" fmla="*/ 134 h 455"/>
              <a:gd name="T48" fmla="*/ 345 w 455"/>
              <a:gd name="T49" fmla="*/ 138 h 455"/>
              <a:gd name="T50" fmla="*/ 326 w 455"/>
              <a:gd name="T51" fmla="*/ 146 h 455"/>
              <a:gd name="T52" fmla="*/ 288 w 455"/>
              <a:gd name="T53" fmla="*/ 166 h 455"/>
              <a:gd name="T54" fmla="*/ 286 w 455"/>
              <a:gd name="T55" fmla="*/ 170 h 455"/>
              <a:gd name="T56" fmla="*/ 186 w 455"/>
              <a:gd name="T57" fmla="*/ 283 h 455"/>
              <a:gd name="T58" fmla="*/ 170 w 455"/>
              <a:gd name="T59" fmla="*/ 282 h 455"/>
              <a:gd name="T60" fmla="*/ 146 w 455"/>
              <a:gd name="T61" fmla="*/ 325 h 455"/>
              <a:gd name="T62" fmla="*/ 128 w 455"/>
              <a:gd name="T63" fmla="*/ 373 h 455"/>
              <a:gd name="T64" fmla="*/ 120 w 455"/>
              <a:gd name="T65" fmla="*/ 40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451" y="0"/>
                </a:moveTo>
                <a:cubicBezTo>
                  <a:pt x="368" y="5"/>
                  <a:pt x="287" y="31"/>
                  <a:pt x="217" y="77"/>
                </a:cubicBezTo>
                <a:cubicBezTo>
                  <a:pt x="207" y="74"/>
                  <a:pt x="196" y="72"/>
                  <a:pt x="186" y="72"/>
                </a:cubicBezTo>
                <a:cubicBezTo>
                  <a:pt x="155" y="72"/>
                  <a:pt x="127" y="84"/>
                  <a:pt x="106" y="106"/>
                </a:cubicBezTo>
                <a:cubicBezTo>
                  <a:pt x="87" y="127"/>
                  <a:pt x="76" y="153"/>
                  <a:pt x="76" y="181"/>
                </a:cubicBezTo>
                <a:cubicBezTo>
                  <a:pt x="76" y="192"/>
                  <a:pt x="78" y="202"/>
                  <a:pt x="81" y="212"/>
                </a:cubicBezTo>
                <a:cubicBezTo>
                  <a:pt x="33" y="283"/>
                  <a:pt x="5" y="366"/>
                  <a:pt x="0" y="451"/>
                </a:cubicBezTo>
                <a:cubicBezTo>
                  <a:pt x="0" y="455"/>
                  <a:pt x="0" y="455"/>
                  <a:pt x="0" y="455"/>
                </a:cubicBezTo>
                <a:cubicBezTo>
                  <a:pt x="189" y="455"/>
                  <a:pt x="189" y="455"/>
                  <a:pt x="189" y="455"/>
                </a:cubicBezTo>
                <a:cubicBezTo>
                  <a:pt x="189" y="452"/>
                  <a:pt x="189" y="452"/>
                  <a:pt x="189" y="452"/>
                </a:cubicBezTo>
                <a:cubicBezTo>
                  <a:pt x="203" y="313"/>
                  <a:pt x="313" y="203"/>
                  <a:pt x="452" y="189"/>
                </a:cubicBezTo>
                <a:cubicBezTo>
                  <a:pt x="455" y="189"/>
                  <a:pt x="455" y="189"/>
                  <a:pt x="455" y="189"/>
                </a:cubicBezTo>
                <a:cubicBezTo>
                  <a:pt x="455" y="0"/>
                  <a:pt x="455" y="0"/>
                  <a:pt x="455" y="0"/>
                </a:cubicBezTo>
                <a:lnTo>
                  <a:pt x="451" y="0"/>
                </a:lnTo>
                <a:close/>
                <a:moveTo>
                  <a:pt x="120" y="404"/>
                </a:moveTo>
                <a:cubicBezTo>
                  <a:pt x="120" y="406"/>
                  <a:pt x="119" y="408"/>
                  <a:pt x="119" y="410"/>
                </a:cubicBezTo>
                <a:cubicBezTo>
                  <a:pt x="118" y="415"/>
                  <a:pt x="117" y="421"/>
                  <a:pt x="116" y="426"/>
                </a:cubicBezTo>
                <a:cubicBezTo>
                  <a:pt x="116" y="428"/>
                  <a:pt x="116" y="430"/>
                  <a:pt x="115" y="431"/>
                </a:cubicBezTo>
                <a:cubicBezTo>
                  <a:pt x="115" y="437"/>
                  <a:pt x="114" y="442"/>
                  <a:pt x="114" y="447"/>
                </a:cubicBezTo>
                <a:cubicBezTo>
                  <a:pt x="8" y="447"/>
                  <a:pt x="8" y="447"/>
                  <a:pt x="8" y="447"/>
                </a:cubicBezTo>
                <a:cubicBezTo>
                  <a:pt x="14" y="364"/>
                  <a:pt x="41" y="284"/>
                  <a:pt x="88" y="215"/>
                </a:cubicBezTo>
                <a:cubicBezTo>
                  <a:pt x="89" y="213"/>
                  <a:pt x="89" y="213"/>
                  <a:pt x="89" y="213"/>
                </a:cubicBezTo>
                <a:cubicBezTo>
                  <a:pt x="89" y="211"/>
                  <a:pt x="89" y="211"/>
                  <a:pt x="89" y="211"/>
                </a:cubicBezTo>
                <a:cubicBezTo>
                  <a:pt x="86" y="202"/>
                  <a:pt x="84" y="192"/>
                  <a:pt x="84" y="181"/>
                </a:cubicBezTo>
                <a:cubicBezTo>
                  <a:pt x="84" y="155"/>
                  <a:pt x="94" y="131"/>
                  <a:pt x="112" y="112"/>
                </a:cubicBezTo>
                <a:cubicBezTo>
                  <a:pt x="131" y="91"/>
                  <a:pt x="157" y="80"/>
                  <a:pt x="186" y="80"/>
                </a:cubicBezTo>
                <a:cubicBezTo>
                  <a:pt x="196" y="80"/>
                  <a:pt x="207" y="82"/>
                  <a:pt x="217" y="85"/>
                </a:cubicBezTo>
                <a:cubicBezTo>
                  <a:pt x="219" y="86"/>
                  <a:pt x="219" y="86"/>
                  <a:pt x="219" y="86"/>
                </a:cubicBezTo>
                <a:cubicBezTo>
                  <a:pt x="220" y="85"/>
                  <a:pt x="220" y="85"/>
                  <a:pt x="220" y="85"/>
                </a:cubicBezTo>
                <a:cubicBezTo>
                  <a:pt x="288" y="40"/>
                  <a:pt x="367" y="14"/>
                  <a:pt x="447" y="8"/>
                </a:cubicBezTo>
                <a:cubicBezTo>
                  <a:pt x="447" y="114"/>
                  <a:pt x="447" y="114"/>
                  <a:pt x="447" y="114"/>
                </a:cubicBezTo>
                <a:cubicBezTo>
                  <a:pt x="447" y="114"/>
                  <a:pt x="446" y="114"/>
                  <a:pt x="446" y="114"/>
                </a:cubicBezTo>
                <a:cubicBezTo>
                  <a:pt x="443" y="114"/>
                  <a:pt x="440" y="114"/>
                  <a:pt x="438" y="115"/>
                </a:cubicBezTo>
                <a:cubicBezTo>
                  <a:pt x="437" y="115"/>
                  <a:pt x="436" y="115"/>
                  <a:pt x="435" y="115"/>
                </a:cubicBezTo>
                <a:cubicBezTo>
                  <a:pt x="432" y="115"/>
                  <a:pt x="429" y="116"/>
                  <a:pt x="426" y="116"/>
                </a:cubicBezTo>
                <a:cubicBezTo>
                  <a:pt x="423" y="117"/>
                  <a:pt x="420" y="117"/>
                  <a:pt x="417" y="118"/>
                </a:cubicBezTo>
                <a:cubicBezTo>
                  <a:pt x="416" y="118"/>
                  <a:pt x="415" y="118"/>
                  <a:pt x="414" y="118"/>
                </a:cubicBezTo>
                <a:cubicBezTo>
                  <a:pt x="411" y="119"/>
                  <a:pt x="409" y="119"/>
                  <a:pt x="406" y="120"/>
                </a:cubicBezTo>
                <a:cubicBezTo>
                  <a:pt x="405" y="120"/>
                  <a:pt x="404" y="120"/>
                  <a:pt x="403" y="120"/>
                </a:cubicBezTo>
                <a:cubicBezTo>
                  <a:pt x="400" y="121"/>
                  <a:pt x="398" y="121"/>
                  <a:pt x="395" y="122"/>
                </a:cubicBezTo>
                <a:cubicBezTo>
                  <a:pt x="395" y="122"/>
                  <a:pt x="395" y="122"/>
                  <a:pt x="395" y="122"/>
                </a:cubicBezTo>
                <a:cubicBezTo>
                  <a:pt x="392" y="123"/>
                  <a:pt x="388" y="124"/>
                  <a:pt x="385" y="125"/>
                </a:cubicBezTo>
                <a:cubicBezTo>
                  <a:pt x="382" y="126"/>
                  <a:pt x="378" y="127"/>
                  <a:pt x="375" y="128"/>
                </a:cubicBezTo>
                <a:cubicBezTo>
                  <a:pt x="375" y="128"/>
                  <a:pt x="375" y="128"/>
                  <a:pt x="374" y="128"/>
                </a:cubicBezTo>
                <a:cubicBezTo>
                  <a:pt x="372" y="129"/>
                  <a:pt x="369" y="129"/>
                  <a:pt x="366" y="130"/>
                </a:cubicBezTo>
                <a:cubicBezTo>
                  <a:pt x="366" y="130"/>
                  <a:pt x="366" y="130"/>
                  <a:pt x="366" y="130"/>
                </a:cubicBezTo>
                <a:cubicBezTo>
                  <a:pt x="364" y="131"/>
                  <a:pt x="362" y="132"/>
                  <a:pt x="360" y="132"/>
                </a:cubicBezTo>
                <a:cubicBezTo>
                  <a:pt x="358" y="133"/>
                  <a:pt x="357" y="133"/>
                  <a:pt x="355" y="134"/>
                </a:cubicBezTo>
                <a:cubicBezTo>
                  <a:pt x="354" y="134"/>
                  <a:pt x="353" y="135"/>
                  <a:pt x="353" y="135"/>
                </a:cubicBezTo>
                <a:cubicBezTo>
                  <a:pt x="350" y="136"/>
                  <a:pt x="347" y="137"/>
                  <a:pt x="345" y="138"/>
                </a:cubicBezTo>
                <a:cubicBezTo>
                  <a:pt x="342" y="139"/>
                  <a:pt x="339" y="140"/>
                  <a:pt x="336" y="142"/>
                </a:cubicBezTo>
                <a:cubicBezTo>
                  <a:pt x="333" y="143"/>
                  <a:pt x="329" y="144"/>
                  <a:pt x="326" y="146"/>
                </a:cubicBezTo>
                <a:cubicBezTo>
                  <a:pt x="324" y="147"/>
                  <a:pt x="321" y="148"/>
                  <a:pt x="318" y="150"/>
                </a:cubicBezTo>
                <a:cubicBezTo>
                  <a:pt x="308" y="155"/>
                  <a:pt x="298" y="160"/>
                  <a:pt x="288" y="166"/>
                </a:cubicBezTo>
                <a:cubicBezTo>
                  <a:pt x="286" y="168"/>
                  <a:pt x="286" y="168"/>
                  <a:pt x="286" y="168"/>
                </a:cubicBezTo>
                <a:cubicBezTo>
                  <a:pt x="286" y="170"/>
                  <a:pt x="286" y="170"/>
                  <a:pt x="286" y="170"/>
                </a:cubicBezTo>
                <a:cubicBezTo>
                  <a:pt x="287" y="174"/>
                  <a:pt x="287" y="178"/>
                  <a:pt x="287" y="181"/>
                </a:cubicBezTo>
                <a:cubicBezTo>
                  <a:pt x="287" y="237"/>
                  <a:pt x="241" y="283"/>
                  <a:pt x="186" y="283"/>
                </a:cubicBezTo>
                <a:cubicBezTo>
                  <a:pt x="182" y="283"/>
                  <a:pt x="177" y="282"/>
                  <a:pt x="173" y="282"/>
                </a:cubicBezTo>
                <a:cubicBezTo>
                  <a:pt x="170" y="282"/>
                  <a:pt x="170" y="282"/>
                  <a:pt x="170" y="282"/>
                </a:cubicBezTo>
                <a:cubicBezTo>
                  <a:pt x="169" y="284"/>
                  <a:pt x="169" y="284"/>
                  <a:pt x="169" y="284"/>
                </a:cubicBezTo>
                <a:cubicBezTo>
                  <a:pt x="160" y="297"/>
                  <a:pt x="153" y="311"/>
                  <a:pt x="146" y="325"/>
                </a:cubicBezTo>
                <a:cubicBezTo>
                  <a:pt x="145" y="328"/>
                  <a:pt x="144" y="330"/>
                  <a:pt x="143" y="333"/>
                </a:cubicBezTo>
                <a:cubicBezTo>
                  <a:pt x="137" y="346"/>
                  <a:pt x="132" y="359"/>
                  <a:pt x="128" y="373"/>
                </a:cubicBezTo>
                <a:cubicBezTo>
                  <a:pt x="128" y="375"/>
                  <a:pt x="127" y="376"/>
                  <a:pt x="127" y="378"/>
                </a:cubicBezTo>
                <a:cubicBezTo>
                  <a:pt x="124" y="387"/>
                  <a:pt x="122" y="395"/>
                  <a:pt x="120" y="404"/>
                </a:cubicBez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3" name="Freeform 114"/>
          <p:cNvSpPr>
            <a:spLocks noEditPoints="1"/>
          </p:cNvSpPr>
          <p:nvPr/>
        </p:nvSpPr>
        <p:spPr bwMode="auto">
          <a:xfrm>
            <a:off x="4631533" y="1621632"/>
            <a:ext cx="1083469" cy="1083469"/>
          </a:xfrm>
          <a:custGeom>
            <a:avLst/>
            <a:gdLst>
              <a:gd name="T0" fmla="*/ 0 w 455"/>
              <a:gd name="T1" fmla="*/ 189 h 455"/>
              <a:gd name="T2" fmla="*/ 266 w 455"/>
              <a:gd name="T3" fmla="*/ 452 h 455"/>
              <a:gd name="T4" fmla="*/ 455 w 455"/>
              <a:gd name="T5" fmla="*/ 455 h 455"/>
              <a:gd name="T6" fmla="*/ 374 w 455"/>
              <a:gd name="T7" fmla="*/ 212 h 455"/>
              <a:gd name="T8" fmla="*/ 349 w 455"/>
              <a:gd name="T9" fmla="*/ 106 h 455"/>
              <a:gd name="T10" fmla="*/ 237 w 455"/>
              <a:gd name="T11" fmla="*/ 77 h 455"/>
              <a:gd name="T12" fmla="*/ 0 w 455"/>
              <a:gd name="T13" fmla="*/ 0 h 455"/>
              <a:gd name="T14" fmla="*/ 327 w 455"/>
              <a:gd name="T15" fmla="*/ 373 h 455"/>
              <a:gd name="T16" fmla="*/ 309 w 455"/>
              <a:gd name="T17" fmla="*/ 325 h 455"/>
              <a:gd name="T18" fmla="*/ 285 w 455"/>
              <a:gd name="T19" fmla="*/ 282 h 455"/>
              <a:gd name="T20" fmla="*/ 269 w 455"/>
              <a:gd name="T21" fmla="*/ 283 h 455"/>
              <a:gd name="T22" fmla="*/ 169 w 455"/>
              <a:gd name="T23" fmla="*/ 170 h 455"/>
              <a:gd name="T24" fmla="*/ 167 w 455"/>
              <a:gd name="T25" fmla="*/ 166 h 455"/>
              <a:gd name="T26" fmla="*/ 129 w 455"/>
              <a:gd name="T27" fmla="*/ 146 h 455"/>
              <a:gd name="T28" fmla="*/ 110 w 455"/>
              <a:gd name="T29" fmla="*/ 138 h 455"/>
              <a:gd name="T30" fmla="*/ 100 w 455"/>
              <a:gd name="T31" fmla="*/ 134 h 455"/>
              <a:gd name="T32" fmla="*/ 89 w 455"/>
              <a:gd name="T33" fmla="*/ 130 h 455"/>
              <a:gd name="T34" fmla="*/ 81 w 455"/>
              <a:gd name="T35" fmla="*/ 128 h 455"/>
              <a:gd name="T36" fmla="*/ 70 w 455"/>
              <a:gd name="T37" fmla="*/ 125 h 455"/>
              <a:gd name="T38" fmla="*/ 60 w 455"/>
              <a:gd name="T39" fmla="*/ 122 h 455"/>
              <a:gd name="T40" fmla="*/ 49 w 455"/>
              <a:gd name="T41" fmla="*/ 120 h 455"/>
              <a:gd name="T42" fmla="*/ 38 w 455"/>
              <a:gd name="T43" fmla="*/ 118 h 455"/>
              <a:gd name="T44" fmla="*/ 20 w 455"/>
              <a:gd name="T45" fmla="*/ 115 h 455"/>
              <a:gd name="T46" fmla="*/ 9 w 455"/>
              <a:gd name="T47" fmla="*/ 114 h 455"/>
              <a:gd name="T48" fmla="*/ 8 w 455"/>
              <a:gd name="T49" fmla="*/ 8 h 455"/>
              <a:gd name="T50" fmla="*/ 236 w 455"/>
              <a:gd name="T51" fmla="*/ 86 h 455"/>
              <a:gd name="T52" fmla="*/ 269 w 455"/>
              <a:gd name="T53" fmla="*/ 80 h 455"/>
              <a:gd name="T54" fmla="*/ 371 w 455"/>
              <a:gd name="T55" fmla="*/ 181 h 455"/>
              <a:gd name="T56" fmla="*/ 366 w 455"/>
              <a:gd name="T57" fmla="*/ 213 h 455"/>
              <a:gd name="T58" fmla="*/ 447 w 455"/>
              <a:gd name="T59" fmla="*/ 447 h 455"/>
              <a:gd name="T60" fmla="*/ 340 w 455"/>
              <a:gd name="T61" fmla="*/ 431 h 455"/>
              <a:gd name="T62" fmla="*/ 336 w 455"/>
              <a:gd name="T63" fmla="*/ 410 h 455"/>
              <a:gd name="T64" fmla="*/ 328 w 455"/>
              <a:gd name="T65" fmla="*/ 37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0" y="0"/>
                </a:moveTo>
                <a:cubicBezTo>
                  <a:pt x="0" y="189"/>
                  <a:pt x="0" y="189"/>
                  <a:pt x="0" y="189"/>
                </a:cubicBezTo>
                <a:cubicBezTo>
                  <a:pt x="3" y="189"/>
                  <a:pt x="3" y="189"/>
                  <a:pt x="3" y="189"/>
                </a:cubicBezTo>
                <a:cubicBezTo>
                  <a:pt x="142" y="203"/>
                  <a:pt x="252" y="313"/>
                  <a:pt x="266" y="452"/>
                </a:cubicBezTo>
                <a:cubicBezTo>
                  <a:pt x="266" y="455"/>
                  <a:pt x="266" y="455"/>
                  <a:pt x="266" y="455"/>
                </a:cubicBezTo>
                <a:cubicBezTo>
                  <a:pt x="455" y="455"/>
                  <a:pt x="455" y="455"/>
                  <a:pt x="455" y="455"/>
                </a:cubicBezTo>
                <a:cubicBezTo>
                  <a:pt x="455" y="451"/>
                  <a:pt x="455" y="451"/>
                  <a:pt x="455" y="451"/>
                </a:cubicBezTo>
                <a:cubicBezTo>
                  <a:pt x="450" y="366"/>
                  <a:pt x="422" y="283"/>
                  <a:pt x="374" y="212"/>
                </a:cubicBezTo>
                <a:cubicBezTo>
                  <a:pt x="377" y="202"/>
                  <a:pt x="379" y="192"/>
                  <a:pt x="379" y="181"/>
                </a:cubicBezTo>
                <a:cubicBezTo>
                  <a:pt x="379" y="153"/>
                  <a:pt x="368" y="127"/>
                  <a:pt x="349" y="106"/>
                </a:cubicBezTo>
                <a:cubicBezTo>
                  <a:pt x="328" y="84"/>
                  <a:pt x="300" y="72"/>
                  <a:pt x="269" y="72"/>
                </a:cubicBezTo>
                <a:cubicBezTo>
                  <a:pt x="259" y="72"/>
                  <a:pt x="248" y="74"/>
                  <a:pt x="237" y="77"/>
                </a:cubicBezTo>
                <a:cubicBezTo>
                  <a:pt x="168" y="31"/>
                  <a:pt x="87" y="5"/>
                  <a:pt x="4" y="0"/>
                </a:cubicBezTo>
                <a:lnTo>
                  <a:pt x="0" y="0"/>
                </a:lnTo>
                <a:close/>
                <a:moveTo>
                  <a:pt x="328" y="378"/>
                </a:moveTo>
                <a:cubicBezTo>
                  <a:pt x="328" y="376"/>
                  <a:pt x="327" y="375"/>
                  <a:pt x="327" y="373"/>
                </a:cubicBezTo>
                <a:cubicBezTo>
                  <a:pt x="323" y="359"/>
                  <a:pt x="318" y="346"/>
                  <a:pt x="312" y="333"/>
                </a:cubicBezTo>
                <a:cubicBezTo>
                  <a:pt x="311" y="330"/>
                  <a:pt x="310" y="328"/>
                  <a:pt x="309" y="325"/>
                </a:cubicBezTo>
                <a:cubicBezTo>
                  <a:pt x="302" y="311"/>
                  <a:pt x="294" y="297"/>
                  <a:pt x="286" y="284"/>
                </a:cubicBezTo>
                <a:cubicBezTo>
                  <a:pt x="285" y="282"/>
                  <a:pt x="285" y="282"/>
                  <a:pt x="285" y="282"/>
                </a:cubicBezTo>
                <a:cubicBezTo>
                  <a:pt x="282" y="282"/>
                  <a:pt x="282" y="282"/>
                  <a:pt x="282" y="282"/>
                </a:cubicBezTo>
                <a:cubicBezTo>
                  <a:pt x="278" y="282"/>
                  <a:pt x="273" y="283"/>
                  <a:pt x="269" y="283"/>
                </a:cubicBezTo>
                <a:cubicBezTo>
                  <a:pt x="214" y="283"/>
                  <a:pt x="168" y="237"/>
                  <a:pt x="168" y="181"/>
                </a:cubicBezTo>
                <a:cubicBezTo>
                  <a:pt x="168" y="178"/>
                  <a:pt x="168" y="174"/>
                  <a:pt x="169" y="170"/>
                </a:cubicBezTo>
                <a:cubicBezTo>
                  <a:pt x="169" y="168"/>
                  <a:pt x="169" y="168"/>
                  <a:pt x="169" y="168"/>
                </a:cubicBezTo>
                <a:cubicBezTo>
                  <a:pt x="167" y="166"/>
                  <a:pt x="167" y="166"/>
                  <a:pt x="167" y="166"/>
                </a:cubicBezTo>
                <a:cubicBezTo>
                  <a:pt x="157" y="160"/>
                  <a:pt x="147" y="155"/>
                  <a:pt x="136" y="150"/>
                </a:cubicBezTo>
                <a:cubicBezTo>
                  <a:pt x="134" y="148"/>
                  <a:pt x="131" y="147"/>
                  <a:pt x="129" y="146"/>
                </a:cubicBezTo>
                <a:cubicBezTo>
                  <a:pt x="126" y="144"/>
                  <a:pt x="122" y="143"/>
                  <a:pt x="119" y="142"/>
                </a:cubicBezTo>
                <a:cubicBezTo>
                  <a:pt x="116" y="140"/>
                  <a:pt x="113" y="139"/>
                  <a:pt x="110" y="138"/>
                </a:cubicBezTo>
                <a:cubicBezTo>
                  <a:pt x="108" y="137"/>
                  <a:pt x="105" y="136"/>
                  <a:pt x="102" y="135"/>
                </a:cubicBezTo>
                <a:cubicBezTo>
                  <a:pt x="102" y="135"/>
                  <a:pt x="101" y="134"/>
                  <a:pt x="100" y="134"/>
                </a:cubicBezTo>
                <a:cubicBezTo>
                  <a:pt x="98" y="133"/>
                  <a:pt x="97" y="133"/>
                  <a:pt x="95" y="132"/>
                </a:cubicBezTo>
                <a:cubicBezTo>
                  <a:pt x="93" y="132"/>
                  <a:pt x="91" y="131"/>
                  <a:pt x="89" y="130"/>
                </a:cubicBezTo>
                <a:cubicBezTo>
                  <a:pt x="89" y="130"/>
                  <a:pt x="89" y="130"/>
                  <a:pt x="89" y="130"/>
                </a:cubicBezTo>
                <a:cubicBezTo>
                  <a:pt x="86" y="129"/>
                  <a:pt x="83" y="129"/>
                  <a:pt x="81" y="128"/>
                </a:cubicBezTo>
                <a:cubicBezTo>
                  <a:pt x="80" y="128"/>
                  <a:pt x="80" y="128"/>
                  <a:pt x="80" y="128"/>
                </a:cubicBezTo>
                <a:cubicBezTo>
                  <a:pt x="77" y="127"/>
                  <a:pt x="73" y="126"/>
                  <a:pt x="70" y="125"/>
                </a:cubicBezTo>
                <a:cubicBezTo>
                  <a:pt x="67" y="124"/>
                  <a:pt x="63" y="123"/>
                  <a:pt x="60" y="122"/>
                </a:cubicBezTo>
                <a:cubicBezTo>
                  <a:pt x="60" y="122"/>
                  <a:pt x="60" y="122"/>
                  <a:pt x="60" y="122"/>
                </a:cubicBezTo>
                <a:cubicBezTo>
                  <a:pt x="57" y="121"/>
                  <a:pt x="55" y="121"/>
                  <a:pt x="52" y="120"/>
                </a:cubicBezTo>
                <a:cubicBezTo>
                  <a:pt x="51" y="120"/>
                  <a:pt x="50" y="120"/>
                  <a:pt x="49" y="120"/>
                </a:cubicBezTo>
                <a:cubicBezTo>
                  <a:pt x="46" y="119"/>
                  <a:pt x="44" y="119"/>
                  <a:pt x="41" y="118"/>
                </a:cubicBezTo>
                <a:cubicBezTo>
                  <a:pt x="40" y="118"/>
                  <a:pt x="39" y="118"/>
                  <a:pt x="38" y="118"/>
                </a:cubicBezTo>
                <a:cubicBezTo>
                  <a:pt x="35" y="117"/>
                  <a:pt x="32" y="117"/>
                  <a:pt x="29" y="116"/>
                </a:cubicBezTo>
                <a:cubicBezTo>
                  <a:pt x="26" y="116"/>
                  <a:pt x="23" y="115"/>
                  <a:pt x="20" y="115"/>
                </a:cubicBezTo>
                <a:cubicBezTo>
                  <a:pt x="19" y="115"/>
                  <a:pt x="18" y="115"/>
                  <a:pt x="17" y="115"/>
                </a:cubicBezTo>
                <a:cubicBezTo>
                  <a:pt x="15" y="114"/>
                  <a:pt x="12" y="114"/>
                  <a:pt x="9" y="114"/>
                </a:cubicBezTo>
                <a:cubicBezTo>
                  <a:pt x="9" y="114"/>
                  <a:pt x="8" y="114"/>
                  <a:pt x="8" y="114"/>
                </a:cubicBezTo>
                <a:cubicBezTo>
                  <a:pt x="8" y="8"/>
                  <a:pt x="8" y="8"/>
                  <a:pt x="8" y="8"/>
                </a:cubicBezTo>
                <a:cubicBezTo>
                  <a:pt x="88" y="14"/>
                  <a:pt x="167" y="40"/>
                  <a:pt x="235" y="85"/>
                </a:cubicBezTo>
                <a:cubicBezTo>
                  <a:pt x="236" y="86"/>
                  <a:pt x="236" y="86"/>
                  <a:pt x="236" y="86"/>
                </a:cubicBezTo>
                <a:cubicBezTo>
                  <a:pt x="238" y="85"/>
                  <a:pt x="238" y="85"/>
                  <a:pt x="238" y="85"/>
                </a:cubicBezTo>
                <a:cubicBezTo>
                  <a:pt x="248" y="82"/>
                  <a:pt x="259" y="80"/>
                  <a:pt x="269" y="80"/>
                </a:cubicBezTo>
                <a:cubicBezTo>
                  <a:pt x="298" y="80"/>
                  <a:pt x="324" y="91"/>
                  <a:pt x="343" y="112"/>
                </a:cubicBezTo>
                <a:cubicBezTo>
                  <a:pt x="361" y="131"/>
                  <a:pt x="371" y="155"/>
                  <a:pt x="371" y="181"/>
                </a:cubicBezTo>
                <a:cubicBezTo>
                  <a:pt x="371" y="192"/>
                  <a:pt x="369" y="202"/>
                  <a:pt x="366" y="211"/>
                </a:cubicBezTo>
                <a:cubicBezTo>
                  <a:pt x="366" y="213"/>
                  <a:pt x="366" y="213"/>
                  <a:pt x="366" y="213"/>
                </a:cubicBezTo>
                <a:cubicBezTo>
                  <a:pt x="367" y="215"/>
                  <a:pt x="367" y="215"/>
                  <a:pt x="367" y="215"/>
                </a:cubicBezTo>
                <a:cubicBezTo>
                  <a:pt x="414" y="284"/>
                  <a:pt x="441" y="364"/>
                  <a:pt x="447" y="447"/>
                </a:cubicBezTo>
                <a:cubicBezTo>
                  <a:pt x="341" y="447"/>
                  <a:pt x="341" y="447"/>
                  <a:pt x="341" y="447"/>
                </a:cubicBezTo>
                <a:cubicBezTo>
                  <a:pt x="341" y="442"/>
                  <a:pt x="340" y="437"/>
                  <a:pt x="340" y="431"/>
                </a:cubicBezTo>
                <a:cubicBezTo>
                  <a:pt x="339" y="430"/>
                  <a:pt x="339" y="428"/>
                  <a:pt x="339" y="426"/>
                </a:cubicBezTo>
                <a:cubicBezTo>
                  <a:pt x="338" y="421"/>
                  <a:pt x="337" y="415"/>
                  <a:pt x="336" y="410"/>
                </a:cubicBezTo>
                <a:cubicBezTo>
                  <a:pt x="336" y="408"/>
                  <a:pt x="335" y="406"/>
                  <a:pt x="335" y="404"/>
                </a:cubicBezTo>
                <a:cubicBezTo>
                  <a:pt x="333" y="395"/>
                  <a:pt x="331" y="387"/>
                  <a:pt x="328" y="378"/>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4" name="Freeform 115"/>
          <p:cNvSpPr>
            <a:spLocks noEditPoints="1"/>
          </p:cNvSpPr>
          <p:nvPr/>
        </p:nvSpPr>
        <p:spPr bwMode="auto">
          <a:xfrm>
            <a:off x="3429002" y="2824164"/>
            <a:ext cx="1083469" cy="1083469"/>
          </a:xfrm>
          <a:custGeom>
            <a:avLst/>
            <a:gdLst>
              <a:gd name="T0" fmla="*/ 455 w 455"/>
              <a:gd name="T1" fmla="*/ 266 h 455"/>
              <a:gd name="T2" fmla="*/ 189 w 455"/>
              <a:gd name="T3" fmla="*/ 3 h 455"/>
              <a:gd name="T4" fmla="*/ 0 w 455"/>
              <a:gd name="T5" fmla="*/ 0 h 455"/>
              <a:gd name="T6" fmla="*/ 81 w 455"/>
              <a:gd name="T7" fmla="*/ 243 h 455"/>
              <a:gd name="T8" fmla="*/ 106 w 455"/>
              <a:gd name="T9" fmla="*/ 349 h 455"/>
              <a:gd name="T10" fmla="*/ 217 w 455"/>
              <a:gd name="T11" fmla="*/ 378 h 455"/>
              <a:gd name="T12" fmla="*/ 455 w 455"/>
              <a:gd name="T13" fmla="*/ 455 h 455"/>
              <a:gd name="T14" fmla="*/ 128 w 455"/>
              <a:gd name="T15" fmla="*/ 82 h 455"/>
              <a:gd name="T16" fmla="*/ 146 w 455"/>
              <a:gd name="T17" fmla="*/ 130 h 455"/>
              <a:gd name="T18" fmla="*/ 170 w 455"/>
              <a:gd name="T19" fmla="*/ 174 h 455"/>
              <a:gd name="T20" fmla="*/ 186 w 455"/>
              <a:gd name="T21" fmla="*/ 172 h 455"/>
              <a:gd name="T22" fmla="*/ 286 w 455"/>
              <a:gd name="T23" fmla="*/ 285 h 455"/>
              <a:gd name="T24" fmla="*/ 288 w 455"/>
              <a:gd name="T25" fmla="*/ 289 h 455"/>
              <a:gd name="T26" fmla="*/ 326 w 455"/>
              <a:gd name="T27" fmla="*/ 309 h 455"/>
              <a:gd name="T28" fmla="*/ 345 w 455"/>
              <a:gd name="T29" fmla="*/ 317 h 455"/>
              <a:gd name="T30" fmla="*/ 355 w 455"/>
              <a:gd name="T31" fmla="*/ 321 h 455"/>
              <a:gd name="T32" fmla="*/ 366 w 455"/>
              <a:gd name="T33" fmla="*/ 325 h 455"/>
              <a:gd name="T34" fmla="*/ 374 w 455"/>
              <a:gd name="T35" fmla="*/ 327 h 455"/>
              <a:gd name="T36" fmla="*/ 385 w 455"/>
              <a:gd name="T37" fmla="*/ 330 h 455"/>
              <a:gd name="T38" fmla="*/ 395 w 455"/>
              <a:gd name="T39" fmla="*/ 333 h 455"/>
              <a:gd name="T40" fmla="*/ 406 w 455"/>
              <a:gd name="T41" fmla="*/ 335 h 455"/>
              <a:gd name="T42" fmla="*/ 417 w 455"/>
              <a:gd name="T43" fmla="*/ 337 h 455"/>
              <a:gd name="T44" fmla="*/ 435 w 455"/>
              <a:gd name="T45" fmla="*/ 340 h 455"/>
              <a:gd name="T46" fmla="*/ 446 w 455"/>
              <a:gd name="T47" fmla="*/ 341 h 455"/>
              <a:gd name="T48" fmla="*/ 447 w 455"/>
              <a:gd name="T49" fmla="*/ 447 h 455"/>
              <a:gd name="T50" fmla="*/ 219 w 455"/>
              <a:gd name="T51" fmla="*/ 369 h 455"/>
              <a:gd name="T52" fmla="*/ 186 w 455"/>
              <a:gd name="T53" fmla="*/ 375 h 455"/>
              <a:gd name="T54" fmla="*/ 84 w 455"/>
              <a:gd name="T55" fmla="*/ 274 h 455"/>
              <a:gd name="T56" fmla="*/ 89 w 455"/>
              <a:gd name="T57" fmla="*/ 242 h 455"/>
              <a:gd name="T58" fmla="*/ 8 w 455"/>
              <a:gd name="T59" fmla="*/ 8 h 455"/>
              <a:gd name="T60" fmla="*/ 115 w 455"/>
              <a:gd name="T61" fmla="*/ 24 h 455"/>
              <a:gd name="T62" fmla="*/ 119 w 455"/>
              <a:gd name="T63" fmla="*/ 45 h 455"/>
              <a:gd name="T64" fmla="*/ 127 w 455"/>
              <a:gd name="T65" fmla="*/ 7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455" y="455"/>
                </a:moveTo>
                <a:cubicBezTo>
                  <a:pt x="455" y="266"/>
                  <a:pt x="455" y="266"/>
                  <a:pt x="455" y="266"/>
                </a:cubicBezTo>
                <a:cubicBezTo>
                  <a:pt x="452" y="266"/>
                  <a:pt x="452" y="266"/>
                  <a:pt x="452" y="266"/>
                </a:cubicBezTo>
                <a:cubicBezTo>
                  <a:pt x="313" y="252"/>
                  <a:pt x="203" y="142"/>
                  <a:pt x="189" y="3"/>
                </a:cubicBezTo>
                <a:cubicBezTo>
                  <a:pt x="189" y="0"/>
                  <a:pt x="189" y="0"/>
                  <a:pt x="189" y="0"/>
                </a:cubicBezTo>
                <a:cubicBezTo>
                  <a:pt x="0" y="0"/>
                  <a:pt x="0" y="0"/>
                  <a:pt x="0" y="0"/>
                </a:cubicBezTo>
                <a:cubicBezTo>
                  <a:pt x="0" y="4"/>
                  <a:pt x="0" y="4"/>
                  <a:pt x="0" y="4"/>
                </a:cubicBezTo>
                <a:cubicBezTo>
                  <a:pt x="5" y="89"/>
                  <a:pt x="33" y="172"/>
                  <a:pt x="81" y="243"/>
                </a:cubicBezTo>
                <a:cubicBezTo>
                  <a:pt x="78" y="253"/>
                  <a:pt x="76" y="263"/>
                  <a:pt x="76" y="274"/>
                </a:cubicBezTo>
                <a:cubicBezTo>
                  <a:pt x="76" y="302"/>
                  <a:pt x="87" y="328"/>
                  <a:pt x="106" y="349"/>
                </a:cubicBezTo>
                <a:cubicBezTo>
                  <a:pt x="127" y="371"/>
                  <a:pt x="155" y="383"/>
                  <a:pt x="186" y="383"/>
                </a:cubicBezTo>
                <a:cubicBezTo>
                  <a:pt x="196" y="383"/>
                  <a:pt x="207" y="381"/>
                  <a:pt x="217" y="378"/>
                </a:cubicBezTo>
                <a:cubicBezTo>
                  <a:pt x="287" y="424"/>
                  <a:pt x="368" y="450"/>
                  <a:pt x="451" y="455"/>
                </a:cubicBezTo>
                <a:lnTo>
                  <a:pt x="455" y="455"/>
                </a:lnTo>
                <a:close/>
                <a:moveTo>
                  <a:pt x="127" y="77"/>
                </a:moveTo>
                <a:cubicBezTo>
                  <a:pt x="127" y="79"/>
                  <a:pt x="128" y="80"/>
                  <a:pt x="128" y="82"/>
                </a:cubicBezTo>
                <a:cubicBezTo>
                  <a:pt x="132" y="96"/>
                  <a:pt x="137" y="109"/>
                  <a:pt x="143" y="122"/>
                </a:cubicBezTo>
                <a:cubicBezTo>
                  <a:pt x="144" y="125"/>
                  <a:pt x="145" y="127"/>
                  <a:pt x="146" y="130"/>
                </a:cubicBezTo>
                <a:cubicBezTo>
                  <a:pt x="153" y="144"/>
                  <a:pt x="160" y="158"/>
                  <a:pt x="169" y="171"/>
                </a:cubicBezTo>
                <a:cubicBezTo>
                  <a:pt x="170" y="174"/>
                  <a:pt x="170" y="174"/>
                  <a:pt x="170" y="174"/>
                </a:cubicBezTo>
                <a:cubicBezTo>
                  <a:pt x="173" y="173"/>
                  <a:pt x="173" y="173"/>
                  <a:pt x="173" y="173"/>
                </a:cubicBezTo>
                <a:cubicBezTo>
                  <a:pt x="177" y="173"/>
                  <a:pt x="182" y="172"/>
                  <a:pt x="186" y="172"/>
                </a:cubicBezTo>
                <a:cubicBezTo>
                  <a:pt x="241" y="172"/>
                  <a:pt x="287" y="218"/>
                  <a:pt x="287" y="274"/>
                </a:cubicBezTo>
                <a:cubicBezTo>
                  <a:pt x="287" y="277"/>
                  <a:pt x="287" y="281"/>
                  <a:pt x="286" y="285"/>
                </a:cubicBezTo>
                <a:cubicBezTo>
                  <a:pt x="286" y="287"/>
                  <a:pt x="286" y="287"/>
                  <a:pt x="286" y="287"/>
                </a:cubicBezTo>
                <a:cubicBezTo>
                  <a:pt x="288" y="289"/>
                  <a:pt x="288" y="289"/>
                  <a:pt x="288" y="289"/>
                </a:cubicBezTo>
                <a:cubicBezTo>
                  <a:pt x="298" y="295"/>
                  <a:pt x="308" y="300"/>
                  <a:pt x="318" y="305"/>
                </a:cubicBezTo>
                <a:cubicBezTo>
                  <a:pt x="321" y="307"/>
                  <a:pt x="324" y="308"/>
                  <a:pt x="326" y="309"/>
                </a:cubicBezTo>
                <a:cubicBezTo>
                  <a:pt x="329" y="311"/>
                  <a:pt x="333" y="312"/>
                  <a:pt x="336" y="314"/>
                </a:cubicBezTo>
                <a:cubicBezTo>
                  <a:pt x="339" y="315"/>
                  <a:pt x="342" y="316"/>
                  <a:pt x="345" y="317"/>
                </a:cubicBezTo>
                <a:cubicBezTo>
                  <a:pt x="347" y="318"/>
                  <a:pt x="350" y="319"/>
                  <a:pt x="353" y="320"/>
                </a:cubicBezTo>
                <a:cubicBezTo>
                  <a:pt x="353" y="320"/>
                  <a:pt x="354" y="321"/>
                  <a:pt x="355" y="321"/>
                </a:cubicBezTo>
                <a:cubicBezTo>
                  <a:pt x="357" y="322"/>
                  <a:pt x="358" y="322"/>
                  <a:pt x="360" y="323"/>
                </a:cubicBezTo>
                <a:cubicBezTo>
                  <a:pt x="362" y="323"/>
                  <a:pt x="364" y="324"/>
                  <a:pt x="366" y="325"/>
                </a:cubicBezTo>
                <a:cubicBezTo>
                  <a:pt x="366" y="325"/>
                  <a:pt x="366" y="325"/>
                  <a:pt x="366" y="325"/>
                </a:cubicBezTo>
                <a:cubicBezTo>
                  <a:pt x="369" y="326"/>
                  <a:pt x="372" y="327"/>
                  <a:pt x="374" y="327"/>
                </a:cubicBezTo>
                <a:cubicBezTo>
                  <a:pt x="375" y="327"/>
                  <a:pt x="375" y="327"/>
                  <a:pt x="375" y="328"/>
                </a:cubicBezTo>
                <a:cubicBezTo>
                  <a:pt x="378" y="329"/>
                  <a:pt x="382" y="329"/>
                  <a:pt x="385" y="330"/>
                </a:cubicBezTo>
                <a:cubicBezTo>
                  <a:pt x="388" y="331"/>
                  <a:pt x="392" y="332"/>
                  <a:pt x="395" y="333"/>
                </a:cubicBezTo>
                <a:cubicBezTo>
                  <a:pt x="395" y="333"/>
                  <a:pt x="395" y="333"/>
                  <a:pt x="395" y="333"/>
                </a:cubicBezTo>
                <a:cubicBezTo>
                  <a:pt x="398" y="334"/>
                  <a:pt x="400" y="334"/>
                  <a:pt x="403" y="335"/>
                </a:cubicBezTo>
                <a:cubicBezTo>
                  <a:pt x="404" y="335"/>
                  <a:pt x="405" y="335"/>
                  <a:pt x="406" y="335"/>
                </a:cubicBezTo>
                <a:cubicBezTo>
                  <a:pt x="409" y="336"/>
                  <a:pt x="411" y="336"/>
                  <a:pt x="414" y="337"/>
                </a:cubicBezTo>
                <a:cubicBezTo>
                  <a:pt x="415" y="337"/>
                  <a:pt x="416" y="337"/>
                  <a:pt x="417" y="337"/>
                </a:cubicBezTo>
                <a:cubicBezTo>
                  <a:pt x="420" y="338"/>
                  <a:pt x="423" y="338"/>
                  <a:pt x="426" y="339"/>
                </a:cubicBezTo>
                <a:cubicBezTo>
                  <a:pt x="429" y="339"/>
                  <a:pt x="432" y="340"/>
                  <a:pt x="435" y="340"/>
                </a:cubicBezTo>
                <a:cubicBezTo>
                  <a:pt x="436" y="340"/>
                  <a:pt x="437" y="340"/>
                  <a:pt x="438" y="340"/>
                </a:cubicBezTo>
                <a:cubicBezTo>
                  <a:pt x="440" y="341"/>
                  <a:pt x="443" y="341"/>
                  <a:pt x="446" y="341"/>
                </a:cubicBezTo>
                <a:cubicBezTo>
                  <a:pt x="446" y="341"/>
                  <a:pt x="447" y="341"/>
                  <a:pt x="447" y="341"/>
                </a:cubicBezTo>
                <a:cubicBezTo>
                  <a:pt x="447" y="447"/>
                  <a:pt x="447" y="447"/>
                  <a:pt x="447" y="447"/>
                </a:cubicBezTo>
                <a:cubicBezTo>
                  <a:pt x="367" y="442"/>
                  <a:pt x="288" y="415"/>
                  <a:pt x="220" y="371"/>
                </a:cubicBezTo>
                <a:cubicBezTo>
                  <a:pt x="219" y="369"/>
                  <a:pt x="219" y="369"/>
                  <a:pt x="219" y="369"/>
                </a:cubicBezTo>
                <a:cubicBezTo>
                  <a:pt x="217" y="370"/>
                  <a:pt x="217" y="370"/>
                  <a:pt x="217" y="370"/>
                </a:cubicBezTo>
                <a:cubicBezTo>
                  <a:pt x="207" y="373"/>
                  <a:pt x="196" y="375"/>
                  <a:pt x="186" y="375"/>
                </a:cubicBezTo>
                <a:cubicBezTo>
                  <a:pt x="157" y="375"/>
                  <a:pt x="131" y="364"/>
                  <a:pt x="112" y="343"/>
                </a:cubicBezTo>
                <a:cubicBezTo>
                  <a:pt x="94" y="324"/>
                  <a:pt x="84" y="300"/>
                  <a:pt x="84" y="274"/>
                </a:cubicBezTo>
                <a:cubicBezTo>
                  <a:pt x="84" y="263"/>
                  <a:pt x="86" y="253"/>
                  <a:pt x="89" y="244"/>
                </a:cubicBezTo>
                <a:cubicBezTo>
                  <a:pt x="89" y="242"/>
                  <a:pt x="89" y="242"/>
                  <a:pt x="89" y="242"/>
                </a:cubicBezTo>
                <a:cubicBezTo>
                  <a:pt x="88" y="240"/>
                  <a:pt x="88" y="240"/>
                  <a:pt x="88" y="240"/>
                </a:cubicBezTo>
                <a:cubicBezTo>
                  <a:pt x="41" y="171"/>
                  <a:pt x="14" y="91"/>
                  <a:pt x="8" y="8"/>
                </a:cubicBezTo>
                <a:cubicBezTo>
                  <a:pt x="114" y="8"/>
                  <a:pt x="114" y="8"/>
                  <a:pt x="114" y="8"/>
                </a:cubicBezTo>
                <a:cubicBezTo>
                  <a:pt x="114" y="13"/>
                  <a:pt x="115" y="18"/>
                  <a:pt x="115" y="24"/>
                </a:cubicBezTo>
                <a:cubicBezTo>
                  <a:pt x="116" y="25"/>
                  <a:pt x="116" y="27"/>
                  <a:pt x="116" y="29"/>
                </a:cubicBezTo>
                <a:cubicBezTo>
                  <a:pt x="117" y="34"/>
                  <a:pt x="118" y="40"/>
                  <a:pt x="119" y="45"/>
                </a:cubicBezTo>
                <a:cubicBezTo>
                  <a:pt x="119" y="47"/>
                  <a:pt x="120" y="49"/>
                  <a:pt x="120" y="51"/>
                </a:cubicBezTo>
                <a:cubicBezTo>
                  <a:pt x="122" y="60"/>
                  <a:pt x="124" y="68"/>
                  <a:pt x="127" y="77"/>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5" name="Freeform 116"/>
          <p:cNvSpPr>
            <a:spLocks noEditPoints="1"/>
          </p:cNvSpPr>
          <p:nvPr/>
        </p:nvSpPr>
        <p:spPr bwMode="auto">
          <a:xfrm>
            <a:off x="4631533" y="2824164"/>
            <a:ext cx="1083469" cy="1083469"/>
          </a:xfrm>
          <a:custGeom>
            <a:avLst/>
            <a:gdLst>
              <a:gd name="T0" fmla="*/ 237 w 455"/>
              <a:gd name="T1" fmla="*/ 378 h 455"/>
              <a:gd name="T2" fmla="*/ 349 w 455"/>
              <a:gd name="T3" fmla="*/ 349 h 455"/>
              <a:gd name="T4" fmla="*/ 374 w 455"/>
              <a:gd name="T5" fmla="*/ 243 h 455"/>
              <a:gd name="T6" fmla="*/ 455 w 455"/>
              <a:gd name="T7" fmla="*/ 0 h 455"/>
              <a:gd name="T8" fmla="*/ 266 w 455"/>
              <a:gd name="T9" fmla="*/ 3 h 455"/>
              <a:gd name="T10" fmla="*/ 0 w 455"/>
              <a:gd name="T11" fmla="*/ 266 h 455"/>
              <a:gd name="T12" fmla="*/ 4 w 455"/>
              <a:gd name="T13" fmla="*/ 455 h 455"/>
              <a:gd name="T14" fmla="*/ 336 w 455"/>
              <a:gd name="T15" fmla="*/ 45 h 455"/>
              <a:gd name="T16" fmla="*/ 340 w 455"/>
              <a:gd name="T17" fmla="*/ 24 h 455"/>
              <a:gd name="T18" fmla="*/ 447 w 455"/>
              <a:gd name="T19" fmla="*/ 8 h 455"/>
              <a:gd name="T20" fmla="*/ 366 w 455"/>
              <a:gd name="T21" fmla="*/ 242 h 455"/>
              <a:gd name="T22" fmla="*/ 371 w 455"/>
              <a:gd name="T23" fmla="*/ 274 h 455"/>
              <a:gd name="T24" fmla="*/ 269 w 455"/>
              <a:gd name="T25" fmla="*/ 375 h 455"/>
              <a:gd name="T26" fmla="*/ 236 w 455"/>
              <a:gd name="T27" fmla="*/ 369 h 455"/>
              <a:gd name="T28" fmla="*/ 8 w 455"/>
              <a:gd name="T29" fmla="*/ 447 h 455"/>
              <a:gd name="T30" fmla="*/ 9 w 455"/>
              <a:gd name="T31" fmla="*/ 341 h 455"/>
              <a:gd name="T32" fmla="*/ 20 w 455"/>
              <a:gd name="T33" fmla="*/ 340 h 455"/>
              <a:gd name="T34" fmla="*/ 38 w 455"/>
              <a:gd name="T35" fmla="*/ 337 h 455"/>
              <a:gd name="T36" fmla="*/ 49 w 455"/>
              <a:gd name="T37" fmla="*/ 335 h 455"/>
              <a:gd name="T38" fmla="*/ 60 w 455"/>
              <a:gd name="T39" fmla="*/ 333 h 455"/>
              <a:gd name="T40" fmla="*/ 70 w 455"/>
              <a:gd name="T41" fmla="*/ 330 h 455"/>
              <a:gd name="T42" fmla="*/ 81 w 455"/>
              <a:gd name="T43" fmla="*/ 327 h 455"/>
              <a:gd name="T44" fmla="*/ 89 w 455"/>
              <a:gd name="T45" fmla="*/ 325 h 455"/>
              <a:gd name="T46" fmla="*/ 100 w 455"/>
              <a:gd name="T47" fmla="*/ 321 h 455"/>
              <a:gd name="T48" fmla="*/ 110 w 455"/>
              <a:gd name="T49" fmla="*/ 317 h 455"/>
              <a:gd name="T50" fmla="*/ 129 w 455"/>
              <a:gd name="T51" fmla="*/ 309 h 455"/>
              <a:gd name="T52" fmla="*/ 167 w 455"/>
              <a:gd name="T53" fmla="*/ 289 h 455"/>
              <a:gd name="T54" fmla="*/ 169 w 455"/>
              <a:gd name="T55" fmla="*/ 285 h 455"/>
              <a:gd name="T56" fmla="*/ 269 w 455"/>
              <a:gd name="T57" fmla="*/ 172 h 455"/>
              <a:gd name="T58" fmla="*/ 285 w 455"/>
              <a:gd name="T59" fmla="*/ 174 h 455"/>
              <a:gd name="T60" fmla="*/ 309 w 455"/>
              <a:gd name="T61" fmla="*/ 130 h 455"/>
              <a:gd name="T62" fmla="*/ 327 w 455"/>
              <a:gd name="T63" fmla="*/ 82 h 455"/>
              <a:gd name="T64" fmla="*/ 335 w 455"/>
              <a:gd name="T65" fmla="*/ 51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4" y="455"/>
                </a:moveTo>
                <a:cubicBezTo>
                  <a:pt x="87" y="450"/>
                  <a:pt x="168" y="424"/>
                  <a:pt x="237" y="378"/>
                </a:cubicBezTo>
                <a:cubicBezTo>
                  <a:pt x="248" y="381"/>
                  <a:pt x="259" y="383"/>
                  <a:pt x="269" y="383"/>
                </a:cubicBezTo>
                <a:cubicBezTo>
                  <a:pt x="300" y="383"/>
                  <a:pt x="328" y="371"/>
                  <a:pt x="349" y="349"/>
                </a:cubicBezTo>
                <a:cubicBezTo>
                  <a:pt x="368" y="328"/>
                  <a:pt x="379" y="302"/>
                  <a:pt x="379" y="274"/>
                </a:cubicBezTo>
                <a:cubicBezTo>
                  <a:pt x="379" y="263"/>
                  <a:pt x="377" y="253"/>
                  <a:pt x="374" y="243"/>
                </a:cubicBezTo>
                <a:cubicBezTo>
                  <a:pt x="422" y="172"/>
                  <a:pt x="450" y="89"/>
                  <a:pt x="455" y="4"/>
                </a:cubicBezTo>
                <a:cubicBezTo>
                  <a:pt x="455" y="0"/>
                  <a:pt x="455" y="0"/>
                  <a:pt x="455" y="0"/>
                </a:cubicBezTo>
                <a:cubicBezTo>
                  <a:pt x="266" y="0"/>
                  <a:pt x="266" y="0"/>
                  <a:pt x="266" y="0"/>
                </a:cubicBezTo>
                <a:cubicBezTo>
                  <a:pt x="266" y="3"/>
                  <a:pt x="266" y="3"/>
                  <a:pt x="266" y="3"/>
                </a:cubicBezTo>
                <a:cubicBezTo>
                  <a:pt x="252" y="142"/>
                  <a:pt x="142" y="252"/>
                  <a:pt x="3" y="266"/>
                </a:cubicBezTo>
                <a:cubicBezTo>
                  <a:pt x="0" y="266"/>
                  <a:pt x="0" y="266"/>
                  <a:pt x="0" y="266"/>
                </a:cubicBezTo>
                <a:cubicBezTo>
                  <a:pt x="0" y="455"/>
                  <a:pt x="0" y="455"/>
                  <a:pt x="0" y="455"/>
                </a:cubicBezTo>
                <a:lnTo>
                  <a:pt x="4" y="455"/>
                </a:lnTo>
                <a:close/>
                <a:moveTo>
                  <a:pt x="335" y="51"/>
                </a:moveTo>
                <a:cubicBezTo>
                  <a:pt x="335" y="49"/>
                  <a:pt x="336" y="47"/>
                  <a:pt x="336" y="45"/>
                </a:cubicBezTo>
                <a:cubicBezTo>
                  <a:pt x="337" y="40"/>
                  <a:pt x="338" y="34"/>
                  <a:pt x="339" y="29"/>
                </a:cubicBezTo>
                <a:cubicBezTo>
                  <a:pt x="339" y="27"/>
                  <a:pt x="339" y="25"/>
                  <a:pt x="340" y="24"/>
                </a:cubicBezTo>
                <a:cubicBezTo>
                  <a:pt x="340" y="18"/>
                  <a:pt x="341" y="13"/>
                  <a:pt x="341" y="8"/>
                </a:cubicBezTo>
                <a:cubicBezTo>
                  <a:pt x="447" y="8"/>
                  <a:pt x="447" y="8"/>
                  <a:pt x="447" y="8"/>
                </a:cubicBezTo>
                <a:cubicBezTo>
                  <a:pt x="441" y="91"/>
                  <a:pt x="414" y="171"/>
                  <a:pt x="367" y="240"/>
                </a:cubicBezTo>
                <a:cubicBezTo>
                  <a:pt x="366" y="242"/>
                  <a:pt x="366" y="242"/>
                  <a:pt x="366" y="242"/>
                </a:cubicBezTo>
                <a:cubicBezTo>
                  <a:pt x="366" y="244"/>
                  <a:pt x="366" y="244"/>
                  <a:pt x="366" y="244"/>
                </a:cubicBezTo>
                <a:cubicBezTo>
                  <a:pt x="369" y="253"/>
                  <a:pt x="371" y="263"/>
                  <a:pt x="371" y="274"/>
                </a:cubicBezTo>
                <a:cubicBezTo>
                  <a:pt x="371" y="300"/>
                  <a:pt x="361" y="324"/>
                  <a:pt x="343" y="343"/>
                </a:cubicBezTo>
                <a:cubicBezTo>
                  <a:pt x="324" y="364"/>
                  <a:pt x="298" y="375"/>
                  <a:pt x="269" y="375"/>
                </a:cubicBezTo>
                <a:cubicBezTo>
                  <a:pt x="259" y="375"/>
                  <a:pt x="248" y="373"/>
                  <a:pt x="238" y="370"/>
                </a:cubicBezTo>
                <a:cubicBezTo>
                  <a:pt x="236" y="369"/>
                  <a:pt x="236" y="369"/>
                  <a:pt x="236" y="369"/>
                </a:cubicBezTo>
                <a:cubicBezTo>
                  <a:pt x="235" y="371"/>
                  <a:pt x="235" y="371"/>
                  <a:pt x="235" y="371"/>
                </a:cubicBezTo>
                <a:cubicBezTo>
                  <a:pt x="167" y="415"/>
                  <a:pt x="88" y="442"/>
                  <a:pt x="8" y="447"/>
                </a:cubicBezTo>
                <a:cubicBezTo>
                  <a:pt x="8" y="341"/>
                  <a:pt x="8" y="341"/>
                  <a:pt x="8" y="341"/>
                </a:cubicBezTo>
                <a:cubicBezTo>
                  <a:pt x="8" y="341"/>
                  <a:pt x="9" y="341"/>
                  <a:pt x="9" y="341"/>
                </a:cubicBezTo>
                <a:cubicBezTo>
                  <a:pt x="12" y="341"/>
                  <a:pt x="15" y="341"/>
                  <a:pt x="17" y="340"/>
                </a:cubicBezTo>
                <a:cubicBezTo>
                  <a:pt x="18" y="340"/>
                  <a:pt x="19" y="340"/>
                  <a:pt x="20" y="340"/>
                </a:cubicBezTo>
                <a:cubicBezTo>
                  <a:pt x="23" y="340"/>
                  <a:pt x="26" y="339"/>
                  <a:pt x="29" y="339"/>
                </a:cubicBezTo>
                <a:cubicBezTo>
                  <a:pt x="32" y="338"/>
                  <a:pt x="35" y="338"/>
                  <a:pt x="38" y="337"/>
                </a:cubicBezTo>
                <a:cubicBezTo>
                  <a:pt x="39" y="337"/>
                  <a:pt x="40" y="337"/>
                  <a:pt x="41" y="337"/>
                </a:cubicBezTo>
                <a:cubicBezTo>
                  <a:pt x="44" y="336"/>
                  <a:pt x="46" y="336"/>
                  <a:pt x="49" y="335"/>
                </a:cubicBezTo>
                <a:cubicBezTo>
                  <a:pt x="50" y="335"/>
                  <a:pt x="51" y="335"/>
                  <a:pt x="52" y="335"/>
                </a:cubicBezTo>
                <a:cubicBezTo>
                  <a:pt x="55" y="334"/>
                  <a:pt x="57" y="334"/>
                  <a:pt x="60" y="333"/>
                </a:cubicBezTo>
                <a:cubicBezTo>
                  <a:pt x="60" y="333"/>
                  <a:pt x="60" y="333"/>
                  <a:pt x="60" y="333"/>
                </a:cubicBezTo>
                <a:cubicBezTo>
                  <a:pt x="63" y="332"/>
                  <a:pt x="67" y="331"/>
                  <a:pt x="70" y="330"/>
                </a:cubicBezTo>
                <a:cubicBezTo>
                  <a:pt x="73" y="329"/>
                  <a:pt x="77" y="329"/>
                  <a:pt x="80" y="328"/>
                </a:cubicBezTo>
                <a:cubicBezTo>
                  <a:pt x="80" y="327"/>
                  <a:pt x="80" y="327"/>
                  <a:pt x="81" y="327"/>
                </a:cubicBezTo>
                <a:cubicBezTo>
                  <a:pt x="83" y="327"/>
                  <a:pt x="86" y="326"/>
                  <a:pt x="89" y="325"/>
                </a:cubicBezTo>
                <a:cubicBezTo>
                  <a:pt x="89" y="325"/>
                  <a:pt x="89" y="325"/>
                  <a:pt x="89" y="325"/>
                </a:cubicBezTo>
                <a:cubicBezTo>
                  <a:pt x="91" y="324"/>
                  <a:pt x="93" y="323"/>
                  <a:pt x="95" y="323"/>
                </a:cubicBezTo>
                <a:cubicBezTo>
                  <a:pt x="97" y="322"/>
                  <a:pt x="98" y="322"/>
                  <a:pt x="100" y="321"/>
                </a:cubicBezTo>
                <a:cubicBezTo>
                  <a:pt x="101" y="321"/>
                  <a:pt x="102" y="320"/>
                  <a:pt x="102" y="320"/>
                </a:cubicBezTo>
                <a:cubicBezTo>
                  <a:pt x="105" y="319"/>
                  <a:pt x="108" y="318"/>
                  <a:pt x="110" y="317"/>
                </a:cubicBezTo>
                <a:cubicBezTo>
                  <a:pt x="113" y="316"/>
                  <a:pt x="116" y="315"/>
                  <a:pt x="119" y="314"/>
                </a:cubicBezTo>
                <a:cubicBezTo>
                  <a:pt x="122" y="312"/>
                  <a:pt x="126" y="311"/>
                  <a:pt x="129" y="309"/>
                </a:cubicBezTo>
                <a:cubicBezTo>
                  <a:pt x="131" y="308"/>
                  <a:pt x="134" y="307"/>
                  <a:pt x="136" y="305"/>
                </a:cubicBezTo>
                <a:cubicBezTo>
                  <a:pt x="147" y="300"/>
                  <a:pt x="157" y="295"/>
                  <a:pt x="167" y="289"/>
                </a:cubicBezTo>
                <a:cubicBezTo>
                  <a:pt x="169" y="287"/>
                  <a:pt x="169" y="287"/>
                  <a:pt x="169" y="287"/>
                </a:cubicBezTo>
                <a:cubicBezTo>
                  <a:pt x="169" y="285"/>
                  <a:pt x="169" y="285"/>
                  <a:pt x="169" y="285"/>
                </a:cubicBezTo>
                <a:cubicBezTo>
                  <a:pt x="168" y="281"/>
                  <a:pt x="168" y="277"/>
                  <a:pt x="168" y="274"/>
                </a:cubicBezTo>
                <a:cubicBezTo>
                  <a:pt x="168" y="218"/>
                  <a:pt x="214" y="172"/>
                  <a:pt x="269" y="172"/>
                </a:cubicBezTo>
                <a:cubicBezTo>
                  <a:pt x="273" y="172"/>
                  <a:pt x="278" y="173"/>
                  <a:pt x="282" y="173"/>
                </a:cubicBezTo>
                <a:cubicBezTo>
                  <a:pt x="285" y="174"/>
                  <a:pt x="285" y="174"/>
                  <a:pt x="285" y="174"/>
                </a:cubicBezTo>
                <a:cubicBezTo>
                  <a:pt x="286" y="171"/>
                  <a:pt x="286" y="171"/>
                  <a:pt x="286" y="171"/>
                </a:cubicBezTo>
                <a:cubicBezTo>
                  <a:pt x="294" y="158"/>
                  <a:pt x="302" y="144"/>
                  <a:pt x="309" y="130"/>
                </a:cubicBezTo>
                <a:cubicBezTo>
                  <a:pt x="310" y="127"/>
                  <a:pt x="311" y="125"/>
                  <a:pt x="312" y="122"/>
                </a:cubicBezTo>
                <a:cubicBezTo>
                  <a:pt x="318" y="109"/>
                  <a:pt x="323" y="96"/>
                  <a:pt x="327" y="82"/>
                </a:cubicBezTo>
                <a:cubicBezTo>
                  <a:pt x="327" y="80"/>
                  <a:pt x="328" y="79"/>
                  <a:pt x="328" y="77"/>
                </a:cubicBezTo>
                <a:cubicBezTo>
                  <a:pt x="331" y="68"/>
                  <a:pt x="333" y="60"/>
                  <a:pt x="335" y="51"/>
                </a:cubicBez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6" name="Freeform 117"/>
          <p:cNvSpPr>
            <a:spLocks noEditPoints="1"/>
          </p:cNvSpPr>
          <p:nvPr/>
        </p:nvSpPr>
        <p:spPr bwMode="auto">
          <a:xfrm>
            <a:off x="3764758" y="1900238"/>
            <a:ext cx="211931" cy="304800"/>
          </a:xfrm>
          <a:custGeom>
            <a:avLst/>
            <a:gdLst>
              <a:gd name="T0" fmla="*/ 26 w 89"/>
              <a:gd name="T1" fmla="*/ 111 h 128"/>
              <a:gd name="T2" fmla="*/ 27 w 89"/>
              <a:gd name="T3" fmla="*/ 118 h 128"/>
              <a:gd name="T4" fmla="*/ 33 w 89"/>
              <a:gd name="T5" fmla="*/ 121 h 128"/>
              <a:gd name="T6" fmla="*/ 33 w 89"/>
              <a:gd name="T7" fmla="*/ 125 h 128"/>
              <a:gd name="T8" fmla="*/ 45 w 89"/>
              <a:gd name="T9" fmla="*/ 128 h 128"/>
              <a:gd name="T10" fmla="*/ 56 w 89"/>
              <a:gd name="T11" fmla="*/ 125 h 128"/>
              <a:gd name="T12" fmla="*/ 56 w 89"/>
              <a:gd name="T13" fmla="*/ 121 h 128"/>
              <a:gd name="T14" fmla="*/ 62 w 89"/>
              <a:gd name="T15" fmla="*/ 118 h 128"/>
              <a:gd name="T16" fmla="*/ 63 w 89"/>
              <a:gd name="T17" fmla="*/ 111 h 128"/>
              <a:gd name="T18" fmla="*/ 45 w 89"/>
              <a:gd name="T19" fmla="*/ 114 h 128"/>
              <a:gd name="T20" fmla="*/ 26 w 89"/>
              <a:gd name="T21" fmla="*/ 111 h 128"/>
              <a:gd name="T22" fmla="*/ 24 w 89"/>
              <a:gd name="T23" fmla="*/ 99 h 128"/>
              <a:gd name="T24" fmla="*/ 25 w 89"/>
              <a:gd name="T25" fmla="*/ 105 h 128"/>
              <a:gd name="T26" fmla="*/ 45 w 89"/>
              <a:gd name="T27" fmla="*/ 109 h 128"/>
              <a:gd name="T28" fmla="*/ 64 w 89"/>
              <a:gd name="T29" fmla="*/ 105 h 128"/>
              <a:gd name="T30" fmla="*/ 65 w 89"/>
              <a:gd name="T31" fmla="*/ 99 h 128"/>
              <a:gd name="T32" fmla="*/ 45 w 89"/>
              <a:gd name="T33" fmla="*/ 102 h 128"/>
              <a:gd name="T34" fmla="*/ 24 w 89"/>
              <a:gd name="T35" fmla="*/ 99 h 128"/>
              <a:gd name="T36" fmla="*/ 54 w 89"/>
              <a:gd name="T37" fmla="*/ 61 h 128"/>
              <a:gd name="T38" fmla="*/ 45 w 89"/>
              <a:gd name="T39" fmla="*/ 43 h 128"/>
              <a:gd name="T40" fmla="*/ 35 w 89"/>
              <a:gd name="T41" fmla="*/ 61 h 128"/>
              <a:gd name="T42" fmla="*/ 31 w 89"/>
              <a:gd name="T43" fmla="*/ 52 h 128"/>
              <a:gd name="T44" fmla="*/ 24 w 89"/>
              <a:gd name="T45" fmla="*/ 55 h 128"/>
              <a:gd name="T46" fmla="*/ 34 w 89"/>
              <a:gd name="T47" fmla="*/ 76 h 128"/>
              <a:gd name="T48" fmla="*/ 45 w 89"/>
              <a:gd name="T49" fmla="*/ 57 h 128"/>
              <a:gd name="T50" fmla="*/ 55 w 89"/>
              <a:gd name="T51" fmla="*/ 76 h 128"/>
              <a:gd name="T52" fmla="*/ 65 w 89"/>
              <a:gd name="T53" fmla="*/ 55 h 128"/>
              <a:gd name="T54" fmla="*/ 58 w 89"/>
              <a:gd name="T55" fmla="*/ 52 h 128"/>
              <a:gd name="T56" fmla="*/ 54 w 89"/>
              <a:gd name="T57" fmla="*/ 61 h 128"/>
              <a:gd name="T58" fmla="*/ 45 w 89"/>
              <a:gd name="T59" fmla="*/ 18 h 128"/>
              <a:gd name="T60" fmla="*/ 47 w 89"/>
              <a:gd name="T61" fmla="*/ 16 h 128"/>
              <a:gd name="T62" fmla="*/ 45 w 89"/>
              <a:gd name="T63" fmla="*/ 14 h 128"/>
              <a:gd name="T64" fmla="*/ 14 w 89"/>
              <a:gd name="T65" fmla="*/ 44 h 128"/>
              <a:gd name="T66" fmla="*/ 16 w 89"/>
              <a:gd name="T67" fmla="*/ 47 h 128"/>
              <a:gd name="T68" fmla="*/ 19 w 89"/>
              <a:gd name="T69" fmla="*/ 44 h 128"/>
              <a:gd name="T70" fmla="*/ 45 w 89"/>
              <a:gd name="T71" fmla="*/ 18 h 128"/>
              <a:gd name="T72" fmla="*/ 45 w 89"/>
              <a:gd name="T73" fmla="*/ 0 h 128"/>
              <a:gd name="T74" fmla="*/ 0 w 89"/>
              <a:gd name="T75" fmla="*/ 44 h 128"/>
              <a:gd name="T76" fmla="*/ 22 w 89"/>
              <a:gd name="T77" fmla="*/ 82 h 128"/>
              <a:gd name="T78" fmla="*/ 23 w 89"/>
              <a:gd name="T79" fmla="*/ 93 h 128"/>
              <a:gd name="T80" fmla="*/ 45 w 89"/>
              <a:gd name="T81" fmla="*/ 97 h 128"/>
              <a:gd name="T82" fmla="*/ 66 w 89"/>
              <a:gd name="T83" fmla="*/ 93 h 128"/>
              <a:gd name="T84" fmla="*/ 67 w 89"/>
              <a:gd name="T85" fmla="*/ 82 h 128"/>
              <a:gd name="T86" fmla="*/ 89 w 89"/>
              <a:gd name="T87" fmla="*/ 44 h 128"/>
              <a:gd name="T88" fmla="*/ 45 w 89"/>
              <a:gd name="T89" fmla="*/ 0 h 128"/>
              <a:gd name="T90" fmla="*/ 61 w 89"/>
              <a:gd name="T91" fmla="*/ 77 h 128"/>
              <a:gd name="T92" fmla="*/ 60 w 89"/>
              <a:gd name="T93" fmla="*/ 87 h 128"/>
              <a:gd name="T94" fmla="*/ 45 w 89"/>
              <a:gd name="T95" fmla="*/ 89 h 128"/>
              <a:gd name="T96" fmla="*/ 29 w 89"/>
              <a:gd name="T97" fmla="*/ 87 h 128"/>
              <a:gd name="T98" fmla="*/ 28 w 89"/>
              <a:gd name="T99" fmla="*/ 77 h 128"/>
              <a:gd name="T100" fmla="*/ 8 w 89"/>
              <a:gd name="T101" fmla="*/ 44 h 128"/>
              <a:gd name="T102" fmla="*/ 45 w 89"/>
              <a:gd name="T103" fmla="*/ 8 h 128"/>
              <a:gd name="T104" fmla="*/ 81 w 89"/>
              <a:gd name="T105" fmla="*/ 44 h 128"/>
              <a:gd name="T106" fmla="*/ 61 w 89"/>
              <a:gd name="T107" fmla="*/ 7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128">
                <a:moveTo>
                  <a:pt x="26" y="111"/>
                </a:moveTo>
                <a:cubicBezTo>
                  <a:pt x="27" y="118"/>
                  <a:pt x="27" y="118"/>
                  <a:pt x="27" y="118"/>
                </a:cubicBezTo>
                <a:cubicBezTo>
                  <a:pt x="27" y="118"/>
                  <a:pt x="28" y="120"/>
                  <a:pt x="33" y="121"/>
                </a:cubicBezTo>
                <a:cubicBezTo>
                  <a:pt x="33" y="125"/>
                  <a:pt x="33" y="125"/>
                  <a:pt x="33" y="125"/>
                </a:cubicBezTo>
                <a:cubicBezTo>
                  <a:pt x="33" y="125"/>
                  <a:pt x="36" y="128"/>
                  <a:pt x="45" y="128"/>
                </a:cubicBezTo>
                <a:cubicBezTo>
                  <a:pt x="53" y="128"/>
                  <a:pt x="56" y="125"/>
                  <a:pt x="56" y="125"/>
                </a:cubicBezTo>
                <a:cubicBezTo>
                  <a:pt x="56" y="121"/>
                  <a:pt x="56" y="121"/>
                  <a:pt x="56" y="121"/>
                </a:cubicBezTo>
                <a:cubicBezTo>
                  <a:pt x="61" y="120"/>
                  <a:pt x="62" y="118"/>
                  <a:pt x="62" y="118"/>
                </a:cubicBezTo>
                <a:cubicBezTo>
                  <a:pt x="63" y="111"/>
                  <a:pt x="63" y="111"/>
                  <a:pt x="63" y="111"/>
                </a:cubicBezTo>
                <a:cubicBezTo>
                  <a:pt x="57" y="113"/>
                  <a:pt x="51" y="114"/>
                  <a:pt x="45" y="114"/>
                </a:cubicBezTo>
                <a:cubicBezTo>
                  <a:pt x="38" y="114"/>
                  <a:pt x="32" y="113"/>
                  <a:pt x="26" y="111"/>
                </a:cubicBezTo>
                <a:close/>
                <a:moveTo>
                  <a:pt x="24" y="99"/>
                </a:moveTo>
                <a:cubicBezTo>
                  <a:pt x="25" y="105"/>
                  <a:pt x="25" y="105"/>
                  <a:pt x="25" y="105"/>
                </a:cubicBezTo>
                <a:cubicBezTo>
                  <a:pt x="31" y="108"/>
                  <a:pt x="37" y="109"/>
                  <a:pt x="45" y="109"/>
                </a:cubicBezTo>
                <a:cubicBezTo>
                  <a:pt x="52" y="109"/>
                  <a:pt x="58" y="108"/>
                  <a:pt x="64" y="105"/>
                </a:cubicBezTo>
                <a:cubicBezTo>
                  <a:pt x="65" y="99"/>
                  <a:pt x="65" y="99"/>
                  <a:pt x="65" y="99"/>
                </a:cubicBezTo>
                <a:cubicBezTo>
                  <a:pt x="59" y="101"/>
                  <a:pt x="52" y="102"/>
                  <a:pt x="45" y="102"/>
                </a:cubicBezTo>
                <a:cubicBezTo>
                  <a:pt x="37" y="102"/>
                  <a:pt x="30" y="101"/>
                  <a:pt x="24" y="99"/>
                </a:cubicBezTo>
                <a:close/>
                <a:moveTo>
                  <a:pt x="54" y="61"/>
                </a:moveTo>
                <a:cubicBezTo>
                  <a:pt x="45" y="43"/>
                  <a:pt x="45" y="43"/>
                  <a:pt x="45" y="43"/>
                </a:cubicBezTo>
                <a:cubicBezTo>
                  <a:pt x="35" y="61"/>
                  <a:pt x="35" y="61"/>
                  <a:pt x="35" y="61"/>
                </a:cubicBezTo>
                <a:cubicBezTo>
                  <a:pt x="31" y="52"/>
                  <a:pt x="31" y="52"/>
                  <a:pt x="31" y="52"/>
                </a:cubicBezTo>
                <a:cubicBezTo>
                  <a:pt x="24" y="55"/>
                  <a:pt x="24" y="55"/>
                  <a:pt x="24" y="55"/>
                </a:cubicBezTo>
                <a:cubicBezTo>
                  <a:pt x="34" y="76"/>
                  <a:pt x="34" y="76"/>
                  <a:pt x="34" y="76"/>
                </a:cubicBezTo>
                <a:cubicBezTo>
                  <a:pt x="45" y="57"/>
                  <a:pt x="45" y="57"/>
                  <a:pt x="45" y="57"/>
                </a:cubicBezTo>
                <a:cubicBezTo>
                  <a:pt x="55" y="76"/>
                  <a:pt x="55" y="76"/>
                  <a:pt x="55" y="76"/>
                </a:cubicBezTo>
                <a:cubicBezTo>
                  <a:pt x="65" y="55"/>
                  <a:pt x="65" y="55"/>
                  <a:pt x="65" y="55"/>
                </a:cubicBezTo>
                <a:cubicBezTo>
                  <a:pt x="58" y="52"/>
                  <a:pt x="58" y="52"/>
                  <a:pt x="58" y="52"/>
                </a:cubicBezTo>
                <a:lnTo>
                  <a:pt x="54" y="61"/>
                </a:lnTo>
                <a:close/>
                <a:moveTo>
                  <a:pt x="45" y="18"/>
                </a:moveTo>
                <a:cubicBezTo>
                  <a:pt x="46" y="18"/>
                  <a:pt x="47" y="17"/>
                  <a:pt x="47" y="16"/>
                </a:cubicBezTo>
                <a:cubicBezTo>
                  <a:pt x="47" y="15"/>
                  <a:pt x="46" y="14"/>
                  <a:pt x="45" y="14"/>
                </a:cubicBezTo>
                <a:cubicBezTo>
                  <a:pt x="28" y="14"/>
                  <a:pt x="14" y="27"/>
                  <a:pt x="14" y="44"/>
                </a:cubicBezTo>
                <a:cubicBezTo>
                  <a:pt x="14" y="46"/>
                  <a:pt x="15" y="47"/>
                  <a:pt x="16" y="47"/>
                </a:cubicBezTo>
                <a:cubicBezTo>
                  <a:pt x="18" y="47"/>
                  <a:pt x="19" y="46"/>
                  <a:pt x="19" y="44"/>
                </a:cubicBezTo>
                <a:cubicBezTo>
                  <a:pt x="19" y="30"/>
                  <a:pt x="30" y="18"/>
                  <a:pt x="45" y="18"/>
                </a:cubicBezTo>
                <a:close/>
                <a:moveTo>
                  <a:pt x="45" y="0"/>
                </a:moveTo>
                <a:cubicBezTo>
                  <a:pt x="20" y="0"/>
                  <a:pt x="0" y="20"/>
                  <a:pt x="0" y="44"/>
                </a:cubicBezTo>
                <a:cubicBezTo>
                  <a:pt x="0" y="60"/>
                  <a:pt x="9" y="74"/>
                  <a:pt x="22" y="82"/>
                </a:cubicBezTo>
                <a:cubicBezTo>
                  <a:pt x="23" y="93"/>
                  <a:pt x="23" y="93"/>
                  <a:pt x="23" y="93"/>
                </a:cubicBezTo>
                <a:cubicBezTo>
                  <a:pt x="29" y="96"/>
                  <a:pt x="37" y="97"/>
                  <a:pt x="45" y="97"/>
                </a:cubicBezTo>
                <a:cubicBezTo>
                  <a:pt x="52" y="97"/>
                  <a:pt x="60" y="96"/>
                  <a:pt x="66" y="93"/>
                </a:cubicBezTo>
                <a:cubicBezTo>
                  <a:pt x="67" y="82"/>
                  <a:pt x="67" y="82"/>
                  <a:pt x="67" y="82"/>
                </a:cubicBezTo>
                <a:cubicBezTo>
                  <a:pt x="80" y="74"/>
                  <a:pt x="89" y="60"/>
                  <a:pt x="89" y="44"/>
                </a:cubicBezTo>
                <a:cubicBezTo>
                  <a:pt x="89" y="20"/>
                  <a:pt x="69" y="0"/>
                  <a:pt x="45" y="0"/>
                </a:cubicBezTo>
                <a:close/>
                <a:moveTo>
                  <a:pt x="61" y="77"/>
                </a:moveTo>
                <a:cubicBezTo>
                  <a:pt x="60" y="87"/>
                  <a:pt x="60" y="87"/>
                  <a:pt x="60" y="87"/>
                </a:cubicBezTo>
                <a:cubicBezTo>
                  <a:pt x="60" y="87"/>
                  <a:pt x="56" y="89"/>
                  <a:pt x="45" y="89"/>
                </a:cubicBezTo>
                <a:cubicBezTo>
                  <a:pt x="33" y="89"/>
                  <a:pt x="29" y="87"/>
                  <a:pt x="29" y="87"/>
                </a:cubicBezTo>
                <a:cubicBezTo>
                  <a:pt x="28" y="77"/>
                  <a:pt x="28" y="77"/>
                  <a:pt x="28" y="77"/>
                </a:cubicBezTo>
                <a:cubicBezTo>
                  <a:pt x="16" y="71"/>
                  <a:pt x="8" y="59"/>
                  <a:pt x="8" y="44"/>
                </a:cubicBezTo>
                <a:cubicBezTo>
                  <a:pt x="8" y="24"/>
                  <a:pt x="25" y="8"/>
                  <a:pt x="45" y="8"/>
                </a:cubicBezTo>
                <a:cubicBezTo>
                  <a:pt x="65" y="8"/>
                  <a:pt x="81" y="24"/>
                  <a:pt x="81" y="44"/>
                </a:cubicBezTo>
                <a:cubicBezTo>
                  <a:pt x="81" y="58"/>
                  <a:pt x="73" y="71"/>
                  <a:pt x="61" y="7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7" name="Freeform 118"/>
          <p:cNvSpPr>
            <a:spLocks noEditPoints="1"/>
          </p:cNvSpPr>
          <p:nvPr/>
        </p:nvSpPr>
        <p:spPr bwMode="auto">
          <a:xfrm>
            <a:off x="5148264" y="1935957"/>
            <a:ext cx="264319" cy="226219"/>
          </a:xfrm>
          <a:custGeom>
            <a:avLst/>
            <a:gdLst>
              <a:gd name="T0" fmla="*/ 39 w 111"/>
              <a:gd name="T1" fmla="*/ 62 h 95"/>
              <a:gd name="T2" fmla="*/ 39 w 111"/>
              <a:gd name="T3" fmla="*/ 95 h 95"/>
              <a:gd name="T4" fmla="*/ 64 w 111"/>
              <a:gd name="T5" fmla="*/ 95 h 95"/>
              <a:gd name="T6" fmla="*/ 64 w 111"/>
              <a:gd name="T7" fmla="*/ 65 h 95"/>
              <a:gd name="T8" fmla="*/ 53 w 111"/>
              <a:gd name="T9" fmla="*/ 76 h 95"/>
              <a:gd name="T10" fmla="*/ 39 w 111"/>
              <a:gd name="T11" fmla="*/ 62 h 95"/>
              <a:gd name="T12" fmla="*/ 5 w 111"/>
              <a:gd name="T13" fmla="*/ 90 h 95"/>
              <a:gd name="T14" fmla="*/ 9 w 111"/>
              <a:gd name="T15" fmla="*/ 95 h 95"/>
              <a:gd name="T16" fmla="*/ 29 w 111"/>
              <a:gd name="T17" fmla="*/ 95 h 95"/>
              <a:gd name="T18" fmla="*/ 29 w 111"/>
              <a:gd name="T19" fmla="*/ 52 h 95"/>
              <a:gd name="T20" fmla="*/ 5 w 111"/>
              <a:gd name="T21" fmla="*/ 76 h 95"/>
              <a:gd name="T22" fmla="*/ 5 w 111"/>
              <a:gd name="T23" fmla="*/ 90 h 95"/>
              <a:gd name="T24" fmla="*/ 89 w 111"/>
              <a:gd name="T25" fmla="*/ 2 h 95"/>
              <a:gd name="T26" fmla="*/ 85 w 111"/>
              <a:gd name="T27" fmla="*/ 7 h 95"/>
              <a:gd name="T28" fmla="*/ 90 w 111"/>
              <a:gd name="T29" fmla="*/ 11 h 95"/>
              <a:gd name="T30" fmla="*/ 94 w 111"/>
              <a:gd name="T31" fmla="*/ 11 h 95"/>
              <a:gd name="T32" fmla="*/ 53 w 111"/>
              <a:gd name="T33" fmla="*/ 52 h 95"/>
              <a:gd name="T34" fmla="*/ 29 w 111"/>
              <a:gd name="T35" fmla="*/ 28 h 95"/>
              <a:gd name="T36" fmla="*/ 2 w 111"/>
              <a:gd name="T37" fmla="*/ 56 h 95"/>
              <a:gd name="T38" fmla="*/ 2 w 111"/>
              <a:gd name="T39" fmla="*/ 62 h 95"/>
              <a:gd name="T40" fmla="*/ 8 w 111"/>
              <a:gd name="T41" fmla="*/ 62 h 95"/>
              <a:gd name="T42" fmla="*/ 29 w 111"/>
              <a:gd name="T43" fmla="*/ 40 h 95"/>
              <a:gd name="T44" fmla="*/ 53 w 111"/>
              <a:gd name="T45" fmla="*/ 64 h 95"/>
              <a:gd name="T46" fmla="*/ 101 w 111"/>
              <a:gd name="T47" fmla="*/ 17 h 95"/>
              <a:gd name="T48" fmla="*/ 100 w 111"/>
              <a:gd name="T49" fmla="*/ 22 h 95"/>
              <a:gd name="T50" fmla="*/ 104 w 111"/>
              <a:gd name="T51" fmla="*/ 27 h 95"/>
              <a:gd name="T52" fmla="*/ 105 w 111"/>
              <a:gd name="T53" fmla="*/ 27 h 95"/>
              <a:gd name="T54" fmla="*/ 109 w 111"/>
              <a:gd name="T55" fmla="*/ 23 h 95"/>
              <a:gd name="T56" fmla="*/ 111 w 111"/>
              <a:gd name="T57" fmla="*/ 0 h 95"/>
              <a:gd name="T58" fmla="*/ 89 w 111"/>
              <a:gd name="T59" fmla="*/ 2 h 95"/>
              <a:gd name="T60" fmla="*/ 74 w 111"/>
              <a:gd name="T61" fmla="*/ 55 h 95"/>
              <a:gd name="T62" fmla="*/ 74 w 111"/>
              <a:gd name="T63" fmla="*/ 95 h 95"/>
              <a:gd name="T64" fmla="*/ 94 w 111"/>
              <a:gd name="T65" fmla="*/ 95 h 95"/>
              <a:gd name="T66" fmla="*/ 99 w 111"/>
              <a:gd name="T67" fmla="*/ 90 h 95"/>
              <a:gd name="T68" fmla="*/ 99 w 111"/>
              <a:gd name="T69" fmla="*/ 30 h 95"/>
              <a:gd name="T70" fmla="*/ 77 w 111"/>
              <a:gd name="T71" fmla="*/ 52 h 95"/>
              <a:gd name="T72" fmla="*/ 74 w 111"/>
              <a:gd name="T73" fmla="*/ 5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5">
                <a:moveTo>
                  <a:pt x="39" y="62"/>
                </a:moveTo>
                <a:cubicBezTo>
                  <a:pt x="39" y="95"/>
                  <a:pt x="39" y="95"/>
                  <a:pt x="39" y="95"/>
                </a:cubicBezTo>
                <a:cubicBezTo>
                  <a:pt x="64" y="95"/>
                  <a:pt x="64" y="95"/>
                  <a:pt x="64" y="95"/>
                </a:cubicBezTo>
                <a:cubicBezTo>
                  <a:pt x="64" y="65"/>
                  <a:pt x="64" y="65"/>
                  <a:pt x="64" y="65"/>
                </a:cubicBezTo>
                <a:cubicBezTo>
                  <a:pt x="53" y="76"/>
                  <a:pt x="53" y="76"/>
                  <a:pt x="53" y="76"/>
                </a:cubicBezTo>
                <a:lnTo>
                  <a:pt x="39" y="62"/>
                </a:lnTo>
                <a:close/>
                <a:moveTo>
                  <a:pt x="5" y="90"/>
                </a:moveTo>
                <a:cubicBezTo>
                  <a:pt x="5" y="93"/>
                  <a:pt x="7" y="95"/>
                  <a:pt x="9" y="95"/>
                </a:cubicBezTo>
                <a:cubicBezTo>
                  <a:pt x="29" y="95"/>
                  <a:pt x="29" y="95"/>
                  <a:pt x="29" y="95"/>
                </a:cubicBezTo>
                <a:cubicBezTo>
                  <a:pt x="29" y="52"/>
                  <a:pt x="29" y="52"/>
                  <a:pt x="29" y="52"/>
                </a:cubicBezTo>
                <a:cubicBezTo>
                  <a:pt x="5" y="76"/>
                  <a:pt x="5" y="76"/>
                  <a:pt x="5" y="76"/>
                </a:cubicBezTo>
                <a:lnTo>
                  <a:pt x="5" y="90"/>
                </a:lnTo>
                <a:close/>
                <a:moveTo>
                  <a:pt x="89" y="2"/>
                </a:moveTo>
                <a:cubicBezTo>
                  <a:pt x="86" y="3"/>
                  <a:pt x="84" y="5"/>
                  <a:pt x="85" y="7"/>
                </a:cubicBezTo>
                <a:cubicBezTo>
                  <a:pt x="85" y="10"/>
                  <a:pt x="87" y="11"/>
                  <a:pt x="90" y="11"/>
                </a:cubicBezTo>
                <a:cubicBezTo>
                  <a:pt x="94" y="11"/>
                  <a:pt x="94" y="11"/>
                  <a:pt x="94" y="11"/>
                </a:cubicBezTo>
                <a:cubicBezTo>
                  <a:pt x="53" y="52"/>
                  <a:pt x="53" y="52"/>
                  <a:pt x="53" y="52"/>
                </a:cubicBezTo>
                <a:cubicBezTo>
                  <a:pt x="29" y="28"/>
                  <a:pt x="29" y="28"/>
                  <a:pt x="29" y="28"/>
                </a:cubicBezTo>
                <a:cubicBezTo>
                  <a:pt x="2" y="56"/>
                  <a:pt x="2" y="56"/>
                  <a:pt x="2" y="56"/>
                </a:cubicBezTo>
                <a:cubicBezTo>
                  <a:pt x="0" y="57"/>
                  <a:pt x="0" y="60"/>
                  <a:pt x="2" y="62"/>
                </a:cubicBezTo>
                <a:cubicBezTo>
                  <a:pt x="3" y="64"/>
                  <a:pt x="6" y="64"/>
                  <a:pt x="8" y="62"/>
                </a:cubicBezTo>
                <a:cubicBezTo>
                  <a:pt x="29" y="40"/>
                  <a:pt x="29" y="40"/>
                  <a:pt x="29" y="40"/>
                </a:cubicBezTo>
                <a:cubicBezTo>
                  <a:pt x="53" y="64"/>
                  <a:pt x="53" y="64"/>
                  <a:pt x="53" y="64"/>
                </a:cubicBezTo>
                <a:cubicBezTo>
                  <a:pt x="101" y="17"/>
                  <a:pt x="101" y="17"/>
                  <a:pt x="101" y="17"/>
                </a:cubicBezTo>
                <a:cubicBezTo>
                  <a:pt x="100" y="22"/>
                  <a:pt x="100" y="22"/>
                  <a:pt x="100" y="22"/>
                </a:cubicBezTo>
                <a:cubicBezTo>
                  <a:pt x="100" y="24"/>
                  <a:pt x="102" y="26"/>
                  <a:pt x="104" y="27"/>
                </a:cubicBezTo>
                <a:cubicBezTo>
                  <a:pt x="104" y="27"/>
                  <a:pt x="104" y="27"/>
                  <a:pt x="105" y="27"/>
                </a:cubicBezTo>
                <a:cubicBezTo>
                  <a:pt x="107" y="27"/>
                  <a:pt x="109" y="25"/>
                  <a:pt x="109" y="23"/>
                </a:cubicBezTo>
                <a:cubicBezTo>
                  <a:pt x="111" y="0"/>
                  <a:pt x="111" y="0"/>
                  <a:pt x="111" y="0"/>
                </a:cubicBezTo>
                <a:lnTo>
                  <a:pt x="89" y="2"/>
                </a:lnTo>
                <a:close/>
                <a:moveTo>
                  <a:pt x="74" y="55"/>
                </a:moveTo>
                <a:cubicBezTo>
                  <a:pt x="74" y="95"/>
                  <a:pt x="74" y="95"/>
                  <a:pt x="74" y="95"/>
                </a:cubicBezTo>
                <a:cubicBezTo>
                  <a:pt x="94" y="95"/>
                  <a:pt x="94" y="95"/>
                  <a:pt x="94" y="95"/>
                </a:cubicBezTo>
                <a:cubicBezTo>
                  <a:pt x="97" y="95"/>
                  <a:pt x="99" y="93"/>
                  <a:pt x="99" y="90"/>
                </a:cubicBezTo>
                <a:cubicBezTo>
                  <a:pt x="99" y="30"/>
                  <a:pt x="99" y="30"/>
                  <a:pt x="99" y="30"/>
                </a:cubicBezTo>
                <a:cubicBezTo>
                  <a:pt x="77" y="52"/>
                  <a:pt x="77" y="52"/>
                  <a:pt x="77" y="52"/>
                </a:cubicBezTo>
                <a:lnTo>
                  <a:pt x="74" y="5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8" name="Freeform 119"/>
          <p:cNvSpPr>
            <a:spLocks noEditPoints="1"/>
          </p:cNvSpPr>
          <p:nvPr/>
        </p:nvSpPr>
        <p:spPr bwMode="auto">
          <a:xfrm>
            <a:off x="5181602" y="3340895"/>
            <a:ext cx="207169" cy="259556"/>
          </a:xfrm>
          <a:custGeom>
            <a:avLst/>
            <a:gdLst>
              <a:gd name="T0" fmla="*/ 124 w 174"/>
              <a:gd name="T1" fmla="*/ 62 h 218"/>
              <a:gd name="T2" fmla="*/ 28 w 174"/>
              <a:gd name="T3" fmla="*/ 62 h 218"/>
              <a:gd name="T4" fmla="*/ 28 w 174"/>
              <a:gd name="T5" fmla="*/ 76 h 218"/>
              <a:gd name="T6" fmla="*/ 124 w 174"/>
              <a:gd name="T7" fmla="*/ 76 h 218"/>
              <a:gd name="T8" fmla="*/ 124 w 174"/>
              <a:gd name="T9" fmla="*/ 62 h 218"/>
              <a:gd name="T10" fmla="*/ 124 w 174"/>
              <a:gd name="T11" fmla="*/ 36 h 218"/>
              <a:gd name="T12" fmla="*/ 28 w 174"/>
              <a:gd name="T13" fmla="*/ 36 h 218"/>
              <a:gd name="T14" fmla="*/ 28 w 174"/>
              <a:gd name="T15" fmla="*/ 50 h 218"/>
              <a:gd name="T16" fmla="*/ 124 w 174"/>
              <a:gd name="T17" fmla="*/ 50 h 218"/>
              <a:gd name="T18" fmla="*/ 124 w 174"/>
              <a:gd name="T19" fmla="*/ 36 h 218"/>
              <a:gd name="T20" fmla="*/ 124 w 174"/>
              <a:gd name="T21" fmla="*/ 90 h 218"/>
              <a:gd name="T22" fmla="*/ 28 w 174"/>
              <a:gd name="T23" fmla="*/ 90 h 218"/>
              <a:gd name="T24" fmla="*/ 28 w 174"/>
              <a:gd name="T25" fmla="*/ 102 h 218"/>
              <a:gd name="T26" fmla="*/ 124 w 174"/>
              <a:gd name="T27" fmla="*/ 102 h 218"/>
              <a:gd name="T28" fmla="*/ 124 w 174"/>
              <a:gd name="T29" fmla="*/ 90 h 218"/>
              <a:gd name="T30" fmla="*/ 28 w 174"/>
              <a:gd name="T31" fmla="*/ 130 h 218"/>
              <a:gd name="T32" fmla="*/ 76 w 174"/>
              <a:gd name="T33" fmla="*/ 130 h 218"/>
              <a:gd name="T34" fmla="*/ 76 w 174"/>
              <a:gd name="T35" fmla="*/ 116 h 218"/>
              <a:gd name="T36" fmla="*/ 28 w 174"/>
              <a:gd name="T37" fmla="*/ 116 h 218"/>
              <a:gd name="T38" fmla="*/ 28 w 174"/>
              <a:gd name="T39" fmla="*/ 130 h 218"/>
              <a:gd name="T40" fmla="*/ 154 w 174"/>
              <a:gd name="T41" fmla="*/ 20 h 218"/>
              <a:gd name="T42" fmla="*/ 154 w 174"/>
              <a:gd name="T43" fmla="*/ 0 h 218"/>
              <a:gd name="T44" fmla="*/ 0 w 174"/>
              <a:gd name="T45" fmla="*/ 0 h 218"/>
              <a:gd name="T46" fmla="*/ 0 w 174"/>
              <a:gd name="T47" fmla="*/ 200 h 218"/>
              <a:gd name="T48" fmla="*/ 18 w 174"/>
              <a:gd name="T49" fmla="*/ 200 h 218"/>
              <a:gd name="T50" fmla="*/ 18 w 174"/>
              <a:gd name="T51" fmla="*/ 218 h 218"/>
              <a:gd name="T52" fmla="*/ 174 w 174"/>
              <a:gd name="T53" fmla="*/ 218 h 218"/>
              <a:gd name="T54" fmla="*/ 174 w 174"/>
              <a:gd name="T55" fmla="*/ 20 h 218"/>
              <a:gd name="T56" fmla="*/ 154 w 174"/>
              <a:gd name="T57" fmla="*/ 20 h 218"/>
              <a:gd name="T58" fmla="*/ 10 w 174"/>
              <a:gd name="T59" fmla="*/ 188 h 218"/>
              <a:gd name="T60" fmla="*/ 10 w 174"/>
              <a:gd name="T61" fmla="*/ 10 h 218"/>
              <a:gd name="T62" fmla="*/ 144 w 174"/>
              <a:gd name="T63" fmla="*/ 10 h 218"/>
              <a:gd name="T64" fmla="*/ 144 w 174"/>
              <a:gd name="T65" fmla="*/ 144 h 218"/>
              <a:gd name="T66" fmla="*/ 98 w 174"/>
              <a:gd name="T67" fmla="*/ 144 h 218"/>
              <a:gd name="T68" fmla="*/ 98 w 174"/>
              <a:gd name="T69" fmla="*/ 188 h 218"/>
              <a:gd name="T70" fmla="*/ 10 w 174"/>
              <a:gd name="T71" fmla="*/ 188 h 218"/>
              <a:gd name="T72" fmla="*/ 162 w 174"/>
              <a:gd name="T73" fmla="*/ 208 h 218"/>
              <a:gd name="T74" fmla="*/ 30 w 174"/>
              <a:gd name="T75" fmla="*/ 208 h 218"/>
              <a:gd name="T76" fmla="*/ 30 w 174"/>
              <a:gd name="T77" fmla="*/ 200 h 218"/>
              <a:gd name="T78" fmla="*/ 102 w 174"/>
              <a:gd name="T79" fmla="*/ 200 h 218"/>
              <a:gd name="T80" fmla="*/ 154 w 174"/>
              <a:gd name="T81" fmla="*/ 148 h 218"/>
              <a:gd name="T82" fmla="*/ 154 w 174"/>
              <a:gd name="T83" fmla="*/ 30 h 218"/>
              <a:gd name="T84" fmla="*/ 162 w 174"/>
              <a:gd name="T85" fmla="*/ 30 h 218"/>
              <a:gd name="T86" fmla="*/ 162 w 174"/>
              <a:gd name="T87" fmla="*/ 2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218">
                <a:moveTo>
                  <a:pt x="124" y="62"/>
                </a:moveTo>
                <a:lnTo>
                  <a:pt x="28" y="62"/>
                </a:lnTo>
                <a:lnTo>
                  <a:pt x="28" y="76"/>
                </a:lnTo>
                <a:lnTo>
                  <a:pt x="124" y="76"/>
                </a:lnTo>
                <a:lnTo>
                  <a:pt x="124" y="62"/>
                </a:lnTo>
                <a:close/>
                <a:moveTo>
                  <a:pt x="124" y="36"/>
                </a:moveTo>
                <a:lnTo>
                  <a:pt x="28" y="36"/>
                </a:lnTo>
                <a:lnTo>
                  <a:pt x="28" y="50"/>
                </a:lnTo>
                <a:lnTo>
                  <a:pt x="124" y="50"/>
                </a:lnTo>
                <a:lnTo>
                  <a:pt x="124" y="36"/>
                </a:lnTo>
                <a:close/>
                <a:moveTo>
                  <a:pt x="124" y="90"/>
                </a:moveTo>
                <a:lnTo>
                  <a:pt x="28" y="90"/>
                </a:lnTo>
                <a:lnTo>
                  <a:pt x="28" y="102"/>
                </a:lnTo>
                <a:lnTo>
                  <a:pt x="124" y="102"/>
                </a:lnTo>
                <a:lnTo>
                  <a:pt x="124" y="90"/>
                </a:lnTo>
                <a:close/>
                <a:moveTo>
                  <a:pt x="28" y="130"/>
                </a:moveTo>
                <a:lnTo>
                  <a:pt x="76" y="130"/>
                </a:lnTo>
                <a:lnTo>
                  <a:pt x="76" y="116"/>
                </a:lnTo>
                <a:lnTo>
                  <a:pt x="28" y="116"/>
                </a:lnTo>
                <a:lnTo>
                  <a:pt x="28" y="130"/>
                </a:lnTo>
                <a:close/>
                <a:moveTo>
                  <a:pt x="154" y="20"/>
                </a:moveTo>
                <a:lnTo>
                  <a:pt x="154" y="0"/>
                </a:lnTo>
                <a:lnTo>
                  <a:pt x="0" y="0"/>
                </a:lnTo>
                <a:lnTo>
                  <a:pt x="0" y="200"/>
                </a:lnTo>
                <a:lnTo>
                  <a:pt x="18" y="200"/>
                </a:lnTo>
                <a:lnTo>
                  <a:pt x="18" y="218"/>
                </a:lnTo>
                <a:lnTo>
                  <a:pt x="174" y="218"/>
                </a:lnTo>
                <a:lnTo>
                  <a:pt x="174" y="20"/>
                </a:lnTo>
                <a:lnTo>
                  <a:pt x="154" y="20"/>
                </a:lnTo>
                <a:close/>
                <a:moveTo>
                  <a:pt x="10" y="188"/>
                </a:moveTo>
                <a:lnTo>
                  <a:pt x="10" y="10"/>
                </a:lnTo>
                <a:lnTo>
                  <a:pt x="144" y="10"/>
                </a:lnTo>
                <a:lnTo>
                  <a:pt x="144" y="144"/>
                </a:lnTo>
                <a:lnTo>
                  <a:pt x="98" y="144"/>
                </a:lnTo>
                <a:lnTo>
                  <a:pt x="98" y="188"/>
                </a:lnTo>
                <a:lnTo>
                  <a:pt x="10" y="188"/>
                </a:lnTo>
                <a:close/>
                <a:moveTo>
                  <a:pt x="162" y="208"/>
                </a:moveTo>
                <a:lnTo>
                  <a:pt x="30" y="208"/>
                </a:lnTo>
                <a:lnTo>
                  <a:pt x="30" y="200"/>
                </a:lnTo>
                <a:lnTo>
                  <a:pt x="102" y="200"/>
                </a:lnTo>
                <a:lnTo>
                  <a:pt x="154" y="148"/>
                </a:lnTo>
                <a:lnTo>
                  <a:pt x="154" y="30"/>
                </a:lnTo>
                <a:lnTo>
                  <a:pt x="162" y="30"/>
                </a:lnTo>
                <a:lnTo>
                  <a:pt x="162" y="20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9" name="Freeform 120"/>
          <p:cNvSpPr>
            <a:spLocks noEditPoints="1"/>
          </p:cNvSpPr>
          <p:nvPr/>
        </p:nvSpPr>
        <p:spPr bwMode="auto">
          <a:xfrm>
            <a:off x="3743327" y="3333751"/>
            <a:ext cx="245269" cy="273844"/>
          </a:xfrm>
          <a:custGeom>
            <a:avLst/>
            <a:gdLst>
              <a:gd name="T0" fmla="*/ 56 w 103"/>
              <a:gd name="T1" fmla="*/ 64 h 115"/>
              <a:gd name="T2" fmla="*/ 56 w 103"/>
              <a:gd name="T3" fmla="*/ 63 h 115"/>
              <a:gd name="T4" fmla="*/ 56 w 103"/>
              <a:gd name="T5" fmla="*/ 40 h 115"/>
              <a:gd name="T6" fmla="*/ 51 w 103"/>
              <a:gd name="T7" fmla="*/ 36 h 115"/>
              <a:gd name="T8" fmla="*/ 47 w 103"/>
              <a:gd name="T9" fmla="*/ 40 h 115"/>
              <a:gd name="T10" fmla="*/ 47 w 103"/>
              <a:gd name="T11" fmla="*/ 63 h 115"/>
              <a:gd name="T12" fmla="*/ 51 w 103"/>
              <a:gd name="T13" fmla="*/ 68 h 115"/>
              <a:gd name="T14" fmla="*/ 52 w 103"/>
              <a:gd name="T15" fmla="*/ 68 h 115"/>
              <a:gd name="T16" fmla="*/ 73 w 103"/>
              <a:gd name="T17" fmla="*/ 88 h 115"/>
              <a:gd name="T18" fmla="*/ 74 w 103"/>
              <a:gd name="T19" fmla="*/ 89 h 115"/>
              <a:gd name="T20" fmla="*/ 76 w 103"/>
              <a:gd name="T21" fmla="*/ 88 h 115"/>
              <a:gd name="T22" fmla="*/ 76 w 103"/>
              <a:gd name="T23" fmla="*/ 84 h 115"/>
              <a:gd name="T24" fmla="*/ 56 w 103"/>
              <a:gd name="T25" fmla="*/ 64 h 115"/>
              <a:gd name="T26" fmla="*/ 83 w 103"/>
              <a:gd name="T27" fmla="*/ 23 h 115"/>
              <a:gd name="T28" fmla="*/ 86 w 103"/>
              <a:gd name="T29" fmla="*/ 18 h 115"/>
              <a:gd name="T30" fmla="*/ 87 w 103"/>
              <a:gd name="T31" fmla="*/ 19 h 115"/>
              <a:gd name="T32" fmla="*/ 90 w 103"/>
              <a:gd name="T33" fmla="*/ 19 h 115"/>
              <a:gd name="T34" fmla="*/ 92 w 103"/>
              <a:gd name="T35" fmla="*/ 18 h 115"/>
              <a:gd name="T36" fmla="*/ 94 w 103"/>
              <a:gd name="T37" fmla="*/ 14 h 115"/>
              <a:gd name="T38" fmla="*/ 93 w 103"/>
              <a:gd name="T39" fmla="*/ 10 h 115"/>
              <a:gd name="T40" fmla="*/ 78 w 103"/>
              <a:gd name="T41" fmla="*/ 1 h 115"/>
              <a:gd name="T42" fmla="*/ 74 w 103"/>
              <a:gd name="T43" fmla="*/ 2 h 115"/>
              <a:gd name="T44" fmla="*/ 72 w 103"/>
              <a:gd name="T45" fmla="*/ 6 h 115"/>
              <a:gd name="T46" fmla="*/ 71 w 103"/>
              <a:gd name="T47" fmla="*/ 8 h 115"/>
              <a:gd name="T48" fmla="*/ 73 w 103"/>
              <a:gd name="T49" fmla="*/ 10 h 115"/>
              <a:gd name="T50" fmla="*/ 74 w 103"/>
              <a:gd name="T51" fmla="*/ 11 h 115"/>
              <a:gd name="T52" fmla="*/ 71 w 103"/>
              <a:gd name="T53" fmla="*/ 16 h 115"/>
              <a:gd name="T54" fmla="*/ 51 w 103"/>
              <a:gd name="T55" fmla="*/ 12 h 115"/>
              <a:gd name="T56" fmla="*/ 32 w 103"/>
              <a:gd name="T57" fmla="*/ 16 h 115"/>
              <a:gd name="T58" fmla="*/ 29 w 103"/>
              <a:gd name="T59" fmla="*/ 11 h 115"/>
              <a:gd name="T60" fmla="*/ 30 w 103"/>
              <a:gd name="T61" fmla="*/ 10 h 115"/>
              <a:gd name="T62" fmla="*/ 31 w 103"/>
              <a:gd name="T63" fmla="*/ 8 h 115"/>
              <a:gd name="T64" fmla="*/ 31 w 103"/>
              <a:gd name="T65" fmla="*/ 6 h 115"/>
              <a:gd name="T66" fmla="*/ 29 w 103"/>
              <a:gd name="T67" fmla="*/ 2 h 115"/>
              <a:gd name="T68" fmla="*/ 25 w 103"/>
              <a:gd name="T69" fmla="*/ 1 h 115"/>
              <a:gd name="T70" fmla="*/ 10 w 103"/>
              <a:gd name="T71" fmla="*/ 10 h 115"/>
              <a:gd name="T72" fmla="*/ 9 w 103"/>
              <a:gd name="T73" fmla="*/ 14 h 115"/>
              <a:gd name="T74" fmla="*/ 11 w 103"/>
              <a:gd name="T75" fmla="*/ 18 h 115"/>
              <a:gd name="T76" fmla="*/ 13 w 103"/>
              <a:gd name="T77" fmla="*/ 19 h 115"/>
              <a:gd name="T78" fmla="*/ 16 w 103"/>
              <a:gd name="T79" fmla="*/ 19 h 115"/>
              <a:gd name="T80" fmla="*/ 17 w 103"/>
              <a:gd name="T81" fmla="*/ 18 h 115"/>
              <a:gd name="T82" fmla="*/ 20 w 103"/>
              <a:gd name="T83" fmla="*/ 23 h 115"/>
              <a:gd name="T84" fmla="*/ 0 w 103"/>
              <a:gd name="T85" fmla="*/ 63 h 115"/>
              <a:gd name="T86" fmla="*/ 51 w 103"/>
              <a:gd name="T87" fmla="*/ 115 h 115"/>
              <a:gd name="T88" fmla="*/ 103 w 103"/>
              <a:gd name="T89" fmla="*/ 63 h 115"/>
              <a:gd name="T90" fmla="*/ 83 w 103"/>
              <a:gd name="T91" fmla="*/ 23 h 115"/>
              <a:gd name="T92" fmla="*/ 51 w 103"/>
              <a:gd name="T93" fmla="*/ 105 h 115"/>
              <a:gd name="T94" fmla="*/ 10 w 103"/>
              <a:gd name="T95" fmla="*/ 63 h 115"/>
              <a:gd name="T96" fmla="*/ 51 w 103"/>
              <a:gd name="T97" fmla="*/ 22 h 115"/>
              <a:gd name="T98" fmla="*/ 93 w 103"/>
              <a:gd name="T99" fmla="*/ 63 h 115"/>
              <a:gd name="T100" fmla="*/ 51 w 103"/>
              <a:gd name="T101" fmla="*/ 10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 h="115">
                <a:moveTo>
                  <a:pt x="56" y="64"/>
                </a:moveTo>
                <a:cubicBezTo>
                  <a:pt x="56" y="64"/>
                  <a:pt x="56" y="64"/>
                  <a:pt x="56" y="63"/>
                </a:cubicBezTo>
                <a:cubicBezTo>
                  <a:pt x="56" y="40"/>
                  <a:pt x="56" y="40"/>
                  <a:pt x="56" y="40"/>
                </a:cubicBezTo>
                <a:cubicBezTo>
                  <a:pt x="56" y="38"/>
                  <a:pt x="54" y="36"/>
                  <a:pt x="51" y="36"/>
                </a:cubicBezTo>
                <a:cubicBezTo>
                  <a:pt x="49" y="36"/>
                  <a:pt x="47" y="38"/>
                  <a:pt x="47" y="40"/>
                </a:cubicBezTo>
                <a:cubicBezTo>
                  <a:pt x="47" y="63"/>
                  <a:pt x="47" y="63"/>
                  <a:pt x="47" y="63"/>
                </a:cubicBezTo>
                <a:cubicBezTo>
                  <a:pt x="47" y="66"/>
                  <a:pt x="49" y="68"/>
                  <a:pt x="51" y="68"/>
                </a:cubicBezTo>
                <a:cubicBezTo>
                  <a:pt x="52" y="68"/>
                  <a:pt x="52" y="68"/>
                  <a:pt x="52" y="68"/>
                </a:cubicBezTo>
                <a:cubicBezTo>
                  <a:pt x="73" y="88"/>
                  <a:pt x="73" y="88"/>
                  <a:pt x="73" y="88"/>
                </a:cubicBezTo>
                <a:cubicBezTo>
                  <a:pt x="73" y="89"/>
                  <a:pt x="74" y="89"/>
                  <a:pt x="74" y="89"/>
                </a:cubicBezTo>
                <a:cubicBezTo>
                  <a:pt x="75" y="89"/>
                  <a:pt x="76" y="89"/>
                  <a:pt x="76" y="88"/>
                </a:cubicBezTo>
                <a:cubicBezTo>
                  <a:pt x="77" y="87"/>
                  <a:pt x="77" y="85"/>
                  <a:pt x="76" y="84"/>
                </a:cubicBezTo>
                <a:lnTo>
                  <a:pt x="56" y="64"/>
                </a:lnTo>
                <a:close/>
                <a:moveTo>
                  <a:pt x="83" y="23"/>
                </a:moveTo>
                <a:cubicBezTo>
                  <a:pt x="86" y="18"/>
                  <a:pt x="86" y="18"/>
                  <a:pt x="86" y="18"/>
                </a:cubicBezTo>
                <a:cubicBezTo>
                  <a:pt x="87" y="19"/>
                  <a:pt x="87" y="19"/>
                  <a:pt x="87" y="19"/>
                </a:cubicBezTo>
                <a:cubicBezTo>
                  <a:pt x="88" y="19"/>
                  <a:pt x="89" y="19"/>
                  <a:pt x="90" y="19"/>
                </a:cubicBezTo>
                <a:cubicBezTo>
                  <a:pt x="90" y="19"/>
                  <a:pt x="91" y="18"/>
                  <a:pt x="92" y="18"/>
                </a:cubicBezTo>
                <a:cubicBezTo>
                  <a:pt x="94" y="14"/>
                  <a:pt x="94" y="14"/>
                  <a:pt x="94" y="14"/>
                </a:cubicBezTo>
                <a:cubicBezTo>
                  <a:pt x="95" y="12"/>
                  <a:pt x="94" y="11"/>
                  <a:pt x="93" y="10"/>
                </a:cubicBezTo>
                <a:cubicBezTo>
                  <a:pt x="78" y="1"/>
                  <a:pt x="78" y="1"/>
                  <a:pt x="78" y="1"/>
                </a:cubicBezTo>
                <a:cubicBezTo>
                  <a:pt x="77" y="0"/>
                  <a:pt x="75" y="1"/>
                  <a:pt x="74" y="2"/>
                </a:cubicBezTo>
                <a:cubicBezTo>
                  <a:pt x="72" y="6"/>
                  <a:pt x="72" y="6"/>
                  <a:pt x="72" y="6"/>
                </a:cubicBezTo>
                <a:cubicBezTo>
                  <a:pt x="71" y="7"/>
                  <a:pt x="71" y="8"/>
                  <a:pt x="71" y="8"/>
                </a:cubicBezTo>
                <a:cubicBezTo>
                  <a:pt x="72" y="9"/>
                  <a:pt x="72" y="10"/>
                  <a:pt x="73" y="10"/>
                </a:cubicBezTo>
                <a:cubicBezTo>
                  <a:pt x="74" y="11"/>
                  <a:pt x="74" y="11"/>
                  <a:pt x="74" y="11"/>
                </a:cubicBezTo>
                <a:cubicBezTo>
                  <a:pt x="71" y="16"/>
                  <a:pt x="71" y="16"/>
                  <a:pt x="71" y="16"/>
                </a:cubicBezTo>
                <a:cubicBezTo>
                  <a:pt x="65" y="13"/>
                  <a:pt x="58" y="12"/>
                  <a:pt x="51" y="12"/>
                </a:cubicBezTo>
                <a:cubicBezTo>
                  <a:pt x="44" y="12"/>
                  <a:pt x="38" y="13"/>
                  <a:pt x="32" y="16"/>
                </a:cubicBezTo>
                <a:cubicBezTo>
                  <a:pt x="29" y="11"/>
                  <a:pt x="29" y="11"/>
                  <a:pt x="29" y="11"/>
                </a:cubicBezTo>
                <a:cubicBezTo>
                  <a:pt x="30" y="10"/>
                  <a:pt x="30" y="10"/>
                  <a:pt x="30" y="10"/>
                </a:cubicBezTo>
                <a:cubicBezTo>
                  <a:pt x="31" y="10"/>
                  <a:pt x="31" y="9"/>
                  <a:pt x="31" y="8"/>
                </a:cubicBezTo>
                <a:cubicBezTo>
                  <a:pt x="32" y="8"/>
                  <a:pt x="31" y="7"/>
                  <a:pt x="31" y="6"/>
                </a:cubicBezTo>
                <a:cubicBezTo>
                  <a:pt x="29" y="2"/>
                  <a:pt x="29" y="2"/>
                  <a:pt x="29" y="2"/>
                </a:cubicBezTo>
                <a:cubicBezTo>
                  <a:pt x="28" y="1"/>
                  <a:pt x="26" y="0"/>
                  <a:pt x="25" y="1"/>
                </a:cubicBezTo>
                <a:cubicBezTo>
                  <a:pt x="10" y="10"/>
                  <a:pt x="10" y="10"/>
                  <a:pt x="10" y="10"/>
                </a:cubicBezTo>
                <a:cubicBezTo>
                  <a:pt x="9" y="11"/>
                  <a:pt x="8" y="12"/>
                  <a:pt x="9" y="14"/>
                </a:cubicBezTo>
                <a:cubicBezTo>
                  <a:pt x="11" y="18"/>
                  <a:pt x="11" y="18"/>
                  <a:pt x="11" y="18"/>
                </a:cubicBezTo>
                <a:cubicBezTo>
                  <a:pt x="12" y="18"/>
                  <a:pt x="12" y="19"/>
                  <a:pt x="13" y="19"/>
                </a:cubicBezTo>
                <a:cubicBezTo>
                  <a:pt x="14" y="19"/>
                  <a:pt x="15" y="19"/>
                  <a:pt x="16" y="19"/>
                </a:cubicBezTo>
                <a:cubicBezTo>
                  <a:pt x="17" y="18"/>
                  <a:pt x="17" y="18"/>
                  <a:pt x="17" y="18"/>
                </a:cubicBezTo>
                <a:cubicBezTo>
                  <a:pt x="20" y="23"/>
                  <a:pt x="20" y="23"/>
                  <a:pt x="20" y="23"/>
                </a:cubicBezTo>
                <a:cubicBezTo>
                  <a:pt x="8" y="33"/>
                  <a:pt x="0" y="47"/>
                  <a:pt x="0" y="63"/>
                </a:cubicBezTo>
                <a:cubicBezTo>
                  <a:pt x="0" y="92"/>
                  <a:pt x="23" y="115"/>
                  <a:pt x="51" y="115"/>
                </a:cubicBezTo>
                <a:cubicBezTo>
                  <a:pt x="80" y="115"/>
                  <a:pt x="103" y="92"/>
                  <a:pt x="103" y="63"/>
                </a:cubicBezTo>
                <a:cubicBezTo>
                  <a:pt x="103" y="47"/>
                  <a:pt x="95" y="33"/>
                  <a:pt x="83" y="23"/>
                </a:cubicBezTo>
                <a:close/>
                <a:moveTo>
                  <a:pt x="51" y="105"/>
                </a:moveTo>
                <a:cubicBezTo>
                  <a:pt x="29" y="105"/>
                  <a:pt x="10" y="86"/>
                  <a:pt x="10" y="63"/>
                </a:cubicBezTo>
                <a:cubicBezTo>
                  <a:pt x="10" y="40"/>
                  <a:pt x="29" y="22"/>
                  <a:pt x="51" y="22"/>
                </a:cubicBezTo>
                <a:cubicBezTo>
                  <a:pt x="74" y="22"/>
                  <a:pt x="93" y="40"/>
                  <a:pt x="93" y="63"/>
                </a:cubicBezTo>
                <a:cubicBezTo>
                  <a:pt x="93" y="86"/>
                  <a:pt x="74" y="105"/>
                  <a:pt x="51" y="10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 name="Slide Number Placeholder 3"/>
          <p:cNvSpPr>
            <a:spLocks noGrp="1"/>
          </p:cNvSpPr>
          <p:nvPr>
            <p:ph type="sldNum" sz="quarter" idx="12"/>
          </p:nvPr>
        </p:nvSpPr>
        <p:spPr/>
        <p:txBody>
          <a:bodyPr/>
          <a:lstStyle/>
          <a:p>
            <a:fld id="{8409FBBB-C588-4B8D-A7FF-E25C81CC24C8}" type="slidenum">
              <a:rPr lang="en-US" smtClean="0">
                <a:latin typeface="+mn-lt"/>
                <a:ea typeface="+mn-ea"/>
                <a:cs typeface="+mn-ea"/>
                <a:sym typeface="+mn-lt"/>
              </a:rPr>
              <a:t>7</a:t>
            </a:fld>
            <a:endParaRPr lang="en-US">
              <a:latin typeface="+mn-lt"/>
              <a:ea typeface="+mn-ea"/>
              <a:cs typeface="+mn-ea"/>
              <a:sym typeface="+mn-lt"/>
            </a:endParaRPr>
          </a:p>
        </p:txBody>
      </p:sp>
      <p:sp>
        <p:nvSpPr>
          <p:cNvPr id="22" name="TextBox 21"/>
          <p:cNvSpPr txBox="1"/>
          <p:nvPr/>
        </p:nvSpPr>
        <p:spPr>
          <a:xfrm>
            <a:off x="3910013" y="2560690"/>
            <a:ext cx="1323975" cy="369332"/>
          </a:xfrm>
          <a:prstGeom prst="rect">
            <a:avLst/>
          </a:prstGeom>
          <a:noFill/>
        </p:spPr>
        <p:txBody>
          <a:bodyPr wrap="square" lIns="0" tIns="0" rIns="0" bIns="0" rtlCol="0">
            <a:spAutoFit/>
          </a:bodyPr>
          <a:lstStyle/>
          <a:p>
            <a:pPr algn="ctr"/>
            <a:r>
              <a:rPr lang="en-US" altLang="zh-CN" sz="1200" b="1" spc="-23" dirty="0">
                <a:solidFill>
                  <a:schemeClr val="bg1"/>
                </a:solidFill>
                <a:latin typeface="+mn-lt"/>
                <a:ea typeface="+mn-ea"/>
                <a:cs typeface="+mn-ea"/>
                <a:sym typeface="+mn-lt"/>
              </a:rPr>
              <a:t>MAIN</a:t>
            </a:r>
          </a:p>
          <a:p>
            <a:pPr algn="ctr"/>
            <a:r>
              <a:rPr lang="en-US" altLang="zh-CN" sz="1200" b="1" spc="-23" dirty="0">
                <a:solidFill>
                  <a:schemeClr val="bg1"/>
                </a:solidFill>
                <a:latin typeface="+mn-lt"/>
                <a:ea typeface="+mn-ea"/>
                <a:cs typeface="+mn-ea"/>
                <a:sym typeface="+mn-lt"/>
              </a:rPr>
              <a:t>PROJECTS</a:t>
            </a:r>
          </a:p>
        </p:txBody>
      </p:sp>
      <p:sp>
        <p:nvSpPr>
          <p:cNvPr id="40" name="TextBox 7"/>
          <p:cNvSpPr txBox="1"/>
          <p:nvPr/>
        </p:nvSpPr>
        <p:spPr>
          <a:xfrm>
            <a:off x="1797372" y="1705873"/>
            <a:ext cx="538609" cy="161583"/>
          </a:xfrm>
          <a:prstGeom prst="rect">
            <a:avLst/>
          </a:prstGeom>
          <a:noFill/>
        </p:spPr>
        <p:txBody>
          <a:bodyPr wrap="none" lIns="0" tIns="0" rIns="0" bIns="0" rtlCol="0" anchor="t">
            <a:spAutoFit/>
          </a:bodyPr>
          <a:lstStyle/>
          <a:p>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41" name="TextBox 8"/>
          <p:cNvSpPr txBox="1"/>
          <p:nvPr/>
        </p:nvSpPr>
        <p:spPr>
          <a:xfrm>
            <a:off x="1797372" y="2112289"/>
            <a:ext cx="1521111" cy="399020"/>
          </a:xfrm>
          <a:prstGeom prst="rect">
            <a:avLst/>
          </a:prstGeom>
          <a:noFill/>
        </p:spPr>
        <p:txBody>
          <a:bodyPr wrap="square" lIns="0" tIns="0" rIns="0" bIns="0" rtlCol="0" anchor="t">
            <a:spAutoFit/>
          </a:bodyPr>
          <a:lstStyle/>
          <a:p>
            <a:pPr defTabSz="685800">
              <a:lnSpc>
                <a:spcPct val="150000"/>
              </a:lnSpc>
              <a:spcBef>
                <a:spcPct val="20000"/>
              </a:spcBef>
              <a:defRPr/>
            </a:pPr>
            <a:r>
              <a:rPr lang="zh-CN" altLang="en-US" sz="600" dirty="0">
                <a:solidFill>
                  <a:schemeClr val="bg1"/>
                </a:solidFill>
                <a:latin typeface="+mn-lt"/>
                <a:ea typeface="+mn-ea"/>
                <a:cs typeface="+mn-ea"/>
                <a:sym typeface="+mn-lt"/>
              </a:rPr>
              <a:t>阳光保险集团</a:t>
            </a:r>
            <a:r>
              <a:rPr lang="zh-CN" altLang="en-US" sz="600" dirty="0" smtClean="0">
                <a:solidFill>
                  <a:schemeClr val="bg1"/>
                </a:solidFill>
                <a:latin typeface="+mn-lt"/>
                <a:ea typeface="+mn-ea"/>
                <a:cs typeface="+mn-ea"/>
                <a:sym typeface="+mn-lt"/>
              </a:rPr>
              <a:t>采用阿北仔最新</a:t>
            </a:r>
            <a:r>
              <a:rPr lang="zh-CN" altLang="en-US" sz="600" dirty="0">
                <a:solidFill>
                  <a:schemeClr val="bg1"/>
                </a:solidFill>
                <a:latin typeface="+mn-lt"/>
                <a:ea typeface="+mn-ea"/>
                <a:cs typeface="+mn-ea"/>
                <a:sym typeface="+mn-lt"/>
              </a:rPr>
              <a:t>统一通信解决方案，支持双主控和双机备份，系统运行可靠，内部通信更加便捷。</a:t>
            </a:r>
            <a:endParaRPr lang="en-US" sz="600" dirty="0">
              <a:solidFill>
                <a:schemeClr val="bg1"/>
              </a:solidFill>
              <a:latin typeface="+mn-lt"/>
              <a:ea typeface="+mn-ea"/>
              <a:cs typeface="+mn-ea"/>
              <a:sym typeface="+mn-lt"/>
            </a:endParaRPr>
          </a:p>
        </p:txBody>
      </p:sp>
      <p:sp>
        <p:nvSpPr>
          <p:cNvPr id="42" name="TextBox 7"/>
          <p:cNvSpPr txBox="1"/>
          <p:nvPr/>
        </p:nvSpPr>
        <p:spPr>
          <a:xfrm>
            <a:off x="6816933" y="3655555"/>
            <a:ext cx="538609" cy="161583"/>
          </a:xfrm>
          <a:prstGeom prst="rect">
            <a:avLst/>
          </a:prstGeom>
          <a:noFill/>
        </p:spPr>
        <p:txBody>
          <a:bodyPr wrap="none" lIns="0" tIns="0" rIns="0" bIns="0" rtlCol="0" anchor="t">
            <a:spAutoFit/>
          </a:bodyPr>
          <a:lstStyle/>
          <a:p>
            <a:pPr algn="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43" name="TextBox 8"/>
          <p:cNvSpPr txBox="1"/>
          <p:nvPr/>
        </p:nvSpPr>
        <p:spPr>
          <a:xfrm>
            <a:off x="5929315" y="4061971"/>
            <a:ext cx="1426228" cy="399020"/>
          </a:xfrm>
          <a:prstGeom prst="rect">
            <a:avLst/>
          </a:prstGeom>
          <a:noFill/>
        </p:spPr>
        <p:txBody>
          <a:bodyPr wrap="square" lIns="0" tIns="0" rIns="0" bIns="0" rtlCol="0" anchor="t">
            <a:spAutoFit/>
          </a:bodyPr>
          <a:lstStyle/>
          <a:p>
            <a:pPr algn="r" defTabSz="685800">
              <a:lnSpc>
                <a:spcPct val="150000"/>
              </a:lnSpc>
              <a:spcBef>
                <a:spcPct val="20000"/>
              </a:spcBef>
              <a:defRPr/>
            </a:pPr>
            <a:r>
              <a:rPr lang="zh-CN" altLang="en-US" sz="600" dirty="0">
                <a:solidFill>
                  <a:schemeClr val="bg1"/>
                </a:solidFill>
                <a:latin typeface="+mn-lt"/>
                <a:ea typeface="+mn-ea"/>
                <a:cs typeface="+mn-ea"/>
                <a:sym typeface="+mn-lt"/>
              </a:rPr>
              <a:t>阳光保险集团</a:t>
            </a:r>
            <a:r>
              <a:rPr lang="zh-CN" altLang="en-US" sz="600" dirty="0" smtClean="0">
                <a:solidFill>
                  <a:schemeClr val="bg1"/>
                </a:solidFill>
                <a:latin typeface="+mn-lt"/>
                <a:ea typeface="+mn-ea"/>
                <a:cs typeface="+mn-ea"/>
                <a:sym typeface="+mn-lt"/>
              </a:rPr>
              <a:t>采用阿北仔最新</a:t>
            </a:r>
            <a:r>
              <a:rPr lang="zh-CN" altLang="en-US" sz="600" dirty="0">
                <a:solidFill>
                  <a:schemeClr val="bg1"/>
                </a:solidFill>
                <a:latin typeface="+mn-lt"/>
                <a:ea typeface="+mn-ea"/>
                <a:cs typeface="+mn-ea"/>
                <a:sym typeface="+mn-lt"/>
              </a:rPr>
              <a:t>统一通信解决方案，支持双主控和双机备份，系统运行可靠，内部通信更加便捷</a:t>
            </a:r>
            <a:endParaRPr lang="en-US" sz="600" dirty="0">
              <a:solidFill>
                <a:schemeClr val="bg1"/>
              </a:solidFill>
              <a:latin typeface="+mn-lt"/>
              <a:ea typeface="+mn-ea"/>
              <a:cs typeface="+mn-ea"/>
              <a:sym typeface="+mn-lt"/>
            </a:endParaRPr>
          </a:p>
        </p:txBody>
      </p:sp>
      <p:sp>
        <p:nvSpPr>
          <p:cNvPr id="44" name="TextBox 7"/>
          <p:cNvSpPr txBox="1"/>
          <p:nvPr/>
        </p:nvSpPr>
        <p:spPr>
          <a:xfrm>
            <a:off x="1797372" y="3670594"/>
            <a:ext cx="538609" cy="161583"/>
          </a:xfrm>
          <a:prstGeom prst="rect">
            <a:avLst/>
          </a:prstGeom>
          <a:noFill/>
        </p:spPr>
        <p:txBody>
          <a:bodyPr wrap="none" lIns="0" tIns="0" rIns="0" bIns="0" rtlCol="0" anchor="t">
            <a:spAutoFit/>
          </a:bodyPr>
          <a:lstStyle/>
          <a:p>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45" name="TextBox 8"/>
          <p:cNvSpPr txBox="1"/>
          <p:nvPr/>
        </p:nvSpPr>
        <p:spPr>
          <a:xfrm>
            <a:off x="1797372" y="4077010"/>
            <a:ext cx="1521111" cy="399020"/>
          </a:xfrm>
          <a:prstGeom prst="rect">
            <a:avLst/>
          </a:prstGeom>
          <a:noFill/>
        </p:spPr>
        <p:txBody>
          <a:bodyPr wrap="square" lIns="0" tIns="0" rIns="0" bIns="0" rtlCol="0" anchor="t">
            <a:spAutoFit/>
          </a:bodyPr>
          <a:lstStyle/>
          <a:p>
            <a:pPr defTabSz="685800">
              <a:lnSpc>
                <a:spcPct val="150000"/>
              </a:lnSpc>
              <a:spcBef>
                <a:spcPct val="20000"/>
              </a:spcBef>
              <a:defRPr/>
            </a:pPr>
            <a:r>
              <a:rPr lang="zh-CN" altLang="en-US" sz="600" dirty="0">
                <a:solidFill>
                  <a:schemeClr val="bg1"/>
                </a:solidFill>
                <a:latin typeface="+mn-lt"/>
                <a:ea typeface="+mn-ea"/>
                <a:cs typeface="+mn-ea"/>
                <a:sym typeface="+mn-lt"/>
              </a:rPr>
              <a:t>阳光保险集团</a:t>
            </a:r>
            <a:r>
              <a:rPr lang="zh-CN" altLang="en-US" sz="600" dirty="0" smtClean="0">
                <a:solidFill>
                  <a:schemeClr val="bg1"/>
                </a:solidFill>
                <a:latin typeface="+mn-lt"/>
                <a:ea typeface="+mn-ea"/>
                <a:cs typeface="+mn-ea"/>
                <a:sym typeface="+mn-lt"/>
              </a:rPr>
              <a:t>采用阿北仔最新</a:t>
            </a:r>
            <a:r>
              <a:rPr lang="zh-CN" altLang="en-US" sz="600" dirty="0">
                <a:solidFill>
                  <a:schemeClr val="bg1"/>
                </a:solidFill>
                <a:latin typeface="+mn-lt"/>
                <a:ea typeface="+mn-ea"/>
                <a:cs typeface="+mn-ea"/>
                <a:sym typeface="+mn-lt"/>
              </a:rPr>
              <a:t>统一通信解决方案，支持双主控和双机备份，系统运行可靠，内部通信更加便捷。</a:t>
            </a:r>
            <a:endParaRPr lang="en-US" sz="600" dirty="0">
              <a:solidFill>
                <a:schemeClr val="bg1"/>
              </a:solidFill>
              <a:latin typeface="+mn-lt"/>
              <a:ea typeface="+mn-ea"/>
              <a:cs typeface="+mn-ea"/>
              <a:sym typeface="+mn-lt"/>
            </a:endParaRPr>
          </a:p>
        </p:txBody>
      </p:sp>
      <p:sp>
        <p:nvSpPr>
          <p:cNvPr id="46" name="TextBox 7"/>
          <p:cNvSpPr txBox="1"/>
          <p:nvPr/>
        </p:nvSpPr>
        <p:spPr>
          <a:xfrm>
            <a:off x="6816933" y="1705873"/>
            <a:ext cx="538609" cy="161583"/>
          </a:xfrm>
          <a:prstGeom prst="rect">
            <a:avLst/>
          </a:prstGeom>
          <a:noFill/>
        </p:spPr>
        <p:txBody>
          <a:bodyPr wrap="none" lIns="0" tIns="0" rIns="0" bIns="0" rtlCol="0" anchor="t">
            <a:spAutoFit/>
          </a:bodyPr>
          <a:lstStyle/>
          <a:p>
            <a:pPr algn="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47" name="TextBox 8"/>
          <p:cNvSpPr txBox="1"/>
          <p:nvPr/>
        </p:nvSpPr>
        <p:spPr>
          <a:xfrm>
            <a:off x="5929315" y="2112289"/>
            <a:ext cx="1426228" cy="399020"/>
          </a:xfrm>
          <a:prstGeom prst="rect">
            <a:avLst/>
          </a:prstGeom>
          <a:noFill/>
        </p:spPr>
        <p:txBody>
          <a:bodyPr wrap="square" lIns="0" tIns="0" rIns="0" bIns="0" rtlCol="0" anchor="t">
            <a:spAutoFit/>
          </a:bodyPr>
          <a:lstStyle/>
          <a:p>
            <a:pPr algn="r" defTabSz="685800">
              <a:lnSpc>
                <a:spcPct val="150000"/>
              </a:lnSpc>
              <a:spcBef>
                <a:spcPct val="20000"/>
              </a:spcBef>
              <a:defRPr/>
            </a:pPr>
            <a:r>
              <a:rPr lang="zh-CN" altLang="en-US" sz="600" dirty="0">
                <a:solidFill>
                  <a:schemeClr val="bg1"/>
                </a:solidFill>
                <a:latin typeface="+mn-lt"/>
                <a:ea typeface="+mn-ea"/>
                <a:cs typeface="+mn-ea"/>
                <a:sym typeface="+mn-lt"/>
              </a:rPr>
              <a:t>阳光保险集团</a:t>
            </a:r>
            <a:r>
              <a:rPr lang="zh-CN" altLang="en-US" sz="600" dirty="0" smtClean="0">
                <a:solidFill>
                  <a:schemeClr val="bg1"/>
                </a:solidFill>
                <a:latin typeface="+mn-lt"/>
                <a:ea typeface="+mn-ea"/>
                <a:cs typeface="+mn-ea"/>
                <a:sym typeface="+mn-lt"/>
              </a:rPr>
              <a:t>采用阿北仔最新</a:t>
            </a:r>
            <a:r>
              <a:rPr lang="zh-CN" altLang="en-US" sz="600" dirty="0">
                <a:solidFill>
                  <a:schemeClr val="bg1"/>
                </a:solidFill>
                <a:latin typeface="+mn-lt"/>
                <a:ea typeface="+mn-ea"/>
                <a:cs typeface="+mn-ea"/>
                <a:sym typeface="+mn-lt"/>
              </a:rPr>
              <a:t>统一通信解决方案，支持双主控和双机备份，系统运行可靠，内部通信更加便捷</a:t>
            </a:r>
            <a:endParaRPr lang="en-US" sz="600" dirty="0">
              <a:solidFill>
                <a:schemeClr val="bg1"/>
              </a:solidFill>
              <a:latin typeface="+mn-lt"/>
              <a:ea typeface="+mn-ea"/>
              <a:cs typeface="+mn-ea"/>
              <a:sym typeface="+mn-lt"/>
            </a:endParaRPr>
          </a:p>
        </p:txBody>
      </p:sp>
      <p:sp>
        <p:nvSpPr>
          <p:cNvPr id="48" name="矩形 47"/>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Work Summary</a:t>
            </a:r>
          </a:p>
        </p:txBody>
      </p:sp>
      <p:sp>
        <p:nvSpPr>
          <p:cNvPr id="49" name="文本框 48"/>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工作概述</a:t>
            </a:r>
          </a:p>
        </p:txBody>
      </p:sp>
      <p:grpSp>
        <p:nvGrpSpPr>
          <p:cNvPr id="50" name="组合 49"/>
          <p:cNvGrpSpPr/>
          <p:nvPr/>
        </p:nvGrpSpPr>
        <p:grpSpPr>
          <a:xfrm>
            <a:off x="1377780" y="518988"/>
            <a:ext cx="5931242" cy="81407"/>
            <a:chOff x="1837039" y="691984"/>
            <a:chExt cx="7908323" cy="108542"/>
          </a:xfrm>
        </p:grpSpPr>
        <p:cxnSp>
          <p:nvCxnSpPr>
            <p:cNvPr id="51" name="直接连接符 50"/>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3548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197"/>
          <p:cNvSpPr>
            <a:spLocks/>
          </p:cNvSpPr>
          <p:nvPr/>
        </p:nvSpPr>
        <p:spPr bwMode="auto">
          <a:xfrm>
            <a:off x="4291013" y="1350170"/>
            <a:ext cx="2672954" cy="1559719"/>
          </a:xfrm>
          <a:custGeom>
            <a:avLst/>
            <a:gdLst>
              <a:gd name="T0" fmla="*/ 1636 w 2245"/>
              <a:gd name="T1" fmla="*/ 0 h 1310"/>
              <a:gd name="T2" fmla="*/ 0 w 2245"/>
              <a:gd name="T3" fmla="*/ 0 h 1310"/>
              <a:gd name="T4" fmla="*/ 610 w 2245"/>
              <a:gd name="T5" fmla="*/ 1310 h 1310"/>
              <a:gd name="T6" fmla="*/ 2245 w 2245"/>
              <a:gd name="T7" fmla="*/ 1310 h 1310"/>
              <a:gd name="T8" fmla="*/ 1636 w 2245"/>
              <a:gd name="T9" fmla="*/ 0 h 1310"/>
            </a:gdLst>
            <a:ahLst/>
            <a:cxnLst>
              <a:cxn ang="0">
                <a:pos x="T0" y="T1"/>
              </a:cxn>
              <a:cxn ang="0">
                <a:pos x="T2" y="T3"/>
              </a:cxn>
              <a:cxn ang="0">
                <a:pos x="T4" y="T5"/>
              </a:cxn>
              <a:cxn ang="0">
                <a:pos x="T6" y="T7"/>
              </a:cxn>
              <a:cxn ang="0">
                <a:pos x="T8" y="T9"/>
              </a:cxn>
            </a:cxnLst>
            <a:rect l="0" t="0" r="r" b="b"/>
            <a:pathLst>
              <a:path w="2245" h="1310">
                <a:moveTo>
                  <a:pt x="1636" y="0"/>
                </a:moveTo>
                <a:lnTo>
                  <a:pt x="0" y="0"/>
                </a:lnTo>
                <a:lnTo>
                  <a:pt x="610" y="1310"/>
                </a:lnTo>
                <a:lnTo>
                  <a:pt x="2245" y="1310"/>
                </a:lnTo>
                <a:lnTo>
                  <a:pt x="1636" y="0"/>
                </a:ln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26" name="Freeform 198"/>
          <p:cNvSpPr>
            <a:spLocks/>
          </p:cNvSpPr>
          <p:nvPr/>
        </p:nvSpPr>
        <p:spPr bwMode="auto">
          <a:xfrm>
            <a:off x="2180035" y="3043239"/>
            <a:ext cx="2672954" cy="1559719"/>
          </a:xfrm>
          <a:custGeom>
            <a:avLst/>
            <a:gdLst>
              <a:gd name="T0" fmla="*/ 609 w 2245"/>
              <a:gd name="T1" fmla="*/ 1310 h 1310"/>
              <a:gd name="T2" fmla="*/ 2245 w 2245"/>
              <a:gd name="T3" fmla="*/ 1310 h 1310"/>
              <a:gd name="T4" fmla="*/ 1635 w 2245"/>
              <a:gd name="T5" fmla="*/ 0 h 1310"/>
              <a:gd name="T6" fmla="*/ 0 w 2245"/>
              <a:gd name="T7" fmla="*/ 0 h 1310"/>
              <a:gd name="T8" fmla="*/ 609 w 2245"/>
              <a:gd name="T9" fmla="*/ 1310 h 1310"/>
            </a:gdLst>
            <a:ahLst/>
            <a:cxnLst>
              <a:cxn ang="0">
                <a:pos x="T0" y="T1"/>
              </a:cxn>
              <a:cxn ang="0">
                <a:pos x="T2" y="T3"/>
              </a:cxn>
              <a:cxn ang="0">
                <a:pos x="T4" y="T5"/>
              </a:cxn>
              <a:cxn ang="0">
                <a:pos x="T6" y="T7"/>
              </a:cxn>
              <a:cxn ang="0">
                <a:pos x="T8" y="T9"/>
              </a:cxn>
            </a:cxnLst>
            <a:rect l="0" t="0" r="r" b="b"/>
            <a:pathLst>
              <a:path w="2245" h="1310">
                <a:moveTo>
                  <a:pt x="609" y="1310"/>
                </a:moveTo>
                <a:lnTo>
                  <a:pt x="2245" y="1310"/>
                </a:lnTo>
                <a:lnTo>
                  <a:pt x="1635" y="0"/>
                </a:lnTo>
                <a:lnTo>
                  <a:pt x="0" y="0"/>
                </a:lnTo>
                <a:lnTo>
                  <a:pt x="609" y="1310"/>
                </a:ln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27" name="Freeform 199"/>
          <p:cNvSpPr>
            <a:spLocks/>
          </p:cNvSpPr>
          <p:nvPr/>
        </p:nvSpPr>
        <p:spPr bwMode="auto">
          <a:xfrm>
            <a:off x="4291013" y="3043239"/>
            <a:ext cx="2672954" cy="1559719"/>
          </a:xfrm>
          <a:custGeom>
            <a:avLst/>
            <a:gdLst>
              <a:gd name="T0" fmla="*/ 1636 w 2245"/>
              <a:gd name="T1" fmla="*/ 1310 h 1310"/>
              <a:gd name="T2" fmla="*/ 0 w 2245"/>
              <a:gd name="T3" fmla="*/ 1310 h 1310"/>
              <a:gd name="T4" fmla="*/ 610 w 2245"/>
              <a:gd name="T5" fmla="*/ 0 h 1310"/>
              <a:gd name="T6" fmla="*/ 2245 w 2245"/>
              <a:gd name="T7" fmla="*/ 0 h 1310"/>
              <a:gd name="T8" fmla="*/ 1636 w 2245"/>
              <a:gd name="T9" fmla="*/ 1310 h 1310"/>
            </a:gdLst>
            <a:ahLst/>
            <a:cxnLst>
              <a:cxn ang="0">
                <a:pos x="T0" y="T1"/>
              </a:cxn>
              <a:cxn ang="0">
                <a:pos x="T2" y="T3"/>
              </a:cxn>
              <a:cxn ang="0">
                <a:pos x="T4" y="T5"/>
              </a:cxn>
              <a:cxn ang="0">
                <a:pos x="T6" y="T7"/>
              </a:cxn>
              <a:cxn ang="0">
                <a:pos x="T8" y="T9"/>
              </a:cxn>
            </a:cxnLst>
            <a:rect l="0" t="0" r="r" b="b"/>
            <a:pathLst>
              <a:path w="2245" h="1310">
                <a:moveTo>
                  <a:pt x="1636" y="1310"/>
                </a:moveTo>
                <a:lnTo>
                  <a:pt x="0" y="1310"/>
                </a:lnTo>
                <a:lnTo>
                  <a:pt x="610" y="0"/>
                </a:lnTo>
                <a:lnTo>
                  <a:pt x="2245" y="0"/>
                </a:lnTo>
                <a:lnTo>
                  <a:pt x="1636" y="1310"/>
                </a:lnTo>
                <a:close/>
              </a:path>
            </a:pathLst>
          </a:cu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en-US" dirty="0">
              <a:solidFill>
                <a:prstClr val="white"/>
              </a:solidFill>
              <a:cs typeface="+mn-ea"/>
              <a:sym typeface="+mn-lt"/>
            </a:endParaRPr>
          </a:p>
        </p:txBody>
      </p:sp>
      <p:sp>
        <p:nvSpPr>
          <p:cNvPr id="28" name="Oval 200"/>
          <p:cNvSpPr>
            <a:spLocks noChangeArrowheads="1"/>
          </p:cNvSpPr>
          <p:nvPr/>
        </p:nvSpPr>
        <p:spPr bwMode="auto">
          <a:xfrm>
            <a:off x="6380561" y="1914526"/>
            <a:ext cx="431006" cy="431006"/>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29" name="Freeform 201"/>
          <p:cNvSpPr>
            <a:spLocks noEditPoints="1"/>
          </p:cNvSpPr>
          <p:nvPr/>
        </p:nvSpPr>
        <p:spPr bwMode="auto">
          <a:xfrm>
            <a:off x="6371036" y="1905001"/>
            <a:ext cx="450056" cy="450056"/>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33 w 189"/>
              <a:gd name="T13" fmla="*/ 33 h 189"/>
              <a:gd name="T14" fmla="*/ 8 w 189"/>
              <a:gd name="T15" fmla="*/ 94 h 189"/>
              <a:gd name="T16" fmla="*/ 94 w 189"/>
              <a:gd name="T17" fmla="*/ 181 h 189"/>
              <a:gd name="T18" fmla="*/ 181 w 189"/>
              <a:gd name="T19" fmla="*/ 94 h 189"/>
              <a:gd name="T20" fmla="*/ 94 w 189"/>
              <a:gd name="T21"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89">
                <a:moveTo>
                  <a:pt x="94" y="189"/>
                </a:moveTo>
                <a:cubicBezTo>
                  <a:pt x="42" y="189"/>
                  <a:pt x="0" y="147"/>
                  <a:pt x="0" y="94"/>
                </a:cubicBezTo>
                <a:cubicBezTo>
                  <a:pt x="0" y="42"/>
                  <a:pt x="42" y="0"/>
                  <a:pt x="94" y="0"/>
                </a:cubicBezTo>
                <a:cubicBezTo>
                  <a:pt x="146" y="0"/>
                  <a:pt x="189" y="42"/>
                  <a:pt x="189" y="94"/>
                </a:cubicBezTo>
                <a:cubicBezTo>
                  <a:pt x="189" y="147"/>
                  <a:pt x="146" y="189"/>
                  <a:pt x="94" y="189"/>
                </a:cubicBezTo>
                <a:close/>
                <a:moveTo>
                  <a:pt x="94" y="8"/>
                </a:moveTo>
                <a:cubicBezTo>
                  <a:pt x="71" y="8"/>
                  <a:pt x="49" y="17"/>
                  <a:pt x="33" y="33"/>
                </a:cubicBezTo>
                <a:cubicBezTo>
                  <a:pt x="17" y="49"/>
                  <a:pt x="8" y="71"/>
                  <a:pt x="8" y="94"/>
                </a:cubicBezTo>
                <a:cubicBezTo>
                  <a:pt x="8" y="142"/>
                  <a:pt x="46" y="181"/>
                  <a:pt x="94" y="181"/>
                </a:cubicBezTo>
                <a:cubicBezTo>
                  <a:pt x="142" y="181"/>
                  <a:pt x="181" y="142"/>
                  <a:pt x="181" y="94"/>
                </a:cubicBezTo>
                <a:cubicBezTo>
                  <a:pt x="181" y="47"/>
                  <a:pt x="142" y="8"/>
                  <a:pt x="94" y="8"/>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0" name="Freeform 202"/>
          <p:cNvSpPr>
            <a:spLocks noEditPoints="1"/>
          </p:cNvSpPr>
          <p:nvPr/>
        </p:nvSpPr>
        <p:spPr bwMode="auto">
          <a:xfrm>
            <a:off x="6485335" y="2007395"/>
            <a:ext cx="219075" cy="216694"/>
          </a:xfrm>
          <a:custGeom>
            <a:avLst/>
            <a:gdLst>
              <a:gd name="T0" fmla="*/ 90 w 92"/>
              <a:gd name="T1" fmla="*/ 28 h 91"/>
              <a:gd name="T2" fmla="*/ 49 w 92"/>
              <a:gd name="T3" fmla="*/ 1 h 91"/>
              <a:gd name="T4" fmla="*/ 43 w 92"/>
              <a:gd name="T5" fmla="*/ 1 h 91"/>
              <a:gd name="T6" fmla="*/ 3 w 92"/>
              <a:gd name="T7" fmla="*/ 28 h 91"/>
              <a:gd name="T8" fmla="*/ 0 w 92"/>
              <a:gd name="T9" fmla="*/ 33 h 91"/>
              <a:gd name="T10" fmla="*/ 0 w 92"/>
              <a:gd name="T11" fmla="*/ 85 h 91"/>
              <a:gd name="T12" fmla="*/ 6 w 92"/>
              <a:gd name="T13" fmla="*/ 91 h 91"/>
              <a:gd name="T14" fmla="*/ 87 w 92"/>
              <a:gd name="T15" fmla="*/ 91 h 91"/>
              <a:gd name="T16" fmla="*/ 92 w 92"/>
              <a:gd name="T17" fmla="*/ 85 h 91"/>
              <a:gd name="T18" fmla="*/ 92 w 92"/>
              <a:gd name="T19" fmla="*/ 33 h 91"/>
              <a:gd name="T20" fmla="*/ 90 w 92"/>
              <a:gd name="T21" fmla="*/ 28 h 91"/>
              <a:gd name="T22" fmla="*/ 86 w 92"/>
              <a:gd name="T23" fmla="*/ 41 h 91"/>
              <a:gd name="T24" fmla="*/ 46 w 92"/>
              <a:gd name="T25" fmla="*/ 69 h 91"/>
              <a:gd name="T26" fmla="*/ 6 w 92"/>
              <a:gd name="T27" fmla="*/ 41 h 91"/>
              <a:gd name="T28" fmla="*/ 6 w 92"/>
              <a:gd name="T29" fmla="*/ 36 h 91"/>
              <a:gd name="T30" fmla="*/ 9 w 92"/>
              <a:gd name="T31" fmla="*/ 33 h 91"/>
              <a:gd name="T32" fmla="*/ 84 w 92"/>
              <a:gd name="T33" fmla="*/ 33 h 91"/>
              <a:gd name="T34" fmla="*/ 86 w 92"/>
              <a:gd name="T35" fmla="*/ 36 h 91"/>
              <a:gd name="T36" fmla="*/ 86 w 92"/>
              <a:gd name="T37" fmla="*/ 41 h 91"/>
              <a:gd name="T38" fmla="*/ 45 w 92"/>
              <a:gd name="T39" fmla="*/ 63 h 91"/>
              <a:gd name="T40" fmla="*/ 47 w 92"/>
              <a:gd name="T41" fmla="*/ 63 h 91"/>
              <a:gd name="T42" fmla="*/ 53 w 92"/>
              <a:gd name="T43" fmla="*/ 59 h 91"/>
              <a:gd name="T44" fmla="*/ 39 w 92"/>
              <a:gd name="T45" fmla="*/ 59 h 91"/>
              <a:gd name="T46" fmla="*/ 45 w 92"/>
              <a:gd name="T47" fmla="*/ 63 h 91"/>
              <a:gd name="T48" fmla="*/ 33 w 92"/>
              <a:gd name="T49" fmla="*/ 54 h 91"/>
              <a:gd name="T50" fmla="*/ 60 w 92"/>
              <a:gd name="T51" fmla="*/ 54 h 91"/>
              <a:gd name="T52" fmla="*/ 66 w 92"/>
              <a:gd name="T53" fmla="*/ 50 h 91"/>
              <a:gd name="T54" fmla="*/ 26 w 92"/>
              <a:gd name="T55" fmla="*/ 50 h 91"/>
              <a:gd name="T56" fmla="*/ 33 w 92"/>
              <a:gd name="T57" fmla="*/ 54 h 91"/>
              <a:gd name="T58" fmla="*/ 19 w 92"/>
              <a:gd name="T59" fmla="*/ 45 h 91"/>
              <a:gd name="T60" fmla="*/ 20 w 92"/>
              <a:gd name="T61" fmla="*/ 46 h 91"/>
              <a:gd name="T62" fmla="*/ 73 w 92"/>
              <a:gd name="T63" fmla="*/ 46 h 91"/>
              <a:gd name="T64" fmla="*/ 74 w 92"/>
              <a:gd name="T65" fmla="*/ 45 h 91"/>
              <a:gd name="T66" fmla="*/ 74 w 92"/>
              <a:gd name="T67" fmla="*/ 41 h 91"/>
              <a:gd name="T68" fmla="*/ 19 w 92"/>
              <a:gd name="T69" fmla="*/ 41 h 91"/>
              <a:gd name="T70" fmla="*/ 19 w 92"/>
              <a:gd name="T7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1">
                <a:moveTo>
                  <a:pt x="90" y="28"/>
                </a:moveTo>
                <a:cubicBezTo>
                  <a:pt x="49" y="1"/>
                  <a:pt x="49" y="1"/>
                  <a:pt x="49" y="1"/>
                </a:cubicBezTo>
                <a:cubicBezTo>
                  <a:pt x="48" y="0"/>
                  <a:pt x="45" y="0"/>
                  <a:pt x="43" y="1"/>
                </a:cubicBezTo>
                <a:cubicBezTo>
                  <a:pt x="3" y="28"/>
                  <a:pt x="3" y="28"/>
                  <a:pt x="3" y="28"/>
                </a:cubicBezTo>
                <a:cubicBezTo>
                  <a:pt x="1" y="30"/>
                  <a:pt x="0" y="31"/>
                  <a:pt x="0" y="33"/>
                </a:cubicBezTo>
                <a:cubicBezTo>
                  <a:pt x="0" y="85"/>
                  <a:pt x="0" y="85"/>
                  <a:pt x="0" y="85"/>
                </a:cubicBezTo>
                <a:cubicBezTo>
                  <a:pt x="0" y="89"/>
                  <a:pt x="3" y="91"/>
                  <a:pt x="6" y="91"/>
                </a:cubicBezTo>
                <a:cubicBezTo>
                  <a:pt x="87" y="91"/>
                  <a:pt x="87" y="91"/>
                  <a:pt x="87" y="91"/>
                </a:cubicBezTo>
                <a:cubicBezTo>
                  <a:pt x="90" y="91"/>
                  <a:pt x="92" y="89"/>
                  <a:pt x="92" y="85"/>
                </a:cubicBezTo>
                <a:cubicBezTo>
                  <a:pt x="92" y="33"/>
                  <a:pt x="92" y="33"/>
                  <a:pt x="92" y="33"/>
                </a:cubicBezTo>
                <a:cubicBezTo>
                  <a:pt x="92" y="31"/>
                  <a:pt x="91" y="30"/>
                  <a:pt x="90" y="28"/>
                </a:cubicBezTo>
                <a:close/>
                <a:moveTo>
                  <a:pt x="86" y="41"/>
                </a:moveTo>
                <a:cubicBezTo>
                  <a:pt x="46" y="69"/>
                  <a:pt x="46" y="69"/>
                  <a:pt x="46" y="69"/>
                </a:cubicBezTo>
                <a:cubicBezTo>
                  <a:pt x="6" y="41"/>
                  <a:pt x="6" y="41"/>
                  <a:pt x="6" y="41"/>
                </a:cubicBezTo>
                <a:cubicBezTo>
                  <a:pt x="6" y="36"/>
                  <a:pt x="6" y="36"/>
                  <a:pt x="6" y="36"/>
                </a:cubicBezTo>
                <a:cubicBezTo>
                  <a:pt x="6" y="34"/>
                  <a:pt x="7" y="33"/>
                  <a:pt x="9" y="33"/>
                </a:cubicBezTo>
                <a:cubicBezTo>
                  <a:pt x="84" y="33"/>
                  <a:pt x="84" y="33"/>
                  <a:pt x="84" y="33"/>
                </a:cubicBezTo>
                <a:cubicBezTo>
                  <a:pt x="85" y="33"/>
                  <a:pt x="86" y="34"/>
                  <a:pt x="86" y="36"/>
                </a:cubicBezTo>
                <a:lnTo>
                  <a:pt x="86" y="41"/>
                </a:lnTo>
                <a:close/>
                <a:moveTo>
                  <a:pt x="45" y="63"/>
                </a:moveTo>
                <a:cubicBezTo>
                  <a:pt x="47" y="63"/>
                  <a:pt x="47" y="63"/>
                  <a:pt x="47" y="63"/>
                </a:cubicBezTo>
                <a:cubicBezTo>
                  <a:pt x="53" y="59"/>
                  <a:pt x="53" y="59"/>
                  <a:pt x="53" y="59"/>
                </a:cubicBezTo>
                <a:cubicBezTo>
                  <a:pt x="39" y="59"/>
                  <a:pt x="39" y="59"/>
                  <a:pt x="39" y="59"/>
                </a:cubicBezTo>
                <a:lnTo>
                  <a:pt x="45" y="63"/>
                </a:lnTo>
                <a:close/>
                <a:moveTo>
                  <a:pt x="33" y="54"/>
                </a:moveTo>
                <a:cubicBezTo>
                  <a:pt x="60" y="54"/>
                  <a:pt x="60" y="54"/>
                  <a:pt x="60" y="54"/>
                </a:cubicBezTo>
                <a:cubicBezTo>
                  <a:pt x="66" y="50"/>
                  <a:pt x="66" y="50"/>
                  <a:pt x="66" y="50"/>
                </a:cubicBezTo>
                <a:cubicBezTo>
                  <a:pt x="26" y="50"/>
                  <a:pt x="26" y="50"/>
                  <a:pt x="26" y="50"/>
                </a:cubicBezTo>
                <a:lnTo>
                  <a:pt x="33" y="54"/>
                </a:lnTo>
                <a:close/>
                <a:moveTo>
                  <a:pt x="19" y="45"/>
                </a:moveTo>
                <a:cubicBezTo>
                  <a:pt x="20" y="46"/>
                  <a:pt x="20" y="46"/>
                  <a:pt x="20" y="46"/>
                </a:cubicBezTo>
                <a:cubicBezTo>
                  <a:pt x="73" y="46"/>
                  <a:pt x="73" y="46"/>
                  <a:pt x="73" y="46"/>
                </a:cubicBezTo>
                <a:cubicBezTo>
                  <a:pt x="74" y="45"/>
                  <a:pt x="74" y="45"/>
                  <a:pt x="74" y="45"/>
                </a:cubicBezTo>
                <a:cubicBezTo>
                  <a:pt x="74" y="41"/>
                  <a:pt x="74" y="41"/>
                  <a:pt x="74" y="41"/>
                </a:cubicBezTo>
                <a:cubicBezTo>
                  <a:pt x="19" y="41"/>
                  <a:pt x="19" y="41"/>
                  <a:pt x="19" y="41"/>
                </a:cubicBezTo>
                <a:lnTo>
                  <a:pt x="19" y="45"/>
                </a:ln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1" name="Oval 203"/>
          <p:cNvSpPr>
            <a:spLocks noChangeArrowheads="1"/>
          </p:cNvSpPr>
          <p:nvPr/>
        </p:nvSpPr>
        <p:spPr bwMode="auto">
          <a:xfrm>
            <a:off x="2325291" y="3607594"/>
            <a:ext cx="433388" cy="433388"/>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2" name="Freeform 204"/>
          <p:cNvSpPr>
            <a:spLocks noEditPoints="1"/>
          </p:cNvSpPr>
          <p:nvPr/>
        </p:nvSpPr>
        <p:spPr bwMode="auto">
          <a:xfrm>
            <a:off x="2315766" y="3598069"/>
            <a:ext cx="452438" cy="452438"/>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95" y="182"/>
                  <a:pt x="95" y="182"/>
                  <a:pt x="95" y="182"/>
                </a:cubicBezTo>
                <a:cubicBezTo>
                  <a:pt x="143" y="182"/>
                  <a:pt x="182" y="143"/>
                  <a:pt x="182" y="95"/>
                </a:cubicBezTo>
                <a:cubicBezTo>
                  <a:pt x="182" y="47"/>
                  <a:pt x="143" y="8"/>
                  <a:pt x="95" y="8"/>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3" name="Freeform 205"/>
          <p:cNvSpPr>
            <a:spLocks noEditPoints="1"/>
          </p:cNvSpPr>
          <p:nvPr/>
        </p:nvSpPr>
        <p:spPr bwMode="auto">
          <a:xfrm>
            <a:off x="2427685" y="3726656"/>
            <a:ext cx="228600" cy="195263"/>
          </a:xfrm>
          <a:custGeom>
            <a:avLst/>
            <a:gdLst>
              <a:gd name="T0" fmla="*/ 34 w 96"/>
              <a:gd name="T1" fmla="*/ 53 h 82"/>
              <a:gd name="T2" fmla="*/ 34 w 96"/>
              <a:gd name="T3" fmla="*/ 82 h 82"/>
              <a:gd name="T4" fmla="*/ 55 w 96"/>
              <a:gd name="T5" fmla="*/ 82 h 82"/>
              <a:gd name="T6" fmla="*/ 55 w 96"/>
              <a:gd name="T7" fmla="*/ 56 h 82"/>
              <a:gd name="T8" fmla="*/ 46 w 96"/>
              <a:gd name="T9" fmla="*/ 65 h 82"/>
              <a:gd name="T10" fmla="*/ 34 w 96"/>
              <a:gd name="T11" fmla="*/ 53 h 82"/>
              <a:gd name="T12" fmla="*/ 4 w 96"/>
              <a:gd name="T13" fmla="*/ 78 h 82"/>
              <a:gd name="T14" fmla="*/ 8 w 96"/>
              <a:gd name="T15" fmla="*/ 82 h 82"/>
              <a:gd name="T16" fmla="*/ 25 w 96"/>
              <a:gd name="T17" fmla="*/ 82 h 82"/>
              <a:gd name="T18" fmla="*/ 25 w 96"/>
              <a:gd name="T19" fmla="*/ 44 h 82"/>
              <a:gd name="T20" fmla="*/ 4 w 96"/>
              <a:gd name="T21" fmla="*/ 66 h 82"/>
              <a:gd name="T22" fmla="*/ 4 w 96"/>
              <a:gd name="T23" fmla="*/ 78 h 82"/>
              <a:gd name="T24" fmla="*/ 77 w 96"/>
              <a:gd name="T25" fmla="*/ 2 h 82"/>
              <a:gd name="T26" fmla="*/ 73 w 96"/>
              <a:gd name="T27" fmla="*/ 6 h 82"/>
              <a:gd name="T28" fmla="*/ 77 w 96"/>
              <a:gd name="T29" fmla="*/ 9 h 82"/>
              <a:gd name="T30" fmla="*/ 82 w 96"/>
              <a:gd name="T31" fmla="*/ 9 h 82"/>
              <a:gd name="T32" fmla="*/ 46 w 96"/>
              <a:gd name="T33" fmla="*/ 44 h 82"/>
              <a:gd name="T34" fmla="*/ 25 w 96"/>
              <a:gd name="T35" fmla="*/ 24 h 82"/>
              <a:gd name="T36" fmla="*/ 1 w 96"/>
              <a:gd name="T37" fmla="*/ 48 h 82"/>
              <a:gd name="T38" fmla="*/ 1 w 96"/>
              <a:gd name="T39" fmla="*/ 53 h 82"/>
              <a:gd name="T40" fmla="*/ 7 w 96"/>
              <a:gd name="T41" fmla="*/ 53 h 82"/>
              <a:gd name="T42" fmla="*/ 25 w 96"/>
              <a:gd name="T43" fmla="*/ 35 h 82"/>
              <a:gd name="T44" fmla="*/ 46 w 96"/>
              <a:gd name="T45" fmla="*/ 55 h 82"/>
              <a:gd name="T46" fmla="*/ 87 w 96"/>
              <a:gd name="T47" fmla="*/ 14 h 82"/>
              <a:gd name="T48" fmla="*/ 87 w 96"/>
              <a:gd name="T49" fmla="*/ 19 h 82"/>
              <a:gd name="T50" fmla="*/ 90 w 96"/>
              <a:gd name="T51" fmla="*/ 23 h 82"/>
              <a:gd name="T52" fmla="*/ 90 w 96"/>
              <a:gd name="T53" fmla="*/ 23 h 82"/>
              <a:gd name="T54" fmla="*/ 94 w 96"/>
              <a:gd name="T55" fmla="*/ 19 h 82"/>
              <a:gd name="T56" fmla="*/ 96 w 96"/>
              <a:gd name="T57" fmla="*/ 0 h 82"/>
              <a:gd name="T58" fmla="*/ 77 w 96"/>
              <a:gd name="T59" fmla="*/ 2 h 82"/>
              <a:gd name="T60" fmla="*/ 64 w 96"/>
              <a:gd name="T61" fmla="*/ 47 h 82"/>
              <a:gd name="T62" fmla="*/ 64 w 96"/>
              <a:gd name="T63" fmla="*/ 82 h 82"/>
              <a:gd name="T64" fmla="*/ 82 w 96"/>
              <a:gd name="T65" fmla="*/ 82 h 82"/>
              <a:gd name="T66" fmla="*/ 85 w 96"/>
              <a:gd name="T67" fmla="*/ 78 h 82"/>
              <a:gd name="T68" fmla="*/ 85 w 96"/>
              <a:gd name="T69" fmla="*/ 44 h 82"/>
              <a:gd name="T70" fmla="*/ 85 w 96"/>
              <a:gd name="T71" fmla="*/ 26 h 82"/>
              <a:gd name="T72" fmla="*/ 67 w 96"/>
              <a:gd name="T73" fmla="*/ 44 h 82"/>
              <a:gd name="T74" fmla="*/ 64 w 96"/>
              <a:gd name="T75"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82">
                <a:moveTo>
                  <a:pt x="34" y="53"/>
                </a:moveTo>
                <a:cubicBezTo>
                  <a:pt x="34" y="82"/>
                  <a:pt x="34" y="82"/>
                  <a:pt x="34" y="82"/>
                </a:cubicBezTo>
                <a:cubicBezTo>
                  <a:pt x="55" y="82"/>
                  <a:pt x="55" y="82"/>
                  <a:pt x="55" y="82"/>
                </a:cubicBezTo>
                <a:cubicBezTo>
                  <a:pt x="55" y="56"/>
                  <a:pt x="55" y="56"/>
                  <a:pt x="55" y="56"/>
                </a:cubicBezTo>
                <a:cubicBezTo>
                  <a:pt x="46" y="65"/>
                  <a:pt x="46" y="65"/>
                  <a:pt x="46" y="65"/>
                </a:cubicBezTo>
                <a:lnTo>
                  <a:pt x="34" y="53"/>
                </a:lnTo>
                <a:close/>
                <a:moveTo>
                  <a:pt x="4" y="78"/>
                </a:moveTo>
                <a:cubicBezTo>
                  <a:pt x="4" y="80"/>
                  <a:pt x="6" y="82"/>
                  <a:pt x="8" y="82"/>
                </a:cubicBezTo>
                <a:cubicBezTo>
                  <a:pt x="25" y="82"/>
                  <a:pt x="25" y="82"/>
                  <a:pt x="25" y="82"/>
                </a:cubicBezTo>
                <a:cubicBezTo>
                  <a:pt x="25" y="44"/>
                  <a:pt x="25" y="44"/>
                  <a:pt x="25" y="44"/>
                </a:cubicBezTo>
                <a:cubicBezTo>
                  <a:pt x="4" y="66"/>
                  <a:pt x="4" y="66"/>
                  <a:pt x="4" y="66"/>
                </a:cubicBezTo>
                <a:lnTo>
                  <a:pt x="4" y="78"/>
                </a:lnTo>
                <a:close/>
                <a:moveTo>
                  <a:pt x="77" y="2"/>
                </a:moveTo>
                <a:cubicBezTo>
                  <a:pt x="75" y="2"/>
                  <a:pt x="73" y="4"/>
                  <a:pt x="73" y="6"/>
                </a:cubicBezTo>
                <a:cubicBezTo>
                  <a:pt x="74" y="8"/>
                  <a:pt x="75" y="10"/>
                  <a:pt x="77" y="9"/>
                </a:cubicBezTo>
                <a:cubicBezTo>
                  <a:pt x="82" y="9"/>
                  <a:pt x="82" y="9"/>
                  <a:pt x="82" y="9"/>
                </a:cubicBezTo>
                <a:cubicBezTo>
                  <a:pt x="46" y="44"/>
                  <a:pt x="46" y="44"/>
                  <a:pt x="46" y="44"/>
                </a:cubicBezTo>
                <a:cubicBezTo>
                  <a:pt x="25" y="24"/>
                  <a:pt x="25" y="24"/>
                  <a:pt x="25" y="24"/>
                </a:cubicBezTo>
                <a:cubicBezTo>
                  <a:pt x="1" y="48"/>
                  <a:pt x="1" y="48"/>
                  <a:pt x="1" y="48"/>
                </a:cubicBezTo>
                <a:cubicBezTo>
                  <a:pt x="0" y="49"/>
                  <a:pt x="0" y="52"/>
                  <a:pt x="1" y="53"/>
                </a:cubicBezTo>
                <a:cubicBezTo>
                  <a:pt x="3" y="55"/>
                  <a:pt x="5" y="55"/>
                  <a:pt x="7" y="53"/>
                </a:cubicBezTo>
                <a:cubicBezTo>
                  <a:pt x="25" y="35"/>
                  <a:pt x="25" y="35"/>
                  <a:pt x="25" y="35"/>
                </a:cubicBezTo>
                <a:cubicBezTo>
                  <a:pt x="46" y="55"/>
                  <a:pt x="46" y="55"/>
                  <a:pt x="46" y="55"/>
                </a:cubicBezTo>
                <a:cubicBezTo>
                  <a:pt x="87" y="14"/>
                  <a:pt x="87" y="14"/>
                  <a:pt x="87" y="14"/>
                </a:cubicBezTo>
                <a:cubicBezTo>
                  <a:pt x="87" y="19"/>
                  <a:pt x="87" y="19"/>
                  <a:pt x="87" y="19"/>
                </a:cubicBezTo>
                <a:cubicBezTo>
                  <a:pt x="86" y="21"/>
                  <a:pt x="88" y="23"/>
                  <a:pt x="90" y="23"/>
                </a:cubicBezTo>
                <a:cubicBezTo>
                  <a:pt x="90" y="23"/>
                  <a:pt x="90" y="23"/>
                  <a:pt x="90" y="23"/>
                </a:cubicBezTo>
                <a:cubicBezTo>
                  <a:pt x="92" y="23"/>
                  <a:pt x="94" y="21"/>
                  <a:pt x="94" y="19"/>
                </a:cubicBezTo>
                <a:cubicBezTo>
                  <a:pt x="96" y="0"/>
                  <a:pt x="96" y="0"/>
                  <a:pt x="96" y="0"/>
                </a:cubicBezTo>
                <a:lnTo>
                  <a:pt x="77" y="2"/>
                </a:lnTo>
                <a:close/>
                <a:moveTo>
                  <a:pt x="64" y="47"/>
                </a:moveTo>
                <a:cubicBezTo>
                  <a:pt x="64" y="82"/>
                  <a:pt x="64" y="82"/>
                  <a:pt x="64" y="82"/>
                </a:cubicBezTo>
                <a:cubicBezTo>
                  <a:pt x="82" y="82"/>
                  <a:pt x="82" y="82"/>
                  <a:pt x="82" y="82"/>
                </a:cubicBezTo>
                <a:cubicBezTo>
                  <a:pt x="84" y="82"/>
                  <a:pt x="85" y="80"/>
                  <a:pt x="85" y="78"/>
                </a:cubicBezTo>
                <a:cubicBezTo>
                  <a:pt x="85" y="44"/>
                  <a:pt x="85" y="44"/>
                  <a:pt x="85" y="44"/>
                </a:cubicBezTo>
                <a:cubicBezTo>
                  <a:pt x="85" y="26"/>
                  <a:pt x="85" y="26"/>
                  <a:pt x="85" y="26"/>
                </a:cubicBezTo>
                <a:cubicBezTo>
                  <a:pt x="67" y="44"/>
                  <a:pt x="67" y="44"/>
                  <a:pt x="67" y="44"/>
                </a:cubicBezTo>
                <a:lnTo>
                  <a:pt x="64" y="4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4" name="Oval 206"/>
          <p:cNvSpPr>
            <a:spLocks noChangeArrowheads="1"/>
          </p:cNvSpPr>
          <p:nvPr/>
        </p:nvSpPr>
        <p:spPr bwMode="auto">
          <a:xfrm>
            <a:off x="6380561" y="3607594"/>
            <a:ext cx="431006" cy="433388"/>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5" name="Freeform 207"/>
          <p:cNvSpPr>
            <a:spLocks noEditPoints="1"/>
          </p:cNvSpPr>
          <p:nvPr/>
        </p:nvSpPr>
        <p:spPr bwMode="auto">
          <a:xfrm>
            <a:off x="6371036" y="3598069"/>
            <a:ext cx="450056" cy="452438"/>
          </a:xfrm>
          <a:custGeom>
            <a:avLst/>
            <a:gdLst>
              <a:gd name="T0" fmla="*/ 94 w 189"/>
              <a:gd name="T1" fmla="*/ 190 h 190"/>
              <a:gd name="T2" fmla="*/ 94 w 189"/>
              <a:gd name="T3" fmla="*/ 190 h 190"/>
              <a:gd name="T4" fmla="*/ 0 w 189"/>
              <a:gd name="T5" fmla="*/ 95 h 190"/>
              <a:gd name="T6" fmla="*/ 94 w 189"/>
              <a:gd name="T7" fmla="*/ 0 h 190"/>
              <a:gd name="T8" fmla="*/ 189 w 189"/>
              <a:gd name="T9" fmla="*/ 95 h 190"/>
              <a:gd name="T10" fmla="*/ 94 w 189"/>
              <a:gd name="T11" fmla="*/ 190 h 190"/>
              <a:gd name="T12" fmla="*/ 94 w 189"/>
              <a:gd name="T13" fmla="*/ 8 h 190"/>
              <a:gd name="T14" fmla="*/ 8 w 189"/>
              <a:gd name="T15" fmla="*/ 95 h 190"/>
              <a:gd name="T16" fmla="*/ 94 w 189"/>
              <a:gd name="T17" fmla="*/ 182 h 190"/>
              <a:gd name="T18" fmla="*/ 181 w 189"/>
              <a:gd name="T19" fmla="*/ 95 h 190"/>
              <a:gd name="T20" fmla="*/ 94 w 189"/>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90">
                <a:moveTo>
                  <a:pt x="94" y="190"/>
                </a:moveTo>
                <a:cubicBezTo>
                  <a:pt x="94" y="190"/>
                  <a:pt x="94" y="190"/>
                  <a:pt x="94" y="190"/>
                </a:cubicBezTo>
                <a:cubicBezTo>
                  <a:pt x="42" y="190"/>
                  <a:pt x="0" y="147"/>
                  <a:pt x="0" y="95"/>
                </a:cubicBezTo>
                <a:cubicBezTo>
                  <a:pt x="0" y="43"/>
                  <a:pt x="42" y="0"/>
                  <a:pt x="94" y="0"/>
                </a:cubicBezTo>
                <a:cubicBezTo>
                  <a:pt x="146" y="0"/>
                  <a:pt x="189" y="43"/>
                  <a:pt x="189" y="95"/>
                </a:cubicBezTo>
                <a:cubicBezTo>
                  <a:pt x="189" y="147"/>
                  <a:pt x="146" y="190"/>
                  <a:pt x="94" y="190"/>
                </a:cubicBezTo>
                <a:close/>
                <a:moveTo>
                  <a:pt x="94" y="8"/>
                </a:moveTo>
                <a:cubicBezTo>
                  <a:pt x="46" y="8"/>
                  <a:pt x="8" y="47"/>
                  <a:pt x="8" y="95"/>
                </a:cubicBezTo>
                <a:cubicBezTo>
                  <a:pt x="8" y="143"/>
                  <a:pt x="46" y="182"/>
                  <a:pt x="94" y="182"/>
                </a:cubicBezTo>
                <a:cubicBezTo>
                  <a:pt x="142" y="182"/>
                  <a:pt x="181" y="143"/>
                  <a:pt x="181" y="95"/>
                </a:cubicBezTo>
                <a:cubicBezTo>
                  <a:pt x="181" y="47"/>
                  <a:pt x="142" y="8"/>
                  <a:pt x="94" y="8"/>
                </a:cubicBez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6" name="Freeform 208"/>
          <p:cNvSpPr>
            <a:spLocks noEditPoints="1"/>
          </p:cNvSpPr>
          <p:nvPr/>
        </p:nvSpPr>
        <p:spPr bwMode="auto">
          <a:xfrm>
            <a:off x="6506767" y="3712369"/>
            <a:ext cx="178594" cy="223838"/>
          </a:xfrm>
          <a:custGeom>
            <a:avLst/>
            <a:gdLst>
              <a:gd name="T0" fmla="*/ 108 w 150"/>
              <a:gd name="T1" fmla="*/ 54 h 188"/>
              <a:gd name="T2" fmla="*/ 26 w 150"/>
              <a:gd name="T3" fmla="*/ 54 h 188"/>
              <a:gd name="T4" fmla="*/ 26 w 150"/>
              <a:gd name="T5" fmla="*/ 66 h 188"/>
              <a:gd name="T6" fmla="*/ 108 w 150"/>
              <a:gd name="T7" fmla="*/ 66 h 188"/>
              <a:gd name="T8" fmla="*/ 108 w 150"/>
              <a:gd name="T9" fmla="*/ 54 h 188"/>
              <a:gd name="T10" fmla="*/ 108 w 150"/>
              <a:gd name="T11" fmla="*/ 30 h 188"/>
              <a:gd name="T12" fmla="*/ 26 w 150"/>
              <a:gd name="T13" fmla="*/ 30 h 188"/>
              <a:gd name="T14" fmla="*/ 26 w 150"/>
              <a:gd name="T15" fmla="*/ 42 h 188"/>
              <a:gd name="T16" fmla="*/ 108 w 150"/>
              <a:gd name="T17" fmla="*/ 42 h 188"/>
              <a:gd name="T18" fmla="*/ 108 w 150"/>
              <a:gd name="T19" fmla="*/ 30 h 188"/>
              <a:gd name="T20" fmla="*/ 108 w 150"/>
              <a:gd name="T21" fmla="*/ 76 h 188"/>
              <a:gd name="T22" fmla="*/ 26 w 150"/>
              <a:gd name="T23" fmla="*/ 76 h 188"/>
              <a:gd name="T24" fmla="*/ 26 w 150"/>
              <a:gd name="T25" fmla="*/ 88 h 188"/>
              <a:gd name="T26" fmla="*/ 108 w 150"/>
              <a:gd name="T27" fmla="*/ 88 h 188"/>
              <a:gd name="T28" fmla="*/ 108 w 150"/>
              <a:gd name="T29" fmla="*/ 76 h 188"/>
              <a:gd name="T30" fmla="*/ 26 w 150"/>
              <a:gd name="T31" fmla="*/ 112 h 188"/>
              <a:gd name="T32" fmla="*/ 66 w 150"/>
              <a:gd name="T33" fmla="*/ 112 h 188"/>
              <a:gd name="T34" fmla="*/ 66 w 150"/>
              <a:gd name="T35" fmla="*/ 100 h 188"/>
              <a:gd name="T36" fmla="*/ 26 w 150"/>
              <a:gd name="T37" fmla="*/ 100 h 188"/>
              <a:gd name="T38" fmla="*/ 26 w 150"/>
              <a:gd name="T39" fmla="*/ 112 h 188"/>
              <a:gd name="T40" fmla="*/ 132 w 150"/>
              <a:gd name="T41" fmla="*/ 16 h 188"/>
              <a:gd name="T42" fmla="*/ 132 w 150"/>
              <a:gd name="T43" fmla="*/ 0 h 188"/>
              <a:gd name="T44" fmla="*/ 0 w 150"/>
              <a:gd name="T45" fmla="*/ 0 h 188"/>
              <a:gd name="T46" fmla="*/ 0 w 150"/>
              <a:gd name="T47" fmla="*/ 172 h 188"/>
              <a:gd name="T48" fmla="*/ 16 w 150"/>
              <a:gd name="T49" fmla="*/ 172 h 188"/>
              <a:gd name="T50" fmla="*/ 16 w 150"/>
              <a:gd name="T51" fmla="*/ 188 h 188"/>
              <a:gd name="T52" fmla="*/ 150 w 150"/>
              <a:gd name="T53" fmla="*/ 188 h 188"/>
              <a:gd name="T54" fmla="*/ 150 w 150"/>
              <a:gd name="T55" fmla="*/ 16 h 188"/>
              <a:gd name="T56" fmla="*/ 132 w 150"/>
              <a:gd name="T57" fmla="*/ 16 h 188"/>
              <a:gd name="T58" fmla="*/ 10 w 150"/>
              <a:gd name="T59" fmla="*/ 162 h 188"/>
              <a:gd name="T60" fmla="*/ 10 w 150"/>
              <a:gd name="T61" fmla="*/ 8 h 188"/>
              <a:gd name="T62" fmla="*/ 124 w 150"/>
              <a:gd name="T63" fmla="*/ 8 h 188"/>
              <a:gd name="T64" fmla="*/ 124 w 150"/>
              <a:gd name="T65" fmla="*/ 122 h 188"/>
              <a:gd name="T66" fmla="*/ 84 w 150"/>
              <a:gd name="T67" fmla="*/ 122 h 188"/>
              <a:gd name="T68" fmla="*/ 84 w 150"/>
              <a:gd name="T69" fmla="*/ 162 h 188"/>
              <a:gd name="T70" fmla="*/ 10 w 150"/>
              <a:gd name="T71" fmla="*/ 162 h 188"/>
              <a:gd name="T72" fmla="*/ 140 w 150"/>
              <a:gd name="T73" fmla="*/ 178 h 188"/>
              <a:gd name="T74" fmla="*/ 26 w 150"/>
              <a:gd name="T75" fmla="*/ 178 h 188"/>
              <a:gd name="T76" fmla="*/ 26 w 150"/>
              <a:gd name="T77" fmla="*/ 172 h 188"/>
              <a:gd name="T78" fmla="*/ 88 w 150"/>
              <a:gd name="T79" fmla="*/ 172 h 188"/>
              <a:gd name="T80" fmla="*/ 132 w 150"/>
              <a:gd name="T81" fmla="*/ 128 h 188"/>
              <a:gd name="T82" fmla="*/ 132 w 150"/>
              <a:gd name="T83" fmla="*/ 26 h 188"/>
              <a:gd name="T84" fmla="*/ 140 w 150"/>
              <a:gd name="T85" fmla="*/ 26 h 188"/>
              <a:gd name="T86" fmla="*/ 140 w 150"/>
              <a:gd name="T87"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188">
                <a:moveTo>
                  <a:pt x="108" y="54"/>
                </a:moveTo>
                <a:lnTo>
                  <a:pt x="26" y="54"/>
                </a:lnTo>
                <a:lnTo>
                  <a:pt x="26" y="66"/>
                </a:lnTo>
                <a:lnTo>
                  <a:pt x="108" y="66"/>
                </a:lnTo>
                <a:lnTo>
                  <a:pt x="108" y="54"/>
                </a:lnTo>
                <a:close/>
                <a:moveTo>
                  <a:pt x="108" y="30"/>
                </a:moveTo>
                <a:lnTo>
                  <a:pt x="26" y="30"/>
                </a:lnTo>
                <a:lnTo>
                  <a:pt x="26" y="42"/>
                </a:lnTo>
                <a:lnTo>
                  <a:pt x="108" y="42"/>
                </a:lnTo>
                <a:lnTo>
                  <a:pt x="108" y="30"/>
                </a:lnTo>
                <a:close/>
                <a:moveTo>
                  <a:pt x="108" y="76"/>
                </a:moveTo>
                <a:lnTo>
                  <a:pt x="26" y="76"/>
                </a:lnTo>
                <a:lnTo>
                  <a:pt x="26" y="88"/>
                </a:lnTo>
                <a:lnTo>
                  <a:pt x="108" y="88"/>
                </a:lnTo>
                <a:lnTo>
                  <a:pt x="108" y="76"/>
                </a:lnTo>
                <a:close/>
                <a:moveTo>
                  <a:pt x="26" y="112"/>
                </a:moveTo>
                <a:lnTo>
                  <a:pt x="66" y="112"/>
                </a:lnTo>
                <a:lnTo>
                  <a:pt x="66" y="100"/>
                </a:lnTo>
                <a:lnTo>
                  <a:pt x="26" y="100"/>
                </a:lnTo>
                <a:lnTo>
                  <a:pt x="26" y="112"/>
                </a:lnTo>
                <a:close/>
                <a:moveTo>
                  <a:pt x="132" y="16"/>
                </a:moveTo>
                <a:lnTo>
                  <a:pt x="132" y="0"/>
                </a:lnTo>
                <a:lnTo>
                  <a:pt x="0" y="0"/>
                </a:lnTo>
                <a:lnTo>
                  <a:pt x="0" y="172"/>
                </a:lnTo>
                <a:lnTo>
                  <a:pt x="16" y="172"/>
                </a:lnTo>
                <a:lnTo>
                  <a:pt x="16" y="188"/>
                </a:lnTo>
                <a:lnTo>
                  <a:pt x="150" y="188"/>
                </a:lnTo>
                <a:lnTo>
                  <a:pt x="150" y="16"/>
                </a:lnTo>
                <a:lnTo>
                  <a:pt x="132" y="16"/>
                </a:lnTo>
                <a:close/>
                <a:moveTo>
                  <a:pt x="10" y="162"/>
                </a:moveTo>
                <a:lnTo>
                  <a:pt x="10" y="8"/>
                </a:lnTo>
                <a:lnTo>
                  <a:pt x="124" y="8"/>
                </a:lnTo>
                <a:lnTo>
                  <a:pt x="124" y="122"/>
                </a:lnTo>
                <a:lnTo>
                  <a:pt x="84" y="122"/>
                </a:lnTo>
                <a:lnTo>
                  <a:pt x="84" y="162"/>
                </a:lnTo>
                <a:lnTo>
                  <a:pt x="10" y="162"/>
                </a:lnTo>
                <a:close/>
                <a:moveTo>
                  <a:pt x="140" y="178"/>
                </a:moveTo>
                <a:lnTo>
                  <a:pt x="26" y="178"/>
                </a:lnTo>
                <a:lnTo>
                  <a:pt x="26" y="172"/>
                </a:lnTo>
                <a:lnTo>
                  <a:pt x="88" y="172"/>
                </a:lnTo>
                <a:lnTo>
                  <a:pt x="132" y="128"/>
                </a:lnTo>
                <a:lnTo>
                  <a:pt x="132" y="26"/>
                </a:lnTo>
                <a:lnTo>
                  <a:pt x="140" y="26"/>
                </a:lnTo>
                <a:lnTo>
                  <a:pt x="140" y="178"/>
                </a:ln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7" name="Freeform 209"/>
          <p:cNvSpPr>
            <a:spLocks/>
          </p:cNvSpPr>
          <p:nvPr/>
        </p:nvSpPr>
        <p:spPr bwMode="auto">
          <a:xfrm>
            <a:off x="2180035" y="1350170"/>
            <a:ext cx="2672954" cy="1559719"/>
          </a:xfrm>
          <a:custGeom>
            <a:avLst/>
            <a:gdLst>
              <a:gd name="T0" fmla="*/ 609 w 2245"/>
              <a:gd name="T1" fmla="*/ 0 h 1310"/>
              <a:gd name="T2" fmla="*/ 2245 w 2245"/>
              <a:gd name="T3" fmla="*/ 0 h 1310"/>
              <a:gd name="T4" fmla="*/ 1635 w 2245"/>
              <a:gd name="T5" fmla="*/ 1310 h 1310"/>
              <a:gd name="T6" fmla="*/ 0 w 2245"/>
              <a:gd name="T7" fmla="*/ 1310 h 1310"/>
              <a:gd name="T8" fmla="*/ 609 w 2245"/>
              <a:gd name="T9" fmla="*/ 0 h 1310"/>
            </a:gdLst>
            <a:ahLst/>
            <a:cxnLst>
              <a:cxn ang="0">
                <a:pos x="T0" y="T1"/>
              </a:cxn>
              <a:cxn ang="0">
                <a:pos x="T2" y="T3"/>
              </a:cxn>
              <a:cxn ang="0">
                <a:pos x="T4" y="T5"/>
              </a:cxn>
              <a:cxn ang="0">
                <a:pos x="T6" y="T7"/>
              </a:cxn>
              <a:cxn ang="0">
                <a:pos x="T8" y="T9"/>
              </a:cxn>
            </a:cxnLst>
            <a:rect l="0" t="0" r="r" b="b"/>
            <a:pathLst>
              <a:path w="2245" h="1310">
                <a:moveTo>
                  <a:pt x="609" y="0"/>
                </a:moveTo>
                <a:lnTo>
                  <a:pt x="2245" y="0"/>
                </a:lnTo>
                <a:lnTo>
                  <a:pt x="1635" y="1310"/>
                </a:lnTo>
                <a:lnTo>
                  <a:pt x="0" y="1310"/>
                </a:lnTo>
                <a:lnTo>
                  <a:pt x="609" y="0"/>
                </a:lnTo>
                <a:close/>
              </a:path>
            </a:pathLst>
          </a:cu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en-US" dirty="0">
              <a:solidFill>
                <a:prstClr val="white"/>
              </a:solidFill>
              <a:cs typeface="+mn-ea"/>
              <a:sym typeface="+mn-lt"/>
            </a:endParaRPr>
          </a:p>
        </p:txBody>
      </p:sp>
      <p:sp>
        <p:nvSpPr>
          <p:cNvPr id="38" name="Oval 210"/>
          <p:cNvSpPr>
            <a:spLocks noChangeArrowheads="1"/>
          </p:cNvSpPr>
          <p:nvPr/>
        </p:nvSpPr>
        <p:spPr bwMode="auto">
          <a:xfrm>
            <a:off x="2325291" y="1914526"/>
            <a:ext cx="433388" cy="431006"/>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9" name="Freeform 211"/>
          <p:cNvSpPr>
            <a:spLocks noEditPoints="1"/>
          </p:cNvSpPr>
          <p:nvPr/>
        </p:nvSpPr>
        <p:spPr bwMode="auto">
          <a:xfrm>
            <a:off x="2315766" y="1905001"/>
            <a:ext cx="452438" cy="450056"/>
          </a:xfrm>
          <a:custGeom>
            <a:avLst/>
            <a:gdLst>
              <a:gd name="T0" fmla="*/ 95 w 190"/>
              <a:gd name="T1" fmla="*/ 189 h 189"/>
              <a:gd name="T2" fmla="*/ 0 w 190"/>
              <a:gd name="T3" fmla="*/ 94 h 189"/>
              <a:gd name="T4" fmla="*/ 95 w 190"/>
              <a:gd name="T5" fmla="*/ 0 h 189"/>
              <a:gd name="T6" fmla="*/ 162 w 190"/>
              <a:gd name="T7" fmla="*/ 27 h 189"/>
              <a:gd name="T8" fmla="*/ 190 w 190"/>
              <a:gd name="T9" fmla="*/ 94 h 189"/>
              <a:gd name="T10" fmla="*/ 95 w 190"/>
              <a:gd name="T11" fmla="*/ 189 h 189"/>
              <a:gd name="T12" fmla="*/ 95 w 190"/>
              <a:gd name="T13" fmla="*/ 8 h 189"/>
              <a:gd name="T14" fmla="*/ 8 w 190"/>
              <a:gd name="T15" fmla="*/ 94 h 189"/>
              <a:gd name="T16" fmla="*/ 95 w 190"/>
              <a:gd name="T17" fmla="*/ 181 h 189"/>
              <a:gd name="T18" fmla="*/ 182 w 190"/>
              <a:gd name="T19" fmla="*/ 94 h 189"/>
              <a:gd name="T20" fmla="*/ 95 w 190"/>
              <a:gd name="T21"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89">
                <a:moveTo>
                  <a:pt x="95" y="189"/>
                </a:moveTo>
                <a:cubicBezTo>
                  <a:pt x="43" y="189"/>
                  <a:pt x="0" y="147"/>
                  <a:pt x="0" y="94"/>
                </a:cubicBezTo>
                <a:cubicBezTo>
                  <a:pt x="0" y="42"/>
                  <a:pt x="43" y="0"/>
                  <a:pt x="95" y="0"/>
                </a:cubicBezTo>
                <a:cubicBezTo>
                  <a:pt x="120" y="0"/>
                  <a:pt x="144" y="9"/>
                  <a:pt x="162" y="27"/>
                </a:cubicBezTo>
                <a:cubicBezTo>
                  <a:pt x="180" y="45"/>
                  <a:pt x="190" y="69"/>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40" name="Freeform 212"/>
          <p:cNvSpPr>
            <a:spLocks noEditPoints="1"/>
          </p:cNvSpPr>
          <p:nvPr/>
        </p:nvSpPr>
        <p:spPr bwMode="auto">
          <a:xfrm>
            <a:off x="2449116" y="1993106"/>
            <a:ext cx="185738" cy="271463"/>
          </a:xfrm>
          <a:custGeom>
            <a:avLst/>
            <a:gdLst>
              <a:gd name="T0" fmla="*/ 39 w 78"/>
              <a:gd name="T1" fmla="*/ 16 h 114"/>
              <a:gd name="T2" fmla="*/ 41 w 78"/>
              <a:gd name="T3" fmla="*/ 14 h 114"/>
              <a:gd name="T4" fmla="*/ 39 w 78"/>
              <a:gd name="T5" fmla="*/ 12 h 114"/>
              <a:gd name="T6" fmla="*/ 12 w 78"/>
              <a:gd name="T7" fmla="*/ 40 h 114"/>
              <a:gd name="T8" fmla="*/ 14 w 78"/>
              <a:gd name="T9" fmla="*/ 42 h 114"/>
              <a:gd name="T10" fmla="*/ 16 w 78"/>
              <a:gd name="T11" fmla="*/ 40 h 114"/>
              <a:gd name="T12" fmla="*/ 39 w 78"/>
              <a:gd name="T13" fmla="*/ 16 h 114"/>
              <a:gd name="T14" fmla="*/ 21 w 78"/>
              <a:gd name="T15" fmla="*/ 88 h 114"/>
              <a:gd name="T16" fmla="*/ 22 w 78"/>
              <a:gd name="T17" fmla="*/ 94 h 114"/>
              <a:gd name="T18" fmla="*/ 39 w 78"/>
              <a:gd name="T19" fmla="*/ 97 h 114"/>
              <a:gd name="T20" fmla="*/ 56 w 78"/>
              <a:gd name="T21" fmla="*/ 94 h 114"/>
              <a:gd name="T22" fmla="*/ 57 w 78"/>
              <a:gd name="T23" fmla="*/ 88 h 114"/>
              <a:gd name="T24" fmla="*/ 39 w 78"/>
              <a:gd name="T25" fmla="*/ 91 h 114"/>
              <a:gd name="T26" fmla="*/ 21 w 78"/>
              <a:gd name="T27" fmla="*/ 88 h 114"/>
              <a:gd name="T28" fmla="*/ 22 w 78"/>
              <a:gd name="T29" fmla="*/ 99 h 114"/>
              <a:gd name="T30" fmla="*/ 23 w 78"/>
              <a:gd name="T31" fmla="*/ 105 h 114"/>
              <a:gd name="T32" fmla="*/ 29 w 78"/>
              <a:gd name="T33" fmla="*/ 108 h 114"/>
              <a:gd name="T34" fmla="*/ 29 w 78"/>
              <a:gd name="T35" fmla="*/ 112 h 114"/>
              <a:gd name="T36" fmla="*/ 39 w 78"/>
              <a:gd name="T37" fmla="*/ 114 h 114"/>
              <a:gd name="T38" fmla="*/ 49 w 78"/>
              <a:gd name="T39" fmla="*/ 112 h 114"/>
              <a:gd name="T40" fmla="*/ 49 w 78"/>
              <a:gd name="T41" fmla="*/ 108 h 114"/>
              <a:gd name="T42" fmla="*/ 55 w 78"/>
              <a:gd name="T43" fmla="*/ 105 h 114"/>
              <a:gd name="T44" fmla="*/ 56 w 78"/>
              <a:gd name="T45" fmla="*/ 99 h 114"/>
              <a:gd name="T46" fmla="*/ 39 w 78"/>
              <a:gd name="T47" fmla="*/ 102 h 114"/>
              <a:gd name="T48" fmla="*/ 22 w 78"/>
              <a:gd name="T49" fmla="*/ 99 h 114"/>
              <a:gd name="T50" fmla="*/ 48 w 78"/>
              <a:gd name="T51" fmla="*/ 54 h 114"/>
              <a:gd name="T52" fmla="*/ 39 w 78"/>
              <a:gd name="T53" fmla="*/ 38 h 114"/>
              <a:gd name="T54" fmla="*/ 30 w 78"/>
              <a:gd name="T55" fmla="*/ 54 h 114"/>
              <a:gd name="T56" fmla="*/ 27 w 78"/>
              <a:gd name="T57" fmla="*/ 46 h 114"/>
              <a:gd name="T58" fmla="*/ 21 w 78"/>
              <a:gd name="T59" fmla="*/ 49 h 114"/>
              <a:gd name="T60" fmla="*/ 30 w 78"/>
              <a:gd name="T61" fmla="*/ 68 h 114"/>
              <a:gd name="T62" fmla="*/ 39 w 78"/>
              <a:gd name="T63" fmla="*/ 51 h 114"/>
              <a:gd name="T64" fmla="*/ 48 w 78"/>
              <a:gd name="T65" fmla="*/ 68 h 114"/>
              <a:gd name="T66" fmla="*/ 57 w 78"/>
              <a:gd name="T67" fmla="*/ 49 h 114"/>
              <a:gd name="T68" fmla="*/ 52 w 78"/>
              <a:gd name="T69" fmla="*/ 46 h 114"/>
              <a:gd name="T70" fmla="*/ 48 w 78"/>
              <a:gd name="T71" fmla="*/ 54 h 114"/>
              <a:gd name="T72" fmla="*/ 39 w 78"/>
              <a:gd name="T73" fmla="*/ 0 h 114"/>
              <a:gd name="T74" fmla="*/ 0 w 78"/>
              <a:gd name="T75" fmla="*/ 40 h 114"/>
              <a:gd name="T76" fmla="*/ 19 w 78"/>
              <a:gd name="T77" fmla="*/ 73 h 114"/>
              <a:gd name="T78" fmla="*/ 20 w 78"/>
              <a:gd name="T79" fmla="*/ 83 h 114"/>
              <a:gd name="T80" fmla="*/ 39 w 78"/>
              <a:gd name="T81" fmla="*/ 87 h 114"/>
              <a:gd name="T82" fmla="*/ 58 w 78"/>
              <a:gd name="T83" fmla="*/ 83 h 114"/>
              <a:gd name="T84" fmla="*/ 59 w 78"/>
              <a:gd name="T85" fmla="*/ 73 h 114"/>
              <a:gd name="T86" fmla="*/ 78 w 78"/>
              <a:gd name="T87" fmla="*/ 40 h 114"/>
              <a:gd name="T88" fmla="*/ 39 w 78"/>
              <a:gd name="T89" fmla="*/ 0 h 114"/>
              <a:gd name="T90" fmla="*/ 54 w 78"/>
              <a:gd name="T91" fmla="*/ 68 h 114"/>
              <a:gd name="T92" fmla="*/ 53 w 78"/>
              <a:gd name="T93" fmla="*/ 78 h 114"/>
              <a:gd name="T94" fmla="*/ 39 w 78"/>
              <a:gd name="T95" fmla="*/ 80 h 114"/>
              <a:gd name="T96" fmla="*/ 26 w 78"/>
              <a:gd name="T97" fmla="*/ 78 h 114"/>
              <a:gd name="T98" fmla="*/ 25 w 78"/>
              <a:gd name="T99" fmla="*/ 68 h 114"/>
              <a:gd name="T100" fmla="*/ 7 w 78"/>
              <a:gd name="T101" fmla="*/ 40 h 114"/>
              <a:gd name="T102" fmla="*/ 39 w 78"/>
              <a:gd name="T103" fmla="*/ 7 h 114"/>
              <a:gd name="T104" fmla="*/ 71 w 78"/>
              <a:gd name="T105" fmla="*/ 40 h 114"/>
              <a:gd name="T106" fmla="*/ 54 w 78"/>
              <a:gd name="T10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39" y="16"/>
                </a:moveTo>
                <a:cubicBezTo>
                  <a:pt x="40" y="16"/>
                  <a:pt x="41" y="16"/>
                  <a:pt x="41" y="14"/>
                </a:cubicBezTo>
                <a:cubicBezTo>
                  <a:pt x="41" y="13"/>
                  <a:pt x="40" y="12"/>
                  <a:pt x="39" y="12"/>
                </a:cubicBezTo>
                <a:cubicBezTo>
                  <a:pt x="24" y="12"/>
                  <a:pt x="12" y="25"/>
                  <a:pt x="12" y="40"/>
                </a:cubicBezTo>
                <a:cubicBezTo>
                  <a:pt x="12" y="41"/>
                  <a:pt x="13" y="42"/>
                  <a:pt x="14" y="42"/>
                </a:cubicBezTo>
                <a:cubicBezTo>
                  <a:pt x="15" y="42"/>
                  <a:pt x="16" y="41"/>
                  <a:pt x="16" y="40"/>
                </a:cubicBezTo>
                <a:cubicBezTo>
                  <a:pt x="16" y="27"/>
                  <a:pt x="26" y="16"/>
                  <a:pt x="39" y="16"/>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3" y="91"/>
                  <a:pt x="26" y="90"/>
                  <a:pt x="21" y="88"/>
                </a:cubicBezTo>
                <a:close/>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8" y="101"/>
                  <a:pt x="22" y="99"/>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2" y="46"/>
                  <a:pt x="52" y="46"/>
                  <a:pt x="52" y="46"/>
                </a:cubicBezTo>
                <a:lnTo>
                  <a:pt x="48" y="54"/>
                </a:lnTo>
                <a:close/>
                <a:moveTo>
                  <a:pt x="39" y="0"/>
                </a:moveTo>
                <a:cubicBezTo>
                  <a:pt x="17" y="0"/>
                  <a:pt x="0" y="18"/>
                  <a:pt x="0" y="40"/>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40"/>
                </a:cubicBezTo>
                <a:cubicBezTo>
                  <a:pt x="78" y="18"/>
                  <a:pt x="61" y="0"/>
                  <a:pt x="39" y="0"/>
                </a:cubicBezTo>
                <a:close/>
                <a:moveTo>
                  <a:pt x="54" y="68"/>
                </a:moveTo>
                <a:cubicBezTo>
                  <a:pt x="53" y="78"/>
                  <a:pt x="53" y="78"/>
                  <a:pt x="53" y="78"/>
                </a:cubicBezTo>
                <a:cubicBezTo>
                  <a:pt x="53" y="78"/>
                  <a:pt x="49" y="80"/>
                  <a:pt x="39" y="80"/>
                </a:cubicBezTo>
                <a:cubicBezTo>
                  <a:pt x="29" y="80"/>
                  <a:pt x="26" y="78"/>
                  <a:pt x="26" y="78"/>
                </a:cubicBezTo>
                <a:cubicBezTo>
                  <a:pt x="25" y="68"/>
                  <a:pt x="25" y="68"/>
                  <a:pt x="25" y="68"/>
                </a:cubicBezTo>
                <a:cubicBezTo>
                  <a:pt x="14" y="63"/>
                  <a:pt x="7" y="52"/>
                  <a:pt x="7" y="40"/>
                </a:cubicBezTo>
                <a:cubicBezTo>
                  <a:pt x="7" y="22"/>
                  <a:pt x="21" y="7"/>
                  <a:pt x="39" y="7"/>
                </a:cubicBezTo>
                <a:cubicBezTo>
                  <a:pt x="57" y="7"/>
                  <a:pt x="71" y="22"/>
                  <a:pt x="71" y="40"/>
                </a:cubicBezTo>
                <a:cubicBezTo>
                  <a:pt x="71" y="52"/>
                  <a:pt x="64" y="63"/>
                  <a:pt x="54" y="68"/>
                </a:cubicBezTo>
                <a:close/>
              </a:path>
            </a:pathLst>
          </a:custGeom>
          <a:solidFill>
            <a:srgbClr val="C75050"/>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41" name="Freeform 213"/>
          <p:cNvSpPr>
            <a:spLocks/>
          </p:cNvSpPr>
          <p:nvPr/>
        </p:nvSpPr>
        <p:spPr bwMode="auto">
          <a:xfrm>
            <a:off x="4572001" y="1350170"/>
            <a:ext cx="390525" cy="721519"/>
          </a:xfrm>
          <a:custGeom>
            <a:avLst/>
            <a:gdLst>
              <a:gd name="T0" fmla="*/ 328 w 328"/>
              <a:gd name="T1" fmla="*/ 0 h 606"/>
              <a:gd name="T2" fmla="*/ 46 w 328"/>
              <a:gd name="T3" fmla="*/ 606 h 606"/>
              <a:gd name="T4" fmla="*/ 0 w 328"/>
              <a:gd name="T5" fmla="*/ 508 h 606"/>
              <a:gd name="T6" fmla="*/ 236 w 328"/>
              <a:gd name="T7" fmla="*/ 0 h 606"/>
              <a:gd name="T8" fmla="*/ 328 w 328"/>
              <a:gd name="T9" fmla="*/ 0 h 606"/>
            </a:gdLst>
            <a:ahLst/>
            <a:cxnLst>
              <a:cxn ang="0">
                <a:pos x="T0" y="T1"/>
              </a:cxn>
              <a:cxn ang="0">
                <a:pos x="T2" y="T3"/>
              </a:cxn>
              <a:cxn ang="0">
                <a:pos x="T4" y="T5"/>
              </a:cxn>
              <a:cxn ang="0">
                <a:pos x="T6" y="T7"/>
              </a:cxn>
              <a:cxn ang="0">
                <a:pos x="T8" y="T9"/>
              </a:cxn>
            </a:cxnLst>
            <a:rect l="0" t="0" r="r" b="b"/>
            <a:pathLst>
              <a:path w="328" h="606">
                <a:moveTo>
                  <a:pt x="328" y="0"/>
                </a:moveTo>
                <a:lnTo>
                  <a:pt x="46" y="606"/>
                </a:lnTo>
                <a:lnTo>
                  <a:pt x="0" y="508"/>
                </a:lnTo>
                <a:lnTo>
                  <a:pt x="236" y="0"/>
                </a:lnTo>
                <a:lnTo>
                  <a:pt x="328" y="0"/>
                </a:lnTo>
                <a:close/>
              </a:path>
            </a:pathLst>
          </a:custGeom>
          <a:solidFill>
            <a:schemeClr val="tx1">
              <a:alpha val="10000"/>
            </a:schemeClr>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42" name="Freeform 214"/>
          <p:cNvSpPr>
            <a:spLocks/>
          </p:cNvSpPr>
          <p:nvPr/>
        </p:nvSpPr>
        <p:spPr bwMode="auto">
          <a:xfrm>
            <a:off x="4181476" y="3883819"/>
            <a:ext cx="390525" cy="719138"/>
          </a:xfrm>
          <a:custGeom>
            <a:avLst/>
            <a:gdLst>
              <a:gd name="T0" fmla="*/ 328 w 328"/>
              <a:gd name="T1" fmla="*/ 96 h 604"/>
              <a:gd name="T2" fmla="*/ 92 w 328"/>
              <a:gd name="T3" fmla="*/ 604 h 604"/>
              <a:gd name="T4" fmla="*/ 0 w 328"/>
              <a:gd name="T5" fmla="*/ 604 h 604"/>
              <a:gd name="T6" fmla="*/ 282 w 328"/>
              <a:gd name="T7" fmla="*/ 0 h 604"/>
              <a:gd name="T8" fmla="*/ 328 w 328"/>
              <a:gd name="T9" fmla="*/ 96 h 604"/>
            </a:gdLst>
            <a:ahLst/>
            <a:cxnLst>
              <a:cxn ang="0">
                <a:pos x="T0" y="T1"/>
              </a:cxn>
              <a:cxn ang="0">
                <a:pos x="T2" y="T3"/>
              </a:cxn>
              <a:cxn ang="0">
                <a:pos x="T4" y="T5"/>
              </a:cxn>
              <a:cxn ang="0">
                <a:pos x="T6" y="T7"/>
              </a:cxn>
              <a:cxn ang="0">
                <a:pos x="T8" y="T9"/>
              </a:cxn>
            </a:cxnLst>
            <a:rect l="0" t="0" r="r" b="b"/>
            <a:pathLst>
              <a:path w="328" h="604">
                <a:moveTo>
                  <a:pt x="328" y="96"/>
                </a:moveTo>
                <a:lnTo>
                  <a:pt x="92" y="604"/>
                </a:lnTo>
                <a:lnTo>
                  <a:pt x="0" y="604"/>
                </a:lnTo>
                <a:lnTo>
                  <a:pt x="282" y="0"/>
                </a:lnTo>
                <a:lnTo>
                  <a:pt x="328" y="96"/>
                </a:lnTo>
                <a:close/>
              </a:path>
            </a:pathLst>
          </a:custGeom>
          <a:solidFill>
            <a:schemeClr val="tx1">
              <a:alpha val="10000"/>
            </a:schemeClr>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4" name="Slide Number Placeholder 3"/>
          <p:cNvSpPr>
            <a:spLocks noGrp="1"/>
          </p:cNvSpPr>
          <p:nvPr>
            <p:ph type="sldNum" sz="quarter" idx="12"/>
          </p:nvPr>
        </p:nvSpPr>
        <p:spPr/>
        <p:txBody>
          <a:bodyPr/>
          <a:lstStyle/>
          <a:p>
            <a:fld id="{8409FBBB-C588-4B8D-A7FF-E25C81CC24C8}" type="slidenum">
              <a:rPr lang="en-US" smtClean="0">
                <a:latin typeface="+mn-lt"/>
                <a:ea typeface="+mn-ea"/>
                <a:cs typeface="+mn-ea"/>
                <a:sym typeface="+mn-lt"/>
              </a:rPr>
              <a:t>8</a:t>
            </a:fld>
            <a:endParaRPr lang="en-US">
              <a:latin typeface="+mn-lt"/>
              <a:ea typeface="+mn-ea"/>
              <a:cs typeface="+mn-ea"/>
              <a:sym typeface="+mn-lt"/>
            </a:endParaRPr>
          </a:p>
        </p:txBody>
      </p:sp>
      <p:sp>
        <p:nvSpPr>
          <p:cNvPr id="10" name="TextBox 9"/>
          <p:cNvSpPr txBox="1">
            <a:spLocks/>
          </p:cNvSpPr>
          <p:nvPr/>
        </p:nvSpPr>
        <p:spPr>
          <a:xfrm>
            <a:off x="2955748" y="1743255"/>
            <a:ext cx="1331972" cy="577081"/>
          </a:xfrm>
          <a:prstGeom prst="rect">
            <a:avLst/>
          </a:prstGeom>
          <a:noFill/>
        </p:spPr>
        <p:txBody>
          <a:bodyPr wrap="square" lIns="0" tIns="0" rIns="0" bIns="0" rtlCol="0">
            <a:spAutoFit/>
          </a:bodyPr>
          <a:lstStyle/>
          <a:p>
            <a:pPr algn="ctr"/>
            <a:r>
              <a:rPr lang="en-US" altLang="zh-CN" sz="3750" b="1" spc="-23" dirty="0" smtClean="0">
                <a:solidFill>
                  <a:schemeClr val="bg1"/>
                </a:solidFill>
                <a:latin typeface="+mn-lt"/>
                <a:ea typeface="+mn-ea"/>
                <a:cs typeface="+mn-ea"/>
                <a:sym typeface="+mn-lt"/>
              </a:rPr>
              <a:t>01</a:t>
            </a:r>
            <a:endParaRPr lang="en-US" sz="3750" b="1" spc="-23" dirty="0">
              <a:solidFill>
                <a:schemeClr val="bg1"/>
              </a:solidFill>
              <a:latin typeface="+mn-lt"/>
              <a:ea typeface="+mn-ea"/>
              <a:cs typeface="+mn-ea"/>
              <a:sym typeface="+mn-lt"/>
            </a:endParaRPr>
          </a:p>
        </p:txBody>
      </p:sp>
      <p:sp>
        <p:nvSpPr>
          <p:cNvPr id="15" name="TextBox 14"/>
          <p:cNvSpPr txBox="1">
            <a:spLocks/>
          </p:cNvSpPr>
          <p:nvPr/>
        </p:nvSpPr>
        <p:spPr>
          <a:xfrm>
            <a:off x="2955748" y="3444733"/>
            <a:ext cx="1331972" cy="577081"/>
          </a:xfrm>
          <a:prstGeom prst="rect">
            <a:avLst/>
          </a:prstGeom>
          <a:noFill/>
        </p:spPr>
        <p:txBody>
          <a:bodyPr wrap="square" lIns="0" tIns="0" rIns="0" bIns="0" rtlCol="0">
            <a:spAutoFit/>
          </a:bodyPr>
          <a:lstStyle/>
          <a:p>
            <a:pPr algn="ctr"/>
            <a:r>
              <a:rPr lang="en-US" altLang="zh-CN" sz="3750" b="1" spc="-23" dirty="0" smtClean="0">
                <a:solidFill>
                  <a:schemeClr val="bg1"/>
                </a:solidFill>
                <a:latin typeface="+mn-lt"/>
                <a:ea typeface="+mn-ea"/>
                <a:cs typeface="+mn-ea"/>
                <a:sym typeface="+mn-lt"/>
              </a:rPr>
              <a:t>03</a:t>
            </a:r>
            <a:endParaRPr lang="en-US" sz="3750" b="1" spc="-23" dirty="0">
              <a:solidFill>
                <a:schemeClr val="bg1"/>
              </a:solidFill>
              <a:latin typeface="+mn-lt"/>
              <a:ea typeface="+mn-ea"/>
              <a:cs typeface="+mn-ea"/>
              <a:sym typeface="+mn-lt"/>
            </a:endParaRPr>
          </a:p>
        </p:txBody>
      </p:sp>
      <p:sp>
        <p:nvSpPr>
          <p:cNvPr id="19" name="TextBox 18"/>
          <p:cNvSpPr txBox="1">
            <a:spLocks/>
          </p:cNvSpPr>
          <p:nvPr/>
        </p:nvSpPr>
        <p:spPr>
          <a:xfrm>
            <a:off x="4851941" y="1743255"/>
            <a:ext cx="1331972" cy="577081"/>
          </a:xfrm>
          <a:prstGeom prst="rect">
            <a:avLst/>
          </a:prstGeom>
          <a:noFill/>
        </p:spPr>
        <p:txBody>
          <a:bodyPr wrap="square" lIns="0" tIns="0" rIns="0" bIns="0" rtlCol="0">
            <a:spAutoFit/>
          </a:bodyPr>
          <a:lstStyle/>
          <a:p>
            <a:pPr algn="ctr"/>
            <a:r>
              <a:rPr lang="en-US" altLang="zh-CN" sz="3750" b="1" spc="-23" dirty="0" smtClean="0">
                <a:solidFill>
                  <a:schemeClr val="bg1"/>
                </a:solidFill>
                <a:latin typeface="+mn-lt"/>
                <a:ea typeface="+mn-ea"/>
                <a:cs typeface="+mn-ea"/>
                <a:sym typeface="+mn-lt"/>
              </a:rPr>
              <a:t>02</a:t>
            </a:r>
            <a:endParaRPr lang="en-US" sz="3750" b="1" spc="-23" dirty="0">
              <a:solidFill>
                <a:schemeClr val="bg1"/>
              </a:solidFill>
              <a:latin typeface="+mn-lt"/>
              <a:ea typeface="+mn-ea"/>
              <a:cs typeface="+mn-ea"/>
              <a:sym typeface="+mn-lt"/>
            </a:endParaRPr>
          </a:p>
        </p:txBody>
      </p:sp>
      <p:sp>
        <p:nvSpPr>
          <p:cNvPr id="23" name="TextBox 22"/>
          <p:cNvSpPr txBox="1">
            <a:spLocks/>
          </p:cNvSpPr>
          <p:nvPr/>
        </p:nvSpPr>
        <p:spPr>
          <a:xfrm>
            <a:off x="4851941" y="3444732"/>
            <a:ext cx="1331972" cy="577081"/>
          </a:xfrm>
          <a:prstGeom prst="rect">
            <a:avLst/>
          </a:prstGeom>
          <a:noFill/>
        </p:spPr>
        <p:txBody>
          <a:bodyPr wrap="square" lIns="0" tIns="0" rIns="0" bIns="0" rtlCol="0">
            <a:spAutoFit/>
          </a:bodyPr>
          <a:lstStyle/>
          <a:p>
            <a:pPr algn="ctr"/>
            <a:r>
              <a:rPr lang="en-US" altLang="zh-CN" sz="3750" b="1" spc="-23" dirty="0" smtClean="0">
                <a:solidFill>
                  <a:schemeClr val="bg1"/>
                </a:solidFill>
                <a:latin typeface="+mn-lt"/>
                <a:ea typeface="+mn-ea"/>
                <a:cs typeface="+mn-ea"/>
                <a:sym typeface="+mn-lt"/>
              </a:rPr>
              <a:t>04</a:t>
            </a:r>
            <a:endParaRPr lang="en-US" sz="3750" b="1" spc="-23" dirty="0">
              <a:solidFill>
                <a:schemeClr val="bg1"/>
              </a:solidFill>
              <a:latin typeface="+mn-lt"/>
              <a:ea typeface="+mn-ea"/>
              <a:cs typeface="+mn-ea"/>
              <a:sym typeface="+mn-lt"/>
            </a:endParaRPr>
          </a:p>
        </p:txBody>
      </p:sp>
      <p:sp>
        <p:nvSpPr>
          <p:cNvPr id="43" name="矩形 42"/>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Work Summary</a:t>
            </a:r>
          </a:p>
        </p:txBody>
      </p:sp>
      <p:sp>
        <p:nvSpPr>
          <p:cNvPr id="44" name="文本框 43"/>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工作概述</a:t>
            </a:r>
          </a:p>
        </p:txBody>
      </p:sp>
      <p:grpSp>
        <p:nvGrpSpPr>
          <p:cNvPr id="45" name="组合 44"/>
          <p:cNvGrpSpPr/>
          <p:nvPr/>
        </p:nvGrpSpPr>
        <p:grpSpPr>
          <a:xfrm>
            <a:off x="1377780" y="518988"/>
            <a:ext cx="5931242" cy="81407"/>
            <a:chOff x="1837039" y="691984"/>
            <a:chExt cx="7908323" cy="108542"/>
          </a:xfrm>
        </p:grpSpPr>
        <p:cxnSp>
          <p:nvCxnSpPr>
            <p:cNvPr id="46" name="直接连接符 45"/>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16"/>
          <p:cNvCxnSpPr/>
          <p:nvPr/>
        </p:nvCxnSpPr>
        <p:spPr>
          <a:xfrm>
            <a:off x="7244528" y="2023798"/>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51" name="TextBox 7"/>
          <p:cNvSpPr txBox="1"/>
          <p:nvPr/>
        </p:nvSpPr>
        <p:spPr>
          <a:xfrm>
            <a:off x="7243307" y="1732139"/>
            <a:ext cx="538609" cy="161583"/>
          </a:xfrm>
          <a:prstGeom prst="rect">
            <a:avLst/>
          </a:prstGeom>
          <a:noFill/>
        </p:spPr>
        <p:txBody>
          <a:bodyPr wrap="none" lIns="0" tIns="0" rIns="0" bIns="0" rtlCol="0" anchor="t">
            <a:spAutoFit/>
          </a:bodyPr>
          <a:lstStyle/>
          <a:p>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52" name="TextBox 8"/>
          <p:cNvSpPr txBox="1"/>
          <p:nvPr/>
        </p:nvSpPr>
        <p:spPr>
          <a:xfrm>
            <a:off x="7243307" y="2138555"/>
            <a:ext cx="1292371" cy="349198"/>
          </a:xfrm>
          <a:prstGeom prst="rect">
            <a:avLst/>
          </a:prstGeom>
          <a:noFill/>
        </p:spPr>
        <p:txBody>
          <a:bodyPr wrap="square" lIns="0" tIns="0" rIns="0" bIns="0" rtlCol="0" anchor="t">
            <a:spAutoFit/>
          </a:bodyPr>
          <a:lstStyle/>
          <a:p>
            <a:pP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53" name="Straight Connector 16"/>
          <p:cNvCxnSpPr/>
          <p:nvPr/>
        </p:nvCxnSpPr>
        <p:spPr>
          <a:xfrm>
            <a:off x="7244528" y="3753969"/>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54" name="TextBox 7"/>
          <p:cNvSpPr txBox="1"/>
          <p:nvPr/>
        </p:nvSpPr>
        <p:spPr>
          <a:xfrm>
            <a:off x="7243307" y="3462310"/>
            <a:ext cx="538609" cy="161583"/>
          </a:xfrm>
          <a:prstGeom prst="rect">
            <a:avLst/>
          </a:prstGeom>
          <a:noFill/>
        </p:spPr>
        <p:txBody>
          <a:bodyPr wrap="none" lIns="0" tIns="0" rIns="0" bIns="0" rtlCol="0" anchor="t">
            <a:spAutoFit/>
          </a:bodyPr>
          <a:lstStyle/>
          <a:p>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55" name="TextBox 8"/>
          <p:cNvSpPr txBox="1"/>
          <p:nvPr/>
        </p:nvSpPr>
        <p:spPr>
          <a:xfrm>
            <a:off x="7243307" y="3868726"/>
            <a:ext cx="1292371" cy="349198"/>
          </a:xfrm>
          <a:prstGeom prst="rect">
            <a:avLst/>
          </a:prstGeom>
          <a:noFill/>
        </p:spPr>
        <p:txBody>
          <a:bodyPr wrap="square" lIns="0" tIns="0" rIns="0" bIns="0" rtlCol="0" anchor="t">
            <a:spAutoFit/>
          </a:bodyPr>
          <a:lstStyle/>
          <a:p>
            <a:pP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56" name="Straight Connector 16"/>
          <p:cNvCxnSpPr/>
          <p:nvPr/>
        </p:nvCxnSpPr>
        <p:spPr>
          <a:xfrm>
            <a:off x="1860929" y="2023798"/>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57" name="TextBox 7"/>
          <p:cNvSpPr txBox="1"/>
          <p:nvPr/>
        </p:nvSpPr>
        <p:spPr>
          <a:xfrm>
            <a:off x="1457320" y="1732139"/>
            <a:ext cx="538609" cy="161583"/>
          </a:xfrm>
          <a:prstGeom prst="rect">
            <a:avLst/>
          </a:prstGeom>
          <a:noFill/>
        </p:spPr>
        <p:txBody>
          <a:bodyPr wrap="none" lIns="0" tIns="0" rIns="0" bIns="0" rtlCol="0" anchor="t">
            <a:spAutoFit/>
          </a:bodyPr>
          <a:lstStyle/>
          <a:p>
            <a:pPr algn="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58" name="TextBox 8"/>
          <p:cNvSpPr txBox="1"/>
          <p:nvPr/>
        </p:nvSpPr>
        <p:spPr>
          <a:xfrm>
            <a:off x="703558" y="2138555"/>
            <a:ext cx="1292371" cy="349198"/>
          </a:xfrm>
          <a:prstGeom prst="rect">
            <a:avLst/>
          </a:prstGeom>
          <a:noFill/>
        </p:spPr>
        <p:txBody>
          <a:bodyPr wrap="square" lIns="0" tIns="0" rIns="0" bIns="0" rtlCol="0" anchor="t">
            <a:spAutoFit/>
          </a:bodyPr>
          <a:lstStyle/>
          <a:p>
            <a:pPr algn="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a:t>
            </a:r>
            <a:r>
              <a:rPr lang="zh-CN" altLang="en-US" sz="525" dirty="0" smtClean="0">
                <a:solidFill>
                  <a:schemeClr val="bg1"/>
                </a:solidFill>
                <a:latin typeface="+mn-lt"/>
                <a:ea typeface="+mn-ea"/>
                <a:cs typeface="+mn-ea"/>
                <a:sym typeface="+mn-lt"/>
              </a:rPr>
              <a:t>便捷</a:t>
            </a:r>
            <a:endParaRPr lang="en-US" sz="525" dirty="0">
              <a:solidFill>
                <a:schemeClr val="bg1"/>
              </a:solidFill>
              <a:latin typeface="+mn-lt"/>
              <a:ea typeface="+mn-ea"/>
              <a:cs typeface="+mn-ea"/>
              <a:sym typeface="+mn-lt"/>
            </a:endParaRPr>
          </a:p>
        </p:txBody>
      </p:sp>
      <p:cxnSp>
        <p:nvCxnSpPr>
          <p:cNvPr id="59" name="Straight Connector 16"/>
          <p:cNvCxnSpPr/>
          <p:nvPr/>
        </p:nvCxnSpPr>
        <p:spPr>
          <a:xfrm>
            <a:off x="1860929" y="3753969"/>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60" name="TextBox 7"/>
          <p:cNvSpPr txBox="1"/>
          <p:nvPr/>
        </p:nvSpPr>
        <p:spPr>
          <a:xfrm>
            <a:off x="1457320" y="3462310"/>
            <a:ext cx="538609" cy="161583"/>
          </a:xfrm>
          <a:prstGeom prst="rect">
            <a:avLst/>
          </a:prstGeom>
          <a:noFill/>
        </p:spPr>
        <p:txBody>
          <a:bodyPr wrap="none" lIns="0" tIns="0" rIns="0" bIns="0" rtlCol="0" anchor="t">
            <a:spAutoFit/>
          </a:bodyPr>
          <a:lstStyle/>
          <a:p>
            <a:pPr algn="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61" name="TextBox 8"/>
          <p:cNvSpPr txBox="1"/>
          <p:nvPr/>
        </p:nvSpPr>
        <p:spPr>
          <a:xfrm>
            <a:off x="703558" y="3868726"/>
            <a:ext cx="1292371" cy="349198"/>
          </a:xfrm>
          <a:prstGeom prst="rect">
            <a:avLst/>
          </a:prstGeom>
          <a:noFill/>
        </p:spPr>
        <p:txBody>
          <a:bodyPr wrap="square" lIns="0" tIns="0" rIns="0" bIns="0" rtlCol="0" anchor="t">
            <a:spAutoFit/>
          </a:bodyPr>
          <a:lstStyle/>
          <a:p>
            <a:pPr algn="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a:t>
            </a:r>
            <a:r>
              <a:rPr lang="zh-CN" altLang="en-US" sz="525" dirty="0" smtClean="0">
                <a:solidFill>
                  <a:schemeClr val="bg1"/>
                </a:solidFill>
                <a:latin typeface="+mn-lt"/>
                <a:ea typeface="+mn-ea"/>
                <a:cs typeface="+mn-ea"/>
                <a:sym typeface="+mn-lt"/>
              </a:rPr>
              <a:t>便捷</a:t>
            </a:r>
            <a:endParaRPr lang="en-US" sz="525" dirty="0">
              <a:solidFill>
                <a:schemeClr val="bg1"/>
              </a:solidFill>
              <a:latin typeface="+mn-lt"/>
              <a:ea typeface="+mn-ea"/>
              <a:cs typeface="+mn-ea"/>
              <a:sym typeface="+mn-lt"/>
            </a:endParaRPr>
          </a:p>
        </p:txBody>
      </p:sp>
    </p:spTree>
    <p:extLst>
      <p:ext uri="{BB962C8B-B14F-4D97-AF65-F5344CB8AC3E}">
        <p14:creationId xmlns:p14="http://schemas.microsoft.com/office/powerpoint/2010/main" val="2676055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323"/>
          <p:cNvSpPr>
            <a:spLocks/>
          </p:cNvSpPr>
          <p:nvPr/>
        </p:nvSpPr>
        <p:spPr bwMode="auto">
          <a:xfrm>
            <a:off x="1144192" y="1526382"/>
            <a:ext cx="1073944" cy="1207294"/>
          </a:xfrm>
          <a:custGeom>
            <a:avLst/>
            <a:gdLst>
              <a:gd name="T0" fmla="*/ 0 w 902"/>
              <a:gd name="T1" fmla="*/ 0 h 1014"/>
              <a:gd name="T2" fmla="*/ 0 w 902"/>
              <a:gd name="T3" fmla="*/ 112 h 1014"/>
              <a:gd name="T4" fmla="*/ 902 w 902"/>
              <a:gd name="T5" fmla="*/ 1014 h 1014"/>
              <a:gd name="T6" fmla="*/ 902 w 902"/>
              <a:gd name="T7" fmla="*/ 900 h 1014"/>
              <a:gd name="T8" fmla="*/ 0 w 902"/>
              <a:gd name="T9" fmla="*/ 0 h 1014"/>
            </a:gdLst>
            <a:ahLst/>
            <a:cxnLst>
              <a:cxn ang="0">
                <a:pos x="T0" y="T1"/>
              </a:cxn>
              <a:cxn ang="0">
                <a:pos x="T2" y="T3"/>
              </a:cxn>
              <a:cxn ang="0">
                <a:pos x="T4" y="T5"/>
              </a:cxn>
              <a:cxn ang="0">
                <a:pos x="T6" y="T7"/>
              </a:cxn>
              <a:cxn ang="0">
                <a:pos x="T8" y="T9"/>
              </a:cxn>
            </a:cxnLst>
            <a:rect l="0" t="0" r="r" b="b"/>
            <a:pathLst>
              <a:path w="902" h="1014">
                <a:moveTo>
                  <a:pt x="0" y="0"/>
                </a:moveTo>
                <a:lnTo>
                  <a:pt x="0" y="112"/>
                </a:lnTo>
                <a:lnTo>
                  <a:pt x="902" y="1014"/>
                </a:lnTo>
                <a:lnTo>
                  <a:pt x="902" y="900"/>
                </a:lnTo>
                <a:lnTo>
                  <a:pt x="0" y="0"/>
                </a:ln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60" name="Freeform 324"/>
          <p:cNvSpPr>
            <a:spLocks/>
          </p:cNvSpPr>
          <p:nvPr/>
        </p:nvSpPr>
        <p:spPr bwMode="auto">
          <a:xfrm>
            <a:off x="5753101" y="1531145"/>
            <a:ext cx="1177529" cy="1202531"/>
          </a:xfrm>
          <a:custGeom>
            <a:avLst/>
            <a:gdLst>
              <a:gd name="T0" fmla="*/ 985 w 989"/>
              <a:gd name="T1" fmla="*/ 1010 h 1010"/>
              <a:gd name="T2" fmla="*/ 989 w 989"/>
              <a:gd name="T3" fmla="*/ 1008 h 1010"/>
              <a:gd name="T4" fmla="*/ 989 w 989"/>
              <a:gd name="T5" fmla="*/ 894 h 1010"/>
              <a:gd name="T6" fmla="*/ 983 w 989"/>
              <a:gd name="T7" fmla="*/ 900 h 1010"/>
              <a:gd name="T8" fmla="*/ 0 w 989"/>
              <a:gd name="T9" fmla="*/ 0 h 1010"/>
              <a:gd name="T10" fmla="*/ 0 w 989"/>
              <a:gd name="T11" fmla="*/ 108 h 1010"/>
              <a:gd name="T12" fmla="*/ 985 w 989"/>
              <a:gd name="T13" fmla="*/ 1010 h 1010"/>
            </a:gdLst>
            <a:ahLst/>
            <a:cxnLst>
              <a:cxn ang="0">
                <a:pos x="T0" y="T1"/>
              </a:cxn>
              <a:cxn ang="0">
                <a:pos x="T2" y="T3"/>
              </a:cxn>
              <a:cxn ang="0">
                <a:pos x="T4" y="T5"/>
              </a:cxn>
              <a:cxn ang="0">
                <a:pos x="T6" y="T7"/>
              </a:cxn>
              <a:cxn ang="0">
                <a:pos x="T8" y="T9"/>
              </a:cxn>
              <a:cxn ang="0">
                <a:pos x="T10" y="T11"/>
              </a:cxn>
              <a:cxn ang="0">
                <a:pos x="T12" y="T13"/>
              </a:cxn>
            </a:cxnLst>
            <a:rect l="0" t="0" r="r" b="b"/>
            <a:pathLst>
              <a:path w="989" h="1010">
                <a:moveTo>
                  <a:pt x="985" y="1010"/>
                </a:moveTo>
                <a:lnTo>
                  <a:pt x="989" y="1008"/>
                </a:lnTo>
                <a:lnTo>
                  <a:pt x="989" y="894"/>
                </a:lnTo>
                <a:lnTo>
                  <a:pt x="983" y="900"/>
                </a:lnTo>
                <a:lnTo>
                  <a:pt x="0" y="0"/>
                </a:lnTo>
                <a:lnTo>
                  <a:pt x="0" y="108"/>
                </a:lnTo>
                <a:lnTo>
                  <a:pt x="985" y="1010"/>
                </a:ln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61" name="Freeform 325"/>
          <p:cNvSpPr>
            <a:spLocks/>
          </p:cNvSpPr>
          <p:nvPr/>
        </p:nvSpPr>
        <p:spPr bwMode="auto">
          <a:xfrm>
            <a:off x="6930630" y="1526381"/>
            <a:ext cx="1069181" cy="1204913"/>
          </a:xfrm>
          <a:custGeom>
            <a:avLst/>
            <a:gdLst>
              <a:gd name="T0" fmla="*/ 898 w 898"/>
              <a:gd name="T1" fmla="*/ 112 h 1012"/>
              <a:gd name="T2" fmla="*/ 898 w 898"/>
              <a:gd name="T3" fmla="*/ 0 h 1012"/>
              <a:gd name="T4" fmla="*/ 0 w 898"/>
              <a:gd name="T5" fmla="*/ 898 h 1012"/>
              <a:gd name="T6" fmla="*/ 0 w 898"/>
              <a:gd name="T7" fmla="*/ 1012 h 1012"/>
              <a:gd name="T8" fmla="*/ 898 w 898"/>
              <a:gd name="T9" fmla="*/ 112 h 1012"/>
            </a:gdLst>
            <a:ahLst/>
            <a:cxnLst>
              <a:cxn ang="0">
                <a:pos x="T0" y="T1"/>
              </a:cxn>
              <a:cxn ang="0">
                <a:pos x="T2" y="T3"/>
              </a:cxn>
              <a:cxn ang="0">
                <a:pos x="T4" y="T5"/>
              </a:cxn>
              <a:cxn ang="0">
                <a:pos x="T6" y="T7"/>
              </a:cxn>
              <a:cxn ang="0">
                <a:pos x="T8" y="T9"/>
              </a:cxn>
            </a:cxnLst>
            <a:rect l="0" t="0" r="r" b="b"/>
            <a:pathLst>
              <a:path w="898" h="1012">
                <a:moveTo>
                  <a:pt x="898" y="112"/>
                </a:moveTo>
                <a:lnTo>
                  <a:pt x="898" y="0"/>
                </a:lnTo>
                <a:lnTo>
                  <a:pt x="0" y="898"/>
                </a:lnTo>
                <a:lnTo>
                  <a:pt x="0" y="1012"/>
                </a:lnTo>
                <a:lnTo>
                  <a:pt x="898" y="112"/>
                </a:ln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62" name="Freeform 326"/>
          <p:cNvSpPr>
            <a:spLocks/>
          </p:cNvSpPr>
          <p:nvPr/>
        </p:nvSpPr>
        <p:spPr bwMode="auto">
          <a:xfrm>
            <a:off x="4574383" y="1528764"/>
            <a:ext cx="1178719" cy="1202531"/>
          </a:xfrm>
          <a:custGeom>
            <a:avLst/>
            <a:gdLst>
              <a:gd name="T0" fmla="*/ 986 w 990"/>
              <a:gd name="T1" fmla="*/ 108 h 1010"/>
              <a:gd name="T2" fmla="*/ 990 w 990"/>
              <a:gd name="T3" fmla="*/ 110 h 1010"/>
              <a:gd name="T4" fmla="*/ 990 w 990"/>
              <a:gd name="T5" fmla="*/ 2 h 1010"/>
              <a:gd name="T6" fmla="*/ 986 w 990"/>
              <a:gd name="T7" fmla="*/ 0 h 1010"/>
              <a:gd name="T8" fmla="*/ 0 w 990"/>
              <a:gd name="T9" fmla="*/ 902 h 1010"/>
              <a:gd name="T10" fmla="*/ 0 w 990"/>
              <a:gd name="T11" fmla="*/ 1010 h 1010"/>
              <a:gd name="T12" fmla="*/ 986 w 990"/>
              <a:gd name="T13" fmla="*/ 108 h 1010"/>
            </a:gdLst>
            <a:ahLst/>
            <a:cxnLst>
              <a:cxn ang="0">
                <a:pos x="T0" y="T1"/>
              </a:cxn>
              <a:cxn ang="0">
                <a:pos x="T2" y="T3"/>
              </a:cxn>
              <a:cxn ang="0">
                <a:pos x="T4" y="T5"/>
              </a:cxn>
              <a:cxn ang="0">
                <a:pos x="T6" y="T7"/>
              </a:cxn>
              <a:cxn ang="0">
                <a:pos x="T8" y="T9"/>
              </a:cxn>
              <a:cxn ang="0">
                <a:pos x="T10" y="T11"/>
              </a:cxn>
              <a:cxn ang="0">
                <a:pos x="T12" y="T13"/>
              </a:cxn>
            </a:cxnLst>
            <a:rect l="0" t="0" r="r" b="b"/>
            <a:pathLst>
              <a:path w="990" h="1010">
                <a:moveTo>
                  <a:pt x="986" y="108"/>
                </a:moveTo>
                <a:lnTo>
                  <a:pt x="990" y="110"/>
                </a:lnTo>
                <a:lnTo>
                  <a:pt x="990" y="2"/>
                </a:lnTo>
                <a:lnTo>
                  <a:pt x="986" y="0"/>
                </a:lnTo>
                <a:lnTo>
                  <a:pt x="0" y="902"/>
                </a:lnTo>
                <a:lnTo>
                  <a:pt x="0" y="1010"/>
                </a:lnTo>
                <a:lnTo>
                  <a:pt x="986" y="108"/>
                </a:ln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63" name="Freeform 327"/>
          <p:cNvSpPr>
            <a:spLocks/>
          </p:cNvSpPr>
          <p:nvPr/>
        </p:nvSpPr>
        <p:spPr bwMode="auto">
          <a:xfrm>
            <a:off x="3395664" y="1528764"/>
            <a:ext cx="1178719" cy="1202531"/>
          </a:xfrm>
          <a:custGeom>
            <a:avLst/>
            <a:gdLst>
              <a:gd name="T0" fmla="*/ 0 w 990"/>
              <a:gd name="T1" fmla="*/ 108 h 1010"/>
              <a:gd name="T2" fmla="*/ 988 w 990"/>
              <a:gd name="T3" fmla="*/ 1010 h 1010"/>
              <a:gd name="T4" fmla="*/ 990 w 990"/>
              <a:gd name="T5" fmla="*/ 1010 h 1010"/>
              <a:gd name="T6" fmla="*/ 990 w 990"/>
              <a:gd name="T7" fmla="*/ 902 h 1010"/>
              <a:gd name="T8" fmla="*/ 988 w 990"/>
              <a:gd name="T9" fmla="*/ 902 h 1010"/>
              <a:gd name="T10" fmla="*/ 0 w 990"/>
              <a:gd name="T11" fmla="*/ 0 h 1010"/>
              <a:gd name="T12" fmla="*/ 0 w 990"/>
              <a:gd name="T13" fmla="*/ 0 h 1010"/>
              <a:gd name="T14" fmla="*/ 0 w 990"/>
              <a:gd name="T15" fmla="*/ 108 h 1010"/>
              <a:gd name="T16" fmla="*/ 0 w 990"/>
              <a:gd name="T17" fmla="*/ 108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010">
                <a:moveTo>
                  <a:pt x="0" y="108"/>
                </a:moveTo>
                <a:lnTo>
                  <a:pt x="988" y="1010"/>
                </a:lnTo>
                <a:lnTo>
                  <a:pt x="990" y="1010"/>
                </a:lnTo>
                <a:lnTo>
                  <a:pt x="990" y="902"/>
                </a:lnTo>
                <a:lnTo>
                  <a:pt x="988" y="902"/>
                </a:lnTo>
                <a:lnTo>
                  <a:pt x="0" y="0"/>
                </a:lnTo>
                <a:lnTo>
                  <a:pt x="0" y="0"/>
                </a:lnTo>
                <a:lnTo>
                  <a:pt x="0" y="108"/>
                </a:lnTo>
                <a:lnTo>
                  <a:pt x="0" y="108"/>
                </a:ln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64" name="Freeform 328"/>
          <p:cNvSpPr>
            <a:spLocks/>
          </p:cNvSpPr>
          <p:nvPr/>
        </p:nvSpPr>
        <p:spPr bwMode="auto">
          <a:xfrm>
            <a:off x="2218135" y="1528762"/>
            <a:ext cx="1177529" cy="1204913"/>
          </a:xfrm>
          <a:custGeom>
            <a:avLst/>
            <a:gdLst>
              <a:gd name="T0" fmla="*/ 989 w 989"/>
              <a:gd name="T1" fmla="*/ 0 h 1012"/>
              <a:gd name="T2" fmla="*/ 2 w 989"/>
              <a:gd name="T3" fmla="*/ 902 h 1012"/>
              <a:gd name="T4" fmla="*/ 0 w 989"/>
              <a:gd name="T5" fmla="*/ 898 h 1012"/>
              <a:gd name="T6" fmla="*/ 0 w 989"/>
              <a:gd name="T7" fmla="*/ 1012 h 1012"/>
              <a:gd name="T8" fmla="*/ 989 w 989"/>
              <a:gd name="T9" fmla="*/ 108 h 1012"/>
              <a:gd name="T10" fmla="*/ 989 w 989"/>
              <a:gd name="T11" fmla="*/ 0 h 1012"/>
            </a:gdLst>
            <a:ahLst/>
            <a:cxnLst>
              <a:cxn ang="0">
                <a:pos x="T0" y="T1"/>
              </a:cxn>
              <a:cxn ang="0">
                <a:pos x="T2" y="T3"/>
              </a:cxn>
              <a:cxn ang="0">
                <a:pos x="T4" y="T5"/>
              </a:cxn>
              <a:cxn ang="0">
                <a:pos x="T6" y="T7"/>
              </a:cxn>
              <a:cxn ang="0">
                <a:pos x="T8" y="T9"/>
              </a:cxn>
              <a:cxn ang="0">
                <a:pos x="T10" y="T11"/>
              </a:cxn>
            </a:cxnLst>
            <a:rect l="0" t="0" r="r" b="b"/>
            <a:pathLst>
              <a:path w="989" h="1012">
                <a:moveTo>
                  <a:pt x="989" y="0"/>
                </a:moveTo>
                <a:lnTo>
                  <a:pt x="2" y="902"/>
                </a:lnTo>
                <a:lnTo>
                  <a:pt x="0" y="898"/>
                </a:lnTo>
                <a:lnTo>
                  <a:pt x="0" y="1012"/>
                </a:lnTo>
                <a:lnTo>
                  <a:pt x="989" y="108"/>
                </a:lnTo>
                <a:lnTo>
                  <a:pt x="989" y="0"/>
                </a:ln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65" name="Freeform 329"/>
          <p:cNvSpPr>
            <a:spLocks/>
          </p:cNvSpPr>
          <p:nvPr/>
        </p:nvSpPr>
        <p:spPr bwMode="auto">
          <a:xfrm>
            <a:off x="5753101" y="1962151"/>
            <a:ext cx="1177529" cy="1202531"/>
          </a:xfrm>
          <a:custGeom>
            <a:avLst/>
            <a:gdLst>
              <a:gd name="T0" fmla="*/ 0 w 989"/>
              <a:gd name="T1" fmla="*/ 0 h 1010"/>
              <a:gd name="T2" fmla="*/ 0 w 989"/>
              <a:gd name="T3" fmla="*/ 110 h 1010"/>
              <a:gd name="T4" fmla="*/ 985 w 989"/>
              <a:gd name="T5" fmla="*/ 1010 h 1010"/>
              <a:gd name="T6" fmla="*/ 989 w 989"/>
              <a:gd name="T7" fmla="*/ 1008 h 1010"/>
              <a:gd name="T8" fmla="*/ 989 w 989"/>
              <a:gd name="T9" fmla="*/ 894 h 1010"/>
              <a:gd name="T10" fmla="*/ 983 w 989"/>
              <a:gd name="T11" fmla="*/ 900 h 1010"/>
              <a:gd name="T12" fmla="*/ 0 w 989"/>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89" h="1010">
                <a:moveTo>
                  <a:pt x="0" y="0"/>
                </a:moveTo>
                <a:lnTo>
                  <a:pt x="0" y="110"/>
                </a:lnTo>
                <a:lnTo>
                  <a:pt x="985" y="1010"/>
                </a:lnTo>
                <a:lnTo>
                  <a:pt x="989" y="1008"/>
                </a:lnTo>
                <a:lnTo>
                  <a:pt x="989" y="894"/>
                </a:lnTo>
                <a:lnTo>
                  <a:pt x="983" y="900"/>
                </a:lnTo>
                <a:lnTo>
                  <a:pt x="0" y="0"/>
                </a:ln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66" name="Freeform 330"/>
          <p:cNvSpPr>
            <a:spLocks/>
          </p:cNvSpPr>
          <p:nvPr/>
        </p:nvSpPr>
        <p:spPr bwMode="auto">
          <a:xfrm>
            <a:off x="2218135" y="1959769"/>
            <a:ext cx="1177529" cy="1204913"/>
          </a:xfrm>
          <a:custGeom>
            <a:avLst/>
            <a:gdLst>
              <a:gd name="T0" fmla="*/ 2 w 989"/>
              <a:gd name="T1" fmla="*/ 902 h 1012"/>
              <a:gd name="T2" fmla="*/ 0 w 989"/>
              <a:gd name="T3" fmla="*/ 900 h 1012"/>
              <a:gd name="T4" fmla="*/ 0 w 989"/>
              <a:gd name="T5" fmla="*/ 1012 h 1012"/>
              <a:gd name="T6" fmla="*/ 989 w 989"/>
              <a:gd name="T7" fmla="*/ 108 h 1012"/>
              <a:gd name="T8" fmla="*/ 989 w 989"/>
              <a:gd name="T9" fmla="*/ 0 h 1012"/>
              <a:gd name="T10" fmla="*/ 2 w 989"/>
              <a:gd name="T11" fmla="*/ 902 h 1012"/>
            </a:gdLst>
            <a:ahLst/>
            <a:cxnLst>
              <a:cxn ang="0">
                <a:pos x="T0" y="T1"/>
              </a:cxn>
              <a:cxn ang="0">
                <a:pos x="T2" y="T3"/>
              </a:cxn>
              <a:cxn ang="0">
                <a:pos x="T4" y="T5"/>
              </a:cxn>
              <a:cxn ang="0">
                <a:pos x="T6" y="T7"/>
              </a:cxn>
              <a:cxn ang="0">
                <a:pos x="T8" y="T9"/>
              </a:cxn>
              <a:cxn ang="0">
                <a:pos x="T10" y="T11"/>
              </a:cxn>
            </a:cxnLst>
            <a:rect l="0" t="0" r="r" b="b"/>
            <a:pathLst>
              <a:path w="989" h="1012">
                <a:moveTo>
                  <a:pt x="2" y="902"/>
                </a:moveTo>
                <a:lnTo>
                  <a:pt x="0" y="900"/>
                </a:lnTo>
                <a:lnTo>
                  <a:pt x="0" y="1012"/>
                </a:lnTo>
                <a:lnTo>
                  <a:pt x="989" y="108"/>
                </a:lnTo>
                <a:lnTo>
                  <a:pt x="989" y="0"/>
                </a:lnTo>
                <a:lnTo>
                  <a:pt x="2" y="902"/>
                </a:ln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67" name="Freeform 331"/>
          <p:cNvSpPr>
            <a:spLocks/>
          </p:cNvSpPr>
          <p:nvPr/>
        </p:nvSpPr>
        <p:spPr bwMode="auto">
          <a:xfrm>
            <a:off x="4574383" y="1959770"/>
            <a:ext cx="1178719" cy="1202531"/>
          </a:xfrm>
          <a:custGeom>
            <a:avLst/>
            <a:gdLst>
              <a:gd name="T0" fmla="*/ 986 w 990"/>
              <a:gd name="T1" fmla="*/ 0 h 1010"/>
              <a:gd name="T2" fmla="*/ 0 w 990"/>
              <a:gd name="T3" fmla="*/ 902 h 1010"/>
              <a:gd name="T4" fmla="*/ 0 w 990"/>
              <a:gd name="T5" fmla="*/ 1010 h 1010"/>
              <a:gd name="T6" fmla="*/ 986 w 990"/>
              <a:gd name="T7" fmla="*/ 108 h 1010"/>
              <a:gd name="T8" fmla="*/ 990 w 990"/>
              <a:gd name="T9" fmla="*/ 112 h 1010"/>
              <a:gd name="T10" fmla="*/ 990 w 990"/>
              <a:gd name="T11" fmla="*/ 2 h 1010"/>
              <a:gd name="T12" fmla="*/ 986 w 990"/>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90" h="1010">
                <a:moveTo>
                  <a:pt x="986" y="0"/>
                </a:moveTo>
                <a:lnTo>
                  <a:pt x="0" y="902"/>
                </a:lnTo>
                <a:lnTo>
                  <a:pt x="0" y="1010"/>
                </a:lnTo>
                <a:lnTo>
                  <a:pt x="986" y="108"/>
                </a:lnTo>
                <a:lnTo>
                  <a:pt x="990" y="112"/>
                </a:lnTo>
                <a:lnTo>
                  <a:pt x="990" y="2"/>
                </a:lnTo>
                <a:lnTo>
                  <a:pt x="986" y="0"/>
                </a:ln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68" name="Freeform 332"/>
          <p:cNvSpPr>
            <a:spLocks/>
          </p:cNvSpPr>
          <p:nvPr/>
        </p:nvSpPr>
        <p:spPr bwMode="auto">
          <a:xfrm>
            <a:off x="1144192" y="1957389"/>
            <a:ext cx="1073944" cy="1207294"/>
          </a:xfrm>
          <a:custGeom>
            <a:avLst/>
            <a:gdLst>
              <a:gd name="T0" fmla="*/ 0 w 902"/>
              <a:gd name="T1" fmla="*/ 0 h 1014"/>
              <a:gd name="T2" fmla="*/ 0 w 902"/>
              <a:gd name="T3" fmla="*/ 114 h 1014"/>
              <a:gd name="T4" fmla="*/ 902 w 902"/>
              <a:gd name="T5" fmla="*/ 1014 h 1014"/>
              <a:gd name="T6" fmla="*/ 902 w 902"/>
              <a:gd name="T7" fmla="*/ 902 h 1014"/>
              <a:gd name="T8" fmla="*/ 0 w 902"/>
              <a:gd name="T9" fmla="*/ 0 h 1014"/>
            </a:gdLst>
            <a:ahLst/>
            <a:cxnLst>
              <a:cxn ang="0">
                <a:pos x="T0" y="T1"/>
              </a:cxn>
              <a:cxn ang="0">
                <a:pos x="T2" y="T3"/>
              </a:cxn>
              <a:cxn ang="0">
                <a:pos x="T4" y="T5"/>
              </a:cxn>
              <a:cxn ang="0">
                <a:pos x="T6" y="T7"/>
              </a:cxn>
              <a:cxn ang="0">
                <a:pos x="T8" y="T9"/>
              </a:cxn>
            </a:cxnLst>
            <a:rect l="0" t="0" r="r" b="b"/>
            <a:pathLst>
              <a:path w="902" h="1014">
                <a:moveTo>
                  <a:pt x="0" y="0"/>
                </a:moveTo>
                <a:lnTo>
                  <a:pt x="0" y="114"/>
                </a:lnTo>
                <a:lnTo>
                  <a:pt x="902" y="1014"/>
                </a:lnTo>
                <a:lnTo>
                  <a:pt x="902" y="902"/>
                </a:lnTo>
                <a:lnTo>
                  <a:pt x="0" y="0"/>
                </a:ln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69" name="Freeform 333"/>
          <p:cNvSpPr>
            <a:spLocks/>
          </p:cNvSpPr>
          <p:nvPr/>
        </p:nvSpPr>
        <p:spPr bwMode="auto">
          <a:xfrm>
            <a:off x="6930630" y="1957387"/>
            <a:ext cx="1069181" cy="1204913"/>
          </a:xfrm>
          <a:custGeom>
            <a:avLst/>
            <a:gdLst>
              <a:gd name="T0" fmla="*/ 898 w 898"/>
              <a:gd name="T1" fmla="*/ 114 h 1012"/>
              <a:gd name="T2" fmla="*/ 898 w 898"/>
              <a:gd name="T3" fmla="*/ 0 h 1012"/>
              <a:gd name="T4" fmla="*/ 0 w 898"/>
              <a:gd name="T5" fmla="*/ 898 h 1012"/>
              <a:gd name="T6" fmla="*/ 0 w 898"/>
              <a:gd name="T7" fmla="*/ 1012 h 1012"/>
              <a:gd name="T8" fmla="*/ 898 w 898"/>
              <a:gd name="T9" fmla="*/ 114 h 1012"/>
            </a:gdLst>
            <a:ahLst/>
            <a:cxnLst>
              <a:cxn ang="0">
                <a:pos x="T0" y="T1"/>
              </a:cxn>
              <a:cxn ang="0">
                <a:pos x="T2" y="T3"/>
              </a:cxn>
              <a:cxn ang="0">
                <a:pos x="T4" y="T5"/>
              </a:cxn>
              <a:cxn ang="0">
                <a:pos x="T6" y="T7"/>
              </a:cxn>
              <a:cxn ang="0">
                <a:pos x="T8" y="T9"/>
              </a:cxn>
            </a:cxnLst>
            <a:rect l="0" t="0" r="r" b="b"/>
            <a:pathLst>
              <a:path w="898" h="1012">
                <a:moveTo>
                  <a:pt x="898" y="114"/>
                </a:moveTo>
                <a:lnTo>
                  <a:pt x="898" y="0"/>
                </a:lnTo>
                <a:lnTo>
                  <a:pt x="0" y="898"/>
                </a:lnTo>
                <a:lnTo>
                  <a:pt x="0" y="1012"/>
                </a:lnTo>
                <a:lnTo>
                  <a:pt x="898" y="114"/>
                </a:ln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70" name="Freeform 334"/>
          <p:cNvSpPr>
            <a:spLocks/>
          </p:cNvSpPr>
          <p:nvPr/>
        </p:nvSpPr>
        <p:spPr bwMode="auto">
          <a:xfrm>
            <a:off x="3395664" y="1959769"/>
            <a:ext cx="1178719" cy="1204913"/>
          </a:xfrm>
          <a:custGeom>
            <a:avLst/>
            <a:gdLst>
              <a:gd name="T0" fmla="*/ 988 w 990"/>
              <a:gd name="T1" fmla="*/ 904 h 1012"/>
              <a:gd name="T2" fmla="*/ 0 w 990"/>
              <a:gd name="T3" fmla="*/ 0 h 1012"/>
              <a:gd name="T4" fmla="*/ 0 w 990"/>
              <a:gd name="T5" fmla="*/ 0 h 1012"/>
              <a:gd name="T6" fmla="*/ 0 w 990"/>
              <a:gd name="T7" fmla="*/ 108 h 1012"/>
              <a:gd name="T8" fmla="*/ 0 w 990"/>
              <a:gd name="T9" fmla="*/ 108 h 1012"/>
              <a:gd name="T10" fmla="*/ 988 w 990"/>
              <a:gd name="T11" fmla="*/ 1012 h 1012"/>
              <a:gd name="T12" fmla="*/ 990 w 990"/>
              <a:gd name="T13" fmla="*/ 1010 h 1012"/>
              <a:gd name="T14" fmla="*/ 990 w 990"/>
              <a:gd name="T15" fmla="*/ 902 h 1012"/>
              <a:gd name="T16" fmla="*/ 988 w 990"/>
              <a:gd name="T17" fmla="*/ 904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012">
                <a:moveTo>
                  <a:pt x="988" y="904"/>
                </a:moveTo>
                <a:lnTo>
                  <a:pt x="0" y="0"/>
                </a:lnTo>
                <a:lnTo>
                  <a:pt x="0" y="0"/>
                </a:lnTo>
                <a:lnTo>
                  <a:pt x="0" y="108"/>
                </a:lnTo>
                <a:lnTo>
                  <a:pt x="0" y="108"/>
                </a:lnTo>
                <a:lnTo>
                  <a:pt x="988" y="1012"/>
                </a:lnTo>
                <a:lnTo>
                  <a:pt x="990" y="1010"/>
                </a:lnTo>
                <a:lnTo>
                  <a:pt x="990" y="902"/>
                </a:lnTo>
                <a:lnTo>
                  <a:pt x="988" y="904"/>
                </a:lnTo>
                <a:close/>
              </a:path>
            </a:pathLst>
          </a:custGeom>
          <a:solidFill>
            <a:schemeClr val="bg1">
              <a:alpha val="1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71" name="Freeform 335"/>
          <p:cNvSpPr>
            <a:spLocks/>
          </p:cNvSpPr>
          <p:nvPr/>
        </p:nvSpPr>
        <p:spPr bwMode="auto">
          <a:xfrm>
            <a:off x="1144192" y="1740694"/>
            <a:ext cx="1073944" cy="1209675"/>
          </a:xfrm>
          <a:custGeom>
            <a:avLst/>
            <a:gdLst>
              <a:gd name="T0" fmla="*/ 0 w 902"/>
              <a:gd name="T1" fmla="*/ 0 h 1016"/>
              <a:gd name="T2" fmla="*/ 0 w 902"/>
              <a:gd name="T3" fmla="*/ 114 h 1016"/>
              <a:gd name="T4" fmla="*/ 902 w 902"/>
              <a:gd name="T5" fmla="*/ 1016 h 1016"/>
              <a:gd name="T6" fmla="*/ 902 w 902"/>
              <a:gd name="T7" fmla="*/ 902 h 1016"/>
              <a:gd name="T8" fmla="*/ 0 w 902"/>
              <a:gd name="T9" fmla="*/ 0 h 1016"/>
            </a:gdLst>
            <a:ahLst/>
            <a:cxnLst>
              <a:cxn ang="0">
                <a:pos x="T0" y="T1"/>
              </a:cxn>
              <a:cxn ang="0">
                <a:pos x="T2" y="T3"/>
              </a:cxn>
              <a:cxn ang="0">
                <a:pos x="T4" y="T5"/>
              </a:cxn>
              <a:cxn ang="0">
                <a:pos x="T6" y="T7"/>
              </a:cxn>
              <a:cxn ang="0">
                <a:pos x="T8" y="T9"/>
              </a:cxn>
            </a:cxnLst>
            <a:rect l="0" t="0" r="r" b="b"/>
            <a:pathLst>
              <a:path w="902" h="1016">
                <a:moveTo>
                  <a:pt x="0" y="0"/>
                </a:moveTo>
                <a:lnTo>
                  <a:pt x="0" y="114"/>
                </a:lnTo>
                <a:lnTo>
                  <a:pt x="902" y="1016"/>
                </a:lnTo>
                <a:lnTo>
                  <a:pt x="902" y="902"/>
                </a:lnTo>
                <a:lnTo>
                  <a:pt x="0" y="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72" name="Freeform 336"/>
          <p:cNvSpPr>
            <a:spLocks/>
          </p:cNvSpPr>
          <p:nvPr/>
        </p:nvSpPr>
        <p:spPr bwMode="auto">
          <a:xfrm>
            <a:off x="6930630" y="1740694"/>
            <a:ext cx="1069181" cy="1204913"/>
          </a:xfrm>
          <a:custGeom>
            <a:avLst/>
            <a:gdLst>
              <a:gd name="T0" fmla="*/ 898 w 898"/>
              <a:gd name="T1" fmla="*/ 114 h 1012"/>
              <a:gd name="T2" fmla="*/ 898 w 898"/>
              <a:gd name="T3" fmla="*/ 0 h 1012"/>
              <a:gd name="T4" fmla="*/ 0 w 898"/>
              <a:gd name="T5" fmla="*/ 900 h 1012"/>
              <a:gd name="T6" fmla="*/ 0 w 898"/>
              <a:gd name="T7" fmla="*/ 1012 h 1012"/>
              <a:gd name="T8" fmla="*/ 898 w 898"/>
              <a:gd name="T9" fmla="*/ 114 h 1012"/>
            </a:gdLst>
            <a:ahLst/>
            <a:cxnLst>
              <a:cxn ang="0">
                <a:pos x="T0" y="T1"/>
              </a:cxn>
              <a:cxn ang="0">
                <a:pos x="T2" y="T3"/>
              </a:cxn>
              <a:cxn ang="0">
                <a:pos x="T4" y="T5"/>
              </a:cxn>
              <a:cxn ang="0">
                <a:pos x="T6" y="T7"/>
              </a:cxn>
              <a:cxn ang="0">
                <a:pos x="T8" y="T9"/>
              </a:cxn>
            </a:cxnLst>
            <a:rect l="0" t="0" r="r" b="b"/>
            <a:pathLst>
              <a:path w="898" h="1012">
                <a:moveTo>
                  <a:pt x="898" y="114"/>
                </a:moveTo>
                <a:lnTo>
                  <a:pt x="898" y="0"/>
                </a:lnTo>
                <a:lnTo>
                  <a:pt x="0" y="900"/>
                </a:lnTo>
                <a:lnTo>
                  <a:pt x="0" y="1012"/>
                </a:lnTo>
                <a:lnTo>
                  <a:pt x="898" y="114"/>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73" name="Freeform 337"/>
          <p:cNvSpPr>
            <a:spLocks/>
          </p:cNvSpPr>
          <p:nvPr/>
        </p:nvSpPr>
        <p:spPr bwMode="auto">
          <a:xfrm>
            <a:off x="4574383" y="1745456"/>
            <a:ext cx="1178719" cy="1200150"/>
          </a:xfrm>
          <a:custGeom>
            <a:avLst/>
            <a:gdLst>
              <a:gd name="T0" fmla="*/ 0 w 990"/>
              <a:gd name="T1" fmla="*/ 900 h 1008"/>
              <a:gd name="T2" fmla="*/ 0 w 990"/>
              <a:gd name="T3" fmla="*/ 1008 h 1008"/>
              <a:gd name="T4" fmla="*/ 986 w 990"/>
              <a:gd name="T5" fmla="*/ 108 h 1008"/>
              <a:gd name="T6" fmla="*/ 990 w 990"/>
              <a:gd name="T7" fmla="*/ 110 h 1008"/>
              <a:gd name="T8" fmla="*/ 990 w 990"/>
              <a:gd name="T9" fmla="*/ 2 h 1008"/>
              <a:gd name="T10" fmla="*/ 986 w 990"/>
              <a:gd name="T11" fmla="*/ 0 h 1008"/>
              <a:gd name="T12" fmla="*/ 0 w 990"/>
              <a:gd name="T13" fmla="*/ 900 h 1008"/>
            </a:gdLst>
            <a:ahLst/>
            <a:cxnLst>
              <a:cxn ang="0">
                <a:pos x="T0" y="T1"/>
              </a:cxn>
              <a:cxn ang="0">
                <a:pos x="T2" y="T3"/>
              </a:cxn>
              <a:cxn ang="0">
                <a:pos x="T4" y="T5"/>
              </a:cxn>
              <a:cxn ang="0">
                <a:pos x="T6" y="T7"/>
              </a:cxn>
              <a:cxn ang="0">
                <a:pos x="T8" y="T9"/>
              </a:cxn>
              <a:cxn ang="0">
                <a:pos x="T10" y="T11"/>
              </a:cxn>
              <a:cxn ang="0">
                <a:pos x="T12" y="T13"/>
              </a:cxn>
            </a:cxnLst>
            <a:rect l="0" t="0" r="r" b="b"/>
            <a:pathLst>
              <a:path w="990" h="1008">
                <a:moveTo>
                  <a:pt x="0" y="900"/>
                </a:moveTo>
                <a:lnTo>
                  <a:pt x="0" y="1008"/>
                </a:lnTo>
                <a:lnTo>
                  <a:pt x="986" y="108"/>
                </a:lnTo>
                <a:lnTo>
                  <a:pt x="990" y="110"/>
                </a:lnTo>
                <a:lnTo>
                  <a:pt x="990" y="2"/>
                </a:lnTo>
                <a:lnTo>
                  <a:pt x="986" y="0"/>
                </a:lnTo>
                <a:lnTo>
                  <a:pt x="0" y="90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74" name="Freeform 338"/>
          <p:cNvSpPr>
            <a:spLocks/>
          </p:cNvSpPr>
          <p:nvPr/>
        </p:nvSpPr>
        <p:spPr bwMode="auto">
          <a:xfrm>
            <a:off x="5753101" y="1747839"/>
            <a:ext cx="1177529" cy="1202531"/>
          </a:xfrm>
          <a:custGeom>
            <a:avLst/>
            <a:gdLst>
              <a:gd name="T0" fmla="*/ 0 w 989"/>
              <a:gd name="T1" fmla="*/ 0 h 1010"/>
              <a:gd name="T2" fmla="*/ 0 w 989"/>
              <a:gd name="T3" fmla="*/ 108 h 1010"/>
              <a:gd name="T4" fmla="*/ 985 w 989"/>
              <a:gd name="T5" fmla="*/ 1010 h 1010"/>
              <a:gd name="T6" fmla="*/ 989 w 989"/>
              <a:gd name="T7" fmla="*/ 1006 h 1010"/>
              <a:gd name="T8" fmla="*/ 989 w 989"/>
              <a:gd name="T9" fmla="*/ 894 h 1010"/>
              <a:gd name="T10" fmla="*/ 983 w 989"/>
              <a:gd name="T11" fmla="*/ 898 h 1010"/>
              <a:gd name="T12" fmla="*/ 0 w 989"/>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89" h="1010">
                <a:moveTo>
                  <a:pt x="0" y="0"/>
                </a:moveTo>
                <a:lnTo>
                  <a:pt x="0" y="108"/>
                </a:lnTo>
                <a:lnTo>
                  <a:pt x="985" y="1010"/>
                </a:lnTo>
                <a:lnTo>
                  <a:pt x="989" y="1006"/>
                </a:lnTo>
                <a:lnTo>
                  <a:pt x="989" y="894"/>
                </a:lnTo>
                <a:lnTo>
                  <a:pt x="983" y="898"/>
                </a:lnTo>
                <a:lnTo>
                  <a:pt x="0" y="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75" name="Freeform 339"/>
          <p:cNvSpPr>
            <a:spLocks/>
          </p:cNvSpPr>
          <p:nvPr/>
        </p:nvSpPr>
        <p:spPr bwMode="auto">
          <a:xfrm>
            <a:off x="2218135" y="1745456"/>
            <a:ext cx="1177529" cy="1204913"/>
          </a:xfrm>
          <a:custGeom>
            <a:avLst/>
            <a:gdLst>
              <a:gd name="T0" fmla="*/ 989 w 989"/>
              <a:gd name="T1" fmla="*/ 0 h 1012"/>
              <a:gd name="T2" fmla="*/ 2 w 989"/>
              <a:gd name="T3" fmla="*/ 900 h 1012"/>
              <a:gd name="T4" fmla="*/ 0 w 989"/>
              <a:gd name="T5" fmla="*/ 898 h 1012"/>
              <a:gd name="T6" fmla="*/ 0 w 989"/>
              <a:gd name="T7" fmla="*/ 1012 h 1012"/>
              <a:gd name="T8" fmla="*/ 989 w 989"/>
              <a:gd name="T9" fmla="*/ 108 h 1012"/>
              <a:gd name="T10" fmla="*/ 989 w 989"/>
              <a:gd name="T11" fmla="*/ 0 h 1012"/>
            </a:gdLst>
            <a:ahLst/>
            <a:cxnLst>
              <a:cxn ang="0">
                <a:pos x="T0" y="T1"/>
              </a:cxn>
              <a:cxn ang="0">
                <a:pos x="T2" y="T3"/>
              </a:cxn>
              <a:cxn ang="0">
                <a:pos x="T4" y="T5"/>
              </a:cxn>
              <a:cxn ang="0">
                <a:pos x="T6" y="T7"/>
              </a:cxn>
              <a:cxn ang="0">
                <a:pos x="T8" y="T9"/>
              </a:cxn>
              <a:cxn ang="0">
                <a:pos x="T10" y="T11"/>
              </a:cxn>
            </a:cxnLst>
            <a:rect l="0" t="0" r="r" b="b"/>
            <a:pathLst>
              <a:path w="989" h="1012">
                <a:moveTo>
                  <a:pt x="989" y="0"/>
                </a:moveTo>
                <a:lnTo>
                  <a:pt x="2" y="900"/>
                </a:lnTo>
                <a:lnTo>
                  <a:pt x="0" y="898"/>
                </a:lnTo>
                <a:lnTo>
                  <a:pt x="0" y="1012"/>
                </a:lnTo>
                <a:lnTo>
                  <a:pt x="989" y="108"/>
                </a:lnTo>
                <a:lnTo>
                  <a:pt x="989" y="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76" name="Freeform 340"/>
          <p:cNvSpPr>
            <a:spLocks/>
          </p:cNvSpPr>
          <p:nvPr/>
        </p:nvSpPr>
        <p:spPr bwMode="auto">
          <a:xfrm>
            <a:off x="3395664" y="1745458"/>
            <a:ext cx="1178719" cy="1202531"/>
          </a:xfrm>
          <a:custGeom>
            <a:avLst/>
            <a:gdLst>
              <a:gd name="T0" fmla="*/ 988 w 990"/>
              <a:gd name="T1" fmla="*/ 1010 h 1010"/>
              <a:gd name="T2" fmla="*/ 990 w 990"/>
              <a:gd name="T3" fmla="*/ 1008 h 1010"/>
              <a:gd name="T4" fmla="*/ 990 w 990"/>
              <a:gd name="T5" fmla="*/ 900 h 1010"/>
              <a:gd name="T6" fmla="*/ 988 w 990"/>
              <a:gd name="T7" fmla="*/ 902 h 1010"/>
              <a:gd name="T8" fmla="*/ 0 w 990"/>
              <a:gd name="T9" fmla="*/ 0 h 1010"/>
              <a:gd name="T10" fmla="*/ 0 w 990"/>
              <a:gd name="T11" fmla="*/ 0 h 1010"/>
              <a:gd name="T12" fmla="*/ 0 w 990"/>
              <a:gd name="T13" fmla="*/ 108 h 1010"/>
              <a:gd name="T14" fmla="*/ 0 w 990"/>
              <a:gd name="T15" fmla="*/ 108 h 1010"/>
              <a:gd name="T16" fmla="*/ 988 w 990"/>
              <a:gd name="T17"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010">
                <a:moveTo>
                  <a:pt x="988" y="1010"/>
                </a:moveTo>
                <a:lnTo>
                  <a:pt x="990" y="1008"/>
                </a:lnTo>
                <a:lnTo>
                  <a:pt x="990" y="900"/>
                </a:lnTo>
                <a:lnTo>
                  <a:pt x="988" y="902"/>
                </a:lnTo>
                <a:lnTo>
                  <a:pt x="0" y="0"/>
                </a:lnTo>
                <a:lnTo>
                  <a:pt x="0" y="0"/>
                </a:lnTo>
                <a:lnTo>
                  <a:pt x="0" y="108"/>
                </a:lnTo>
                <a:lnTo>
                  <a:pt x="0" y="108"/>
                </a:lnTo>
                <a:lnTo>
                  <a:pt x="988" y="101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4" name="Slide Number Placeholder 3"/>
          <p:cNvSpPr>
            <a:spLocks noGrp="1"/>
          </p:cNvSpPr>
          <p:nvPr>
            <p:ph type="sldNum" sz="quarter" idx="12"/>
          </p:nvPr>
        </p:nvSpPr>
        <p:spPr/>
        <p:txBody>
          <a:bodyPr/>
          <a:lstStyle/>
          <a:p>
            <a:fld id="{8409FBBB-C588-4B8D-A7FF-E25C81CC24C8}" type="slidenum">
              <a:rPr lang="en-US" smtClean="0">
                <a:latin typeface="+mn-lt"/>
                <a:ea typeface="+mn-ea"/>
                <a:cs typeface="+mn-ea"/>
                <a:sym typeface="+mn-lt"/>
              </a:rPr>
              <a:t>9</a:t>
            </a:fld>
            <a:endParaRPr lang="en-US">
              <a:latin typeface="+mn-lt"/>
              <a:ea typeface="+mn-ea"/>
              <a:cs typeface="+mn-ea"/>
              <a:sym typeface="+mn-lt"/>
            </a:endParaRPr>
          </a:p>
        </p:txBody>
      </p:sp>
      <p:sp>
        <p:nvSpPr>
          <p:cNvPr id="29" name="Freeform 341"/>
          <p:cNvSpPr>
            <a:spLocks/>
          </p:cNvSpPr>
          <p:nvPr/>
        </p:nvSpPr>
        <p:spPr bwMode="auto">
          <a:xfrm>
            <a:off x="5379246" y="1397794"/>
            <a:ext cx="740569" cy="847725"/>
          </a:xfrm>
          <a:custGeom>
            <a:avLst/>
            <a:gdLst>
              <a:gd name="T0" fmla="*/ 256 w 311"/>
              <a:gd name="T1" fmla="*/ 256 h 356"/>
              <a:gd name="T2" fmla="*/ 155 w 311"/>
              <a:gd name="T3" fmla="*/ 356 h 356"/>
              <a:gd name="T4" fmla="*/ 55 w 311"/>
              <a:gd name="T5" fmla="*/ 256 h 356"/>
              <a:gd name="T6" fmla="*/ 55 w 311"/>
              <a:gd name="T7" fmla="*/ 55 h 356"/>
              <a:gd name="T8" fmla="*/ 256 w 311"/>
              <a:gd name="T9" fmla="*/ 55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5" y="356"/>
                  <a:pt x="155" y="356"/>
                  <a:pt x="155" y="356"/>
                </a:cubicBezTo>
                <a:cubicBezTo>
                  <a:pt x="55" y="256"/>
                  <a:pt x="55" y="256"/>
                  <a:pt x="55" y="256"/>
                </a:cubicBezTo>
                <a:cubicBezTo>
                  <a:pt x="0" y="201"/>
                  <a:pt x="0" y="111"/>
                  <a:pt x="55" y="55"/>
                </a:cubicBezTo>
                <a:cubicBezTo>
                  <a:pt x="110" y="0"/>
                  <a:pt x="200" y="0"/>
                  <a:pt x="256" y="55"/>
                </a:cubicBezTo>
                <a:cubicBezTo>
                  <a:pt x="311" y="111"/>
                  <a:pt x="311" y="201"/>
                  <a:pt x="256" y="256"/>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0" name="Freeform 342"/>
          <p:cNvSpPr>
            <a:spLocks noEditPoints="1"/>
          </p:cNvSpPr>
          <p:nvPr/>
        </p:nvSpPr>
        <p:spPr bwMode="auto">
          <a:xfrm>
            <a:off x="5726908" y="2235994"/>
            <a:ext cx="45244" cy="223838"/>
          </a:xfrm>
          <a:custGeom>
            <a:avLst/>
            <a:gdLst>
              <a:gd name="T0" fmla="*/ 9 w 19"/>
              <a:gd name="T1" fmla="*/ 8 h 94"/>
              <a:gd name="T2" fmla="*/ 12 w 19"/>
              <a:gd name="T3" fmla="*/ 7 h 94"/>
              <a:gd name="T4" fmla="*/ 13 w 19"/>
              <a:gd name="T5" fmla="*/ 4 h 94"/>
              <a:gd name="T6" fmla="*/ 12 w 19"/>
              <a:gd name="T7" fmla="*/ 1 h 94"/>
              <a:gd name="T8" fmla="*/ 7 w 19"/>
              <a:gd name="T9" fmla="*/ 1 h 94"/>
              <a:gd name="T10" fmla="*/ 5 w 19"/>
              <a:gd name="T11" fmla="*/ 4 h 94"/>
              <a:gd name="T12" fmla="*/ 7 w 19"/>
              <a:gd name="T13" fmla="*/ 7 h 94"/>
              <a:gd name="T14" fmla="*/ 9 w 19"/>
              <a:gd name="T15" fmla="*/ 8 h 94"/>
              <a:gd name="T16" fmla="*/ 9 w 19"/>
              <a:gd name="T17" fmla="*/ 38 h 94"/>
              <a:gd name="T18" fmla="*/ 13 w 19"/>
              <a:gd name="T19" fmla="*/ 34 h 94"/>
              <a:gd name="T20" fmla="*/ 9 w 19"/>
              <a:gd name="T21" fmla="*/ 30 h 94"/>
              <a:gd name="T22" fmla="*/ 5 w 19"/>
              <a:gd name="T23" fmla="*/ 34 h 94"/>
              <a:gd name="T24" fmla="*/ 9 w 19"/>
              <a:gd name="T25" fmla="*/ 38 h 94"/>
              <a:gd name="T26" fmla="*/ 9 w 19"/>
              <a:gd name="T27" fmla="*/ 23 h 94"/>
              <a:gd name="T28" fmla="*/ 13 w 19"/>
              <a:gd name="T29" fmla="*/ 19 h 94"/>
              <a:gd name="T30" fmla="*/ 9 w 19"/>
              <a:gd name="T31" fmla="*/ 15 h 94"/>
              <a:gd name="T32" fmla="*/ 5 w 19"/>
              <a:gd name="T33" fmla="*/ 19 h 94"/>
              <a:gd name="T34" fmla="*/ 9 w 19"/>
              <a:gd name="T35" fmla="*/ 23 h 94"/>
              <a:gd name="T36" fmla="*/ 9 w 19"/>
              <a:gd name="T37" fmla="*/ 75 h 94"/>
              <a:gd name="T38" fmla="*/ 0 w 19"/>
              <a:gd name="T39" fmla="*/ 84 h 94"/>
              <a:gd name="T40" fmla="*/ 9 w 19"/>
              <a:gd name="T41" fmla="*/ 94 h 94"/>
              <a:gd name="T42" fmla="*/ 19 w 19"/>
              <a:gd name="T43" fmla="*/ 84 h 94"/>
              <a:gd name="T44" fmla="*/ 9 w 19"/>
              <a:gd name="T45" fmla="*/ 75 h 94"/>
              <a:gd name="T46" fmla="*/ 9 w 19"/>
              <a:gd name="T47" fmla="*/ 53 h 94"/>
              <a:gd name="T48" fmla="*/ 13 w 19"/>
              <a:gd name="T49" fmla="*/ 49 h 94"/>
              <a:gd name="T50" fmla="*/ 9 w 19"/>
              <a:gd name="T51" fmla="*/ 45 h 94"/>
              <a:gd name="T52" fmla="*/ 5 w 19"/>
              <a:gd name="T53" fmla="*/ 49 h 94"/>
              <a:gd name="T54" fmla="*/ 9 w 19"/>
              <a:gd name="T55" fmla="*/ 53 h 94"/>
              <a:gd name="T56" fmla="*/ 9 w 19"/>
              <a:gd name="T57" fmla="*/ 68 h 94"/>
              <a:gd name="T58" fmla="*/ 13 w 19"/>
              <a:gd name="T59" fmla="*/ 64 h 94"/>
              <a:gd name="T60" fmla="*/ 9 w 19"/>
              <a:gd name="T61" fmla="*/ 60 h 94"/>
              <a:gd name="T62" fmla="*/ 5 w 19"/>
              <a:gd name="T63" fmla="*/ 64 h 94"/>
              <a:gd name="T64" fmla="*/ 9 w 19"/>
              <a:gd name="T65"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8"/>
                </a:moveTo>
                <a:cubicBezTo>
                  <a:pt x="10" y="8"/>
                  <a:pt x="11" y="8"/>
                  <a:pt x="12" y="7"/>
                </a:cubicBezTo>
                <a:cubicBezTo>
                  <a:pt x="13" y="6"/>
                  <a:pt x="13" y="5"/>
                  <a:pt x="13" y="4"/>
                </a:cubicBezTo>
                <a:cubicBezTo>
                  <a:pt x="13" y="3"/>
                  <a:pt x="13" y="2"/>
                  <a:pt x="12" y="1"/>
                </a:cubicBezTo>
                <a:cubicBezTo>
                  <a:pt x="11" y="0"/>
                  <a:pt x="8" y="0"/>
                  <a:pt x="7" y="1"/>
                </a:cubicBezTo>
                <a:cubicBezTo>
                  <a:pt x="6" y="2"/>
                  <a:pt x="5" y="3"/>
                  <a:pt x="5" y="4"/>
                </a:cubicBezTo>
                <a:cubicBezTo>
                  <a:pt x="5" y="5"/>
                  <a:pt x="6" y="6"/>
                  <a:pt x="7" y="7"/>
                </a:cubicBezTo>
                <a:cubicBezTo>
                  <a:pt x="7" y="8"/>
                  <a:pt x="8" y="8"/>
                  <a:pt x="9" y="8"/>
                </a:cubicBezTo>
                <a:close/>
                <a:moveTo>
                  <a:pt x="9" y="38"/>
                </a:moveTo>
                <a:cubicBezTo>
                  <a:pt x="12" y="38"/>
                  <a:pt x="13" y="36"/>
                  <a:pt x="13" y="34"/>
                </a:cubicBezTo>
                <a:cubicBezTo>
                  <a:pt x="13" y="32"/>
                  <a:pt x="12" y="30"/>
                  <a:pt x="9" y="30"/>
                </a:cubicBezTo>
                <a:cubicBezTo>
                  <a:pt x="7" y="30"/>
                  <a:pt x="5" y="32"/>
                  <a:pt x="5" y="34"/>
                </a:cubicBezTo>
                <a:cubicBezTo>
                  <a:pt x="5" y="36"/>
                  <a:pt x="7" y="38"/>
                  <a:pt x="9" y="38"/>
                </a:cubicBezTo>
                <a:close/>
                <a:moveTo>
                  <a:pt x="9" y="23"/>
                </a:moveTo>
                <a:cubicBezTo>
                  <a:pt x="12" y="23"/>
                  <a:pt x="13" y="21"/>
                  <a:pt x="13" y="19"/>
                </a:cubicBezTo>
                <a:cubicBezTo>
                  <a:pt x="13" y="17"/>
                  <a:pt x="12" y="15"/>
                  <a:pt x="9" y="15"/>
                </a:cubicBezTo>
                <a:cubicBezTo>
                  <a:pt x="7" y="15"/>
                  <a:pt x="5" y="17"/>
                  <a:pt x="5" y="19"/>
                </a:cubicBezTo>
                <a:cubicBezTo>
                  <a:pt x="5" y="21"/>
                  <a:pt x="7" y="23"/>
                  <a:pt x="9" y="23"/>
                </a:cubicBezTo>
                <a:close/>
                <a:moveTo>
                  <a:pt x="9" y="75"/>
                </a:moveTo>
                <a:cubicBezTo>
                  <a:pt x="4" y="75"/>
                  <a:pt x="0" y="79"/>
                  <a:pt x="0" y="84"/>
                </a:cubicBezTo>
                <a:cubicBezTo>
                  <a:pt x="0" y="90"/>
                  <a:pt x="4" y="94"/>
                  <a:pt x="9" y="94"/>
                </a:cubicBezTo>
                <a:cubicBezTo>
                  <a:pt x="15" y="94"/>
                  <a:pt x="19" y="90"/>
                  <a:pt x="19" y="84"/>
                </a:cubicBezTo>
                <a:cubicBezTo>
                  <a:pt x="19" y="79"/>
                  <a:pt x="15" y="75"/>
                  <a:pt x="9" y="75"/>
                </a:cubicBezTo>
                <a:close/>
                <a:moveTo>
                  <a:pt x="9" y="53"/>
                </a:moveTo>
                <a:cubicBezTo>
                  <a:pt x="12" y="53"/>
                  <a:pt x="13" y="51"/>
                  <a:pt x="13" y="49"/>
                </a:cubicBezTo>
                <a:cubicBezTo>
                  <a:pt x="13" y="47"/>
                  <a:pt x="12" y="45"/>
                  <a:pt x="9" y="45"/>
                </a:cubicBezTo>
                <a:cubicBezTo>
                  <a:pt x="7" y="45"/>
                  <a:pt x="5" y="47"/>
                  <a:pt x="5" y="49"/>
                </a:cubicBezTo>
                <a:cubicBezTo>
                  <a:pt x="5" y="51"/>
                  <a:pt x="7" y="53"/>
                  <a:pt x="9" y="53"/>
                </a:cubicBezTo>
                <a:close/>
                <a:moveTo>
                  <a:pt x="9" y="68"/>
                </a:moveTo>
                <a:cubicBezTo>
                  <a:pt x="12" y="68"/>
                  <a:pt x="13" y="66"/>
                  <a:pt x="13" y="64"/>
                </a:cubicBezTo>
                <a:cubicBezTo>
                  <a:pt x="13" y="62"/>
                  <a:pt x="12" y="60"/>
                  <a:pt x="9" y="60"/>
                </a:cubicBezTo>
                <a:cubicBezTo>
                  <a:pt x="7" y="60"/>
                  <a:pt x="5" y="62"/>
                  <a:pt x="5" y="64"/>
                </a:cubicBezTo>
                <a:cubicBezTo>
                  <a:pt x="5" y="66"/>
                  <a:pt x="7" y="68"/>
                  <a:pt x="9" y="68"/>
                </a:cubicBezTo>
                <a:close/>
              </a:path>
            </a:pathLst>
          </a:custGeom>
          <a:solidFill>
            <a:srgbClr val="778495"/>
          </a:solidFill>
          <a:ln>
            <a:noFill/>
            <a:prstDash val="dash"/>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1" name="Freeform 343"/>
          <p:cNvSpPr>
            <a:spLocks noEditPoints="1"/>
          </p:cNvSpPr>
          <p:nvPr/>
        </p:nvSpPr>
        <p:spPr bwMode="auto">
          <a:xfrm>
            <a:off x="5572126" y="1590675"/>
            <a:ext cx="390525" cy="390525"/>
          </a:xfrm>
          <a:custGeom>
            <a:avLst/>
            <a:gdLst>
              <a:gd name="T0" fmla="*/ 129 w 164"/>
              <a:gd name="T1" fmla="*/ 36 h 164"/>
              <a:gd name="T2" fmla="*/ 124 w 164"/>
              <a:gd name="T3" fmla="*/ 36 h 164"/>
              <a:gd name="T4" fmla="*/ 124 w 164"/>
              <a:gd name="T5" fmla="*/ 41 h 164"/>
              <a:gd name="T6" fmla="*/ 124 w 164"/>
              <a:gd name="T7" fmla="*/ 89 h 164"/>
              <a:gd name="T8" fmla="*/ 124 w 164"/>
              <a:gd name="T9" fmla="*/ 94 h 164"/>
              <a:gd name="T10" fmla="*/ 129 w 164"/>
              <a:gd name="T11" fmla="*/ 94 h 164"/>
              <a:gd name="T12" fmla="*/ 129 w 164"/>
              <a:gd name="T13" fmla="*/ 36 h 164"/>
              <a:gd name="T14" fmla="*/ 141 w 164"/>
              <a:gd name="T15" fmla="*/ 23 h 164"/>
              <a:gd name="T16" fmla="*/ 59 w 164"/>
              <a:gd name="T17" fmla="*/ 23 h 164"/>
              <a:gd name="T18" fmla="*/ 50 w 164"/>
              <a:gd name="T19" fmla="*/ 95 h 164"/>
              <a:gd name="T20" fmla="*/ 7 w 164"/>
              <a:gd name="T21" fmla="*/ 138 h 164"/>
              <a:gd name="T22" fmla="*/ 11 w 164"/>
              <a:gd name="T23" fmla="*/ 153 h 164"/>
              <a:gd name="T24" fmla="*/ 26 w 164"/>
              <a:gd name="T25" fmla="*/ 157 h 164"/>
              <a:gd name="T26" fmla="*/ 69 w 164"/>
              <a:gd name="T27" fmla="*/ 115 h 164"/>
              <a:gd name="T28" fmla="*/ 141 w 164"/>
              <a:gd name="T29" fmla="*/ 106 h 164"/>
              <a:gd name="T30" fmla="*/ 141 w 164"/>
              <a:gd name="T31" fmla="*/ 23 h 164"/>
              <a:gd name="T32" fmla="*/ 134 w 164"/>
              <a:gd name="T33" fmla="*/ 99 h 164"/>
              <a:gd name="T34" fmla="*/ 66 w 164"/>
              <a:gd name="T35" fmla="*/ 99 h 164"/>
              <a:gd name="T36" fmla="*/ 66 w 164"/>
              <a:gd name="T37" fmla="*/ 31 h 164"/>
              <a:gd name="T38" fmla="*/ 134 w 164"/>
              <a:gd name="T39" fmla="*/ 31 h 164"/>
              <a:gd name="T40" fmla="*/ 134 w 164"/>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164">
                <a:moveTo>
                  <a:pt x="129" y="36"/>
                </a:moveTo>
                <a:cubicBezTo>
                  <a:pt x="128" y="34"/>
                  <a:pt x="125" y="34"/>
                  <a:pt x="124" y="36"/>
                </a:cubicBezTo>
                <a:cubicBezTo>
                  <a:pt x="123" y="37"/>
                  <a:pt x="123" y="39"/>
                  <a:pt x="124" y="41"/>
                </a:cubicBezTo>
                <a:cubicBezTo>
                  <a:pt x="137" y="54"/>
                  <a:pt x="137" y="75"/>
                  <a:pt x="124" y="89"/>
                </a:cubicBezTo>
                <a:cubicBezTo>
                  <a:pt x="123" y="90"/>
                  <a:pt x="123" y="92"/>
                  <a:pt x="124" y="94"/>
                </a:cubicBezTo>
                <a:cubicBezTo>
                  <a:pt x="125" y="95"/>
                  <a:pt x="128" y="95"/>
                  <a:pt x="129" y="94"/>
                </a:cubicBezTo>
                <a:cubicBezTo>
                  <a:pt x="145" y="78"/>
                  <a:pt x="145" y="52"/>
                  <a:pt x="129" y="36"/>
                </a:cubicBezTo>
                <a:close/>
                <a:moveTo>
                  <a:pt x="141" y="23"/>
                </a:moveTo>
                <a:cubicBezTo>
                  <a:pt x="119" y="0"/>
                  <a:pt x="81" y="0"/>
                  <a:pt x="59" y="23"/>
                </a:cubicBezTo>
                <a:cubicBezTo>
                  <a:pt x="39" y="43"/>
                  <a:pt x="36" y="73"/>
                  <a:pt x="50" y="95"/>
                </a:cubicBezTo>
                <a:cubicBezTo>
                  <a:pt x="7" y="138"/>
                  <a:pt x="7" y="138"/>
                  <a:pt x="7" y="138"/>
                </a:cubicBezTo>
                <a:cubicBezTo>
                  <a:pt x="7" y="138"/>
                  <a:pt x="0" y="143"/>
                  <a:pt x="11" y="153"/>
                </a:cubicBezTo>
                <a:cubicBezTo>
                  <a:pt x="22" y="164"/>
                  <a:pt x="26" y="157"/>
                  <a:pt x="26" y="157"/>
                </a:cubicBezTo>
                <a:cubicBezTo>
                  <a:pt x="69" y="115"/>
                  <a:pt x="69" y="115"/>
                  <a:pt x="69" y="115"/>
                </a:cubicBezTo>
                <a:cubicBezTo>
                  <a:pt x="92" y="128"/>
                  <a:pt x="122" y="126"/>
                  <a:pt x="141" y="106"/>
                </a:cubicBezTo>
                <a:cubicBezTo>
                  <a:pt x="164" y="83"/>
                  <a:pt x="164" y="46"/>
                  <a:pt x="141" y="23"/>
                </a:cubicBezTo>
                <a:close/>
                <a:moveTo>
                  <a:pt x="134" y="99"/>
                </a:moveTo>
                <a:cubicBezTo>
                  <a:pt x="115" y="118"/>
                  <a:pt x="85" y="118"/>
                  <a:pt x="66" y="99"/>
                </a:cubicBezTo>
                <a:cubicBezTo>
                  <a:pt x="47" y="80"/>
                  <a:pt x="47" y="49"/>
                  <a:pt x="66" y="31"/>
                </a:cubicBezTo>
                <a:cubicBezTo>
                  <a:pt x="85" y="12"/>
                  <a:pt x="115" y="12"/>
                  <a:pt x="134" y="31"/>
                </a:cubicBezTo>
                <a:cubicBezTo>
                  <a:pt x="153" y="49"/>
                  <a:pt x="153" y="80"/>
                  <a:pt x="134" y="9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32" name="Freeform 344"/>
          <p:cNvSpPr>
            <a:spLocks/>
          </p:cNvSpPr>
          <p:nvPr/>
        </p:nvSpPr>
        <p:spPr bwMode="auto">
          <a:xfrm>
            <a:off x="1849042" y="2471738"/>
            <a:ext cx="740569" cy="847725"/>
          </a:xfrm>
          <a:custGeom>
            <a:avLst/>
            <a:gdLst>
              <a:gd name="T0" fmla="*/ 255 w 311"/>
              <a:gd name="T1" fmla="*/ 256 h 356"/>
              <a:gd name="T2" fmla="*/ 155 w 311"/>
              <a:gd name="T3" fmla="*/ 356 h 356"/>
              <a:gd name="T4" fmla="*/ 55 w 311"/>
              <a:gd name="T5" fmla="*/ 256 h 356"/>
              <a:gd name="T6" fmla="*/ 55 w 311"/>
              <a:gd name="T7" fmla="*/ 56 h 356"/>
              <a:gd name="T8" fmla="*/ 255 w 311"/>
              <a:gd name="T9" fmla="*/ 56 h 356"/>
              <a:gd name="T10" fmla="*/ 255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5" y="256"/>
                </a:moveTo>
                <a:cubicBezTo>
                  <a:pt x="155" y="356"/>
                  <a:pt x="155" y="356"/>
                  <a:pt x="155" y="356"/>
                </a:cubicBezTo>
                <a:cubicBezTo>
                  <a:pt x="55" y="256"/>
                  <a:pt x="55" y="256"/>
                  <a:pt x="55" y="256"/>
                </a:cubicBezTo>
                <a:cubicBezTo>
                  <a:pt x="0" y="201"/>
                  <a:pt x="0" y="111"/>
                  <a:pt x="55" y="56"/>
                </a:cubicBezTo>
                <a:cubicBezTo>
                  <a:pt x="110" y="0"/>
                  <a:pt x="200" y="0"/>
                  <a:pt x="255" y="56"/>
                </a:cubicBezTo>
                <a:cubicBezTo>
                  <a:pt x="311" y="111"/>
                  <a:pt x="311" y="201"/>
                  <a:pt x="255" y="256"/>
                </a:cubicBezTo>
                <a:close/>
              </a:path>
            </a:pathLst>
          </a:cu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en-US" dirty="0">
              <a:solidFill>
                <a:prstClr val="white"/>
              </a:solidFill>
              <a:cs typeface="+mn-ea"/>
              <a:sym typeface="+mn-lt"/>
            </a:endParaRPr>
          </a:p>
        </p:txBody>
      </p:sp>
      <p:sp>
        <p:nvSpPr>
          <p:cNvPr id="33" name="Freeform 345"/>
          <p:cNvSpPr>
            <a:spLocks noEditPoints="1"/>
          </p:cNvSpPr>
          <p:nvPr/>
        </p:nvSpPr>
        <p:spPr bwMode="auto">
          <a:xfrm>
            <a:off x="2196705" y="3309937"/>
            <a:ext cx="45244" cy="223838"/>
          </a:xfrm>
          <a:custGeom>
            <a:avLst/>
            <a:gdLst>
              <a:gd name="T0" fmla="*/ 9 w 19"/>
              <a:gd name="T1" fmla="*/ 23 h 94"/>
              <a:gd name="T2" fmla="*/ 13 w 19"/>
              <a:gd name="T3" fmla="*/ 19 h 94"/>
              <a:gd name="T4" fmla="*/ 9 w 19"/>
              <a:gd name="T5" fmla="*/ 15 h 94"/>
              <a:gd name="T6" fmla="*/ 5 w 19"/>
              <a:gd name="T7" fmla="*/ 19 h 94"/>
              <a:gd name="T8" fmla="*/ 9 w 19"/>
              <a:gd name="T9" fmla="*/ 23 h 94"/>
              <a:gd name="T10" fmla="*/ 9 w 19"/>
              <a:gd name="T11" fmla="*/ 8 h 94"/>
              <a:gd name="T12" fmla="*/ 12 w 19"/>
              <a:gd name="T13" fmla="*/ 7 h 94"/>
              <a:gd name="T14" fmla="*/ 13 w 19"/>
              <a:gd name="T15" fmla="*/ 4 h 94"/>
              <a:gd name="T16" fmla="*/ 12 w 19"/>
              <a:gd name="T17" fmla="*/ 2 h 94"/>
              <a:gd name="T18" fmla="*/ 6 w 19"/>
              <a:gd name="T19" fmla="*/ 2 h 94"/>
              <a:gd name="T20" fmla="*/ 5 w 19"/>
              <a:gd name="T21" fmla="*/ 4 h 94"/>
              <a:gd name="T22" fmla="*/ 6 w 19"/>
              <a:gd name="T23" fmla="*/ 7 h 94"/>
              <a:gd name="T24" fmla="*/ 9 w 19"/>
              <a:gd name="T25" fmla="*/ 8 h 94"/>
              <a:gd name="T26" fmla="*/ 9 w 19"/>
              <a:gd name="T27" fmla="*/ 38 h 94"/>
              <a:gd name="T28" fmla="*/ 13 w 19"/>
              <a:gd name="T29" fmla="*/ 34 h 94"/>
              <a:gd name="T30" fmla="*/ 9 w 19"/>
              <a:gd name="T31" fmla="*/ 30 h 94"/>
              <a:gd name="T32" fmla="*/ 5 w 19"/>
              <a:gd name="T33" fmla="*/ 34 h 94"/>
              <a:gd name="T34" fmla="*/ 9 w 19"/>
              <a:gd name="T35" fmla="*/ 38 h 94"/>
              <a:gd name="T36" fmla="*/ 9 w 19"/>
              <a:gd name="T37" fmla="*/ 68 h 94"/>
              <a:gd name="T38" fmla="*/ 13 w 19"/>
              <a:gd name="T39" fmla="*/ 64 h 94"/>
              <a:gd name="T40" fmla="*/ 9 w 19"/>
              <a:gd name="T41" fmla="*/ 60 h 94"/>
              <a:gd name="T42" fmla="*/ 5 w 19"/>
              <a:gd name="T43" fmla="*/ 64 h 94"/>
              <a:gd name="T44" fmla="*/ 9 w 19"/>
              <a:gd name="T45" fmla="*/ 68 h 94"/>
              <a:gd name="T46" fmla="*/ 9 w 19"/>
              <a:gd name="T47" fmla="*/ 53 h 94"/>
              <a:gd name="T48" fmla="*/ 13 w 19"/>
              <a:gd name="T49" fmla="*/ 49 h 94"/>
              <a:gd name="T50" fmla="*/ 9 w 19"/>
              <a:gd name="T51" fmla="*/ 45 h 94"/>
              <a:gd name="T52" fmla="*/ 5 w 19"/>
              <a:gd name="T53" fmla="*/ 49 h 94"/>
              <a:gd name="T54" fmla="*/ 9 w 19"/>
              <a:gd name="T55" fmla="*/ 53 h 94"/>
              <a:gd name="T56" fmla="*/ 9 w 19"/>
              <a:gd name="T57" fmla="*/ 75 h 94"/>
              <a:gd name="T58" fmla="*/ 0 w 19"/>
              <a:gd name="T59" fmla="*/ 85 h 94"/>
              <a:gd name="T60" fmla="*/ 9 w 19"/>
              <a:gd name="T61" fmla="*/ 94 h 94"/>
              <a:gd name="T62" fmla="*/ 19 w 19"/>
              <a:gd name="T63" fmla="*/ 85 h 94"/>
              <a:gd name="T64" fmla="*/ 9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23"/>
                </a:moveTo>
                <a:cubicBezTo>
                  <a:pt x="11" y="23"/>
                  <a:pt x="13" y="22"/>
                  <a:pt x="13" y="19"/>
                </a:cubicBezTo>
                <a:cubicBezTo>
                  <a:pt x="13" y="17"/>
                  <a:pt x="11" y="15"/>
                  <a:pt x="9" y="15"/>
                </a:cubicBezTo>
                <a:cubicBezTo>
                  <a:pt x="7" y="15"/>
                  <a:pt x="5" y="17"/>
                  <a:pt x="5" y="19"/>
                </a:cubicBezTo>
                <a:cubicBezTo>
                  <a:pt x="5" y="22"/>
                  <a:pt x="7" y="23"/>
                  <a:pt x="9" y="23"/>
                </a:cubicBezTo>
                <a:close/>
                <a:moveTo>
                  <a:pt x="9" y="8"/>
                </a:moveTo>
                <a:cubicBezTo>
                  <a:pt x="10" y="8"/>
                  <a:pt x="11" y="8"/>
                  <a:pt x="12" y="7"/>
                </a:cubicBezTo>
                <a:cubicBezTo>
                  <a:pt x="13" y="6"/>
                  <a:pt x="13" y="5"/>
                  <a:pt x="13" y="4"/>
                </a:cubicBezTo>
                <a:cubicBezTo>
                  <a:pt x="13" y="3"/>
                  <a:pt x="13" y="2"/>
                  <a:pt x="12" y="2"/>
                </a:cubicBezTo>
                <a:cubicBezTo>
                  <a:pt x="11" y="0"/>
                  <a:pt x="8" y="0"/>
                  <a:pt x="6" y="2"/>
                </a:cubicBezTo>
                <a:cubicBezTo>
                  <a:pt x="6" y="2"/>
                  <a:pt x="5" y="3"/>
                  <a:pt x="5" y="4"/>
                </a:cubicBezTo>
                <a:cubicBezTo>
                  <a:pt x="5" y="5"/>
                  <a:pt x="6" y="6"/>
                  <a:pt x="6" y="7"/>
                </a:cubicBezTo>
                <a:cubicBezTo>
                  <a:pt x="7" y="8"/>
                  <a:pt x="8" y="8"/>
                  <a:pt x="9" y="8"/>
                </a:cubicBezTo>
                <a:close/>
                <a:moveTo>
                  <a:pt x="9" y="38"/>
                </a:moveTo>
                <a:cubicBezTo>
                  <a:pt x="11" y="38"/>
                  <a:pt x="13" y="36"/>
                  <a:pt x="13" y="34"/>
                </a:cubicBezTo>
                <a:cubicBezTo>
                  <a:pt x="13" y="32"/>
                  <a:pt x="11" y="30"/>
                  <a:pt x="9" y="30"/>
                </a:cubicBezTo>
                <a:cubicBezTo>
                  <a:pt x="7" y="30"/>
                  <a:pt x="5" y="32"/>
                  <a:pt x="5" y="34"/>
                </a:cubicBezTo>
                <a:cubicBezTo>
                  <a:pt x="5" y="36"/>
                  <a:pt x="7" y="38"/>
                  <a:pt x="9" y="38"/>
                </a:cubicBezTo>
                <a:close/>
                <a:moveTo>
                  <a:pt x="9" y="68"/>
                </a:moveTo>
                <a:cubicBezTo>
                  <a:pt x="11" y="68"/>
                  <a:pt x="13" y="66"/>
                  <a:pt x="13" y="64"/>
                </a:cubicBezTo>
                <a:cubicBezTo>
                  <a:pt x="13" y="62"/>
                  <a:pt x="11" y="60"/>
                  <a:pt x="9" y="60"/>
                </a:cubicBezTo>
                <a:cubicBezTo>
                  <a:pt x="7" y="60"/>
                  <a:pt x="5" y="62"/>
                  <a:pt x="5" y="64"/>
                </a:cubicBezTo>
                <a:cubicBezTo>
                  <a:pt x="5" y="66"/>
                  <a:pt x="7" y="68"/>
                  <a:pt x="9" y="68"/>
                </a:cubicBezTo>
                <a:close/>
                <a:moveTo>
                  <a:pt x="9" y="53"/>
                </a:moveTo>
                <a:cubicBezTo>
                  <a:pt x="11" y="53"/>
                  <a:pt x="13" y="51"/>
                  <a:pt x="13" y="49"/>
                </a:cubicBezTo>
                <a:cubicBezTo>
                  <a:pt x="13" y="47"/>
                  <a:pt x="11" y="45"/>
                  <a:pt x="9" y="45"/>
                </a:cubicBezTo>
                <a:cubicBezTo>
                  <a:pt x="7" y="45"/>
                  <a:pt x="5" y="47"/>
                  <a:pt x="5" y="49"/>
                </a:cubicBezTo>
                <a:cubicBezTo>
                  <a:pt x="5" y="51"/>
                  <a:pt x="7" y="53"/>
                  <a:pt x="9" y="53"/>
                </a:cubicBezTo>
                <a:close/>
                <a:moveTo>
                  <a:pt x="9" y="75"/>
                </a:moveTo>
                <a:cubicBezTo>
                  <a:pt x="4" y="75"/>
                  <a:pt x="0" y="79"/>
                  <a:pt x="0" y="85"/>
                </a:cubicBezTo>
                <a:cubicBezTo>
                  <a:pt x="0" y="90"/>
                  <a:pt x="4" y="94"/>
                  <a:pt x="9" y="94"/>
                </a:cubicBezTo>
                <a:cubicBezTo>
                  <a:pt x="15" y="94"/>
                  <a:pt x="19" y="90"/>
                  <a:pt x="19" y="85"/>
                </a:cubicBezTo>
                <a:cubicBezTo>
                  <a:pt x="19" y="79"/>
                  <a:pt x="15" y="75"/>
                  <a:pt x="9" y="75"/>
                </a:cubicBezTo>
                <a:close/>
              </a:path>
            </a:pathLst>
          </a:custGeom>
          <a:solidFill>
            <a:srgbClr val="778495"/>
          </a:solidFill>
          <a:ln>
            <a:noFill/>
            <a:prstDash val="dash"/>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4" name="Freeform 346"/>
          <p:cNvSpPr>
            <a:spLocks noEditPoints="1"/>
          </p:cNvSpPr>
          <p:nvPr/>
        </p:nvSpPr>
        <p:spPr bwMode="auto">
          <a:xfrm>
            <a:off x="2084785" y="2669381"/>
            <a:ext cx="266700" cy="385763"/>
          </a:xfrm>
          <a:custGeom>
            <a:avLst/>
            <a:gdLst>
              <a:gd name="T0" fmla="*/ 30 w 112"/>
              <a:gd name="T1" fmla="*/ 125 h 162"/>
              <a:gd name="T2" fmla="*/ 32 w 112"/>
              <a:gd name="T3" fmla="*/ 133 h 162"/>
              <a:gd name="T4" fmla="*/ 56 w 112"/>
              <a:gd name="T5" fmla="*/ 138 h 162"/>
              <a:gd name="T6" fmla="*/ 81 w 112"/>
              <a:gd name="T7" fmla="*/ 133 h 162"/>
              <a:gd name="T8" fmla="*/ 82 w 112"/>
              <a:gd name="T9" fmla="*/ 125 h 162"/>
              <a:gd name="T10" fmla="*/ 56 w 112"/>
              <a:gd name="T11" fmla="*/ 129 h 162"/>
              <a:gd name="T12" fmla="*/ 30 w 112"/>
              <a:gd name="T13" fmla="*/ 125 h 162"/>
              <a:gd name="T14" fmla="*/ 33 w 112"/>
              <a:gd name="T15" fmla="*/ 140 h 162"/>
              <a:gd name="T16" fmla="*/ 34 w 112"/>
              <a:gd name="T17" fmla="*/ 149 h 162"/>
              <a:gd name="T18" fmla="*/ 42 w 112"/>
              <a:gd name="T19" fmla="*/ 153 h 162"/>
              <a:gd name="T20" fmla="*/ 42 w 112"/>
              <a:gd name="T21" fmla="*/ 158 h 162"/>
              <a:gd name="T22" fmla="*/ 56 w 112"/>
              <a:gd name="T23" fmla="*/ 162 h 162"/>
              <a:gd name="T24" fmla="*/ 70 w 112"/>
              <a:gd name="T25" fmla="*/ 158 h 162"/>
              <a:gd name="T26" fmla="*/ 71 w 112"/>
              <a:gd name="T27" fmla="*/ 153 h 162"/>
              <a:gd name="T28" fmla="*/ 79 w 112"/>
              <a:gd name="T29" fmla="*/ 149 h 162"/>
              <a:gd name="T30" fmla="*/ 80 w 112"/>
              <a:gd name="T31" fmla="*/ 140 h 162"/>
              <a:gd name="T32" fmla="*/ 56 w 112"/>
              <a:gd name="T33" fmla="*/ 144 h 162"/>
              <a:gd name="T34" fmla="*/ 33 w 112"/>
              <a:gd name="T35" fmla="*/ 140 h 162"/>
              <a:gd name="T36" fmla="*/ 56 w 112"/>
              <a:gd name="T37" fmla="*/ 23 h 162"/>
              <a:gd name="T38" fmla="*/ 59 w 112"/>
              <a:gd name="T39" fmla="*/ 20 h 162"/>
              <a:gd name="T40" fmla="*/ 56 w 112"/>
              <a:gd name="T41" fmla="*/ 17 h 162"/>
              <a:gd name="T42" fmla="*/ 18 w 112"/>
              <a:gd name="T43" fmla="*/ 56 h 162"/>
              <a:gd name="T44" fmla="*/ 20 w 112"/>
              <a:gd name="T45" fmla="*/ 59 h 162"/>
              <a:gd name="T46" fmla="*/ 23 w 112"/>
              <a:gd name="T47" fmla="*/ 56 h 162"/>
              <a:gd name="T48" fmla="*/ 56 w 112"/>
              <a:gd name="T49" fmla="*/ 23 h 162"/>
              <a:gd name="T50" fmla="*/ 69 w 112"/>
              <a:gd name="T51" fmla="*/ 76 h 162"/>
              <a:gd name="T52" fmla="*/ 56 w 112"/>
              <a:gd name="T53" fmla="*/ 54 h 162"/>
              <a:gd name="T54" fmla="*/ 44 w 112"/>
              <a:gd name="T55" fmla="*/ 76 h 162"/>
              <a:gd name="T56" fmla="*/ 39 w 112"/>
              <a:gd name="T57" fmla="*/ 65 h 162"/>
              <a:gd name="T58" fmla="*/ 31 w 112"/>
              <a:gd name="T59" fmla="*/ 69 h 162"/>
              <a:gd name="T60" fmla="*/ 43 w 112"/>
              <a:gd name="T61" fmla="*/ 96 h 162"/>
              <a:gd name="T62" fmla="*/ 56 w 112"/>
              <a:gd name="T63" fmla="*/ 72 h 162"/>
              <a:gd name="T64" fmla="*/ 69 w 112"/>
              <a:gd name="T65" fmla="*/ 96 h 162"/>
              <a:gd name="T66" fmla="*/ 82 w 112"/>
              <a:gd name="T67" fmla="*/ 69 h 162"/>
              <a:gd name="T68" fmla="*/ 74 w 112"/>
              <a:gd name="T69" fmla="*/ 65 h 162"/>
              <a:gd name="T70" fmla="*/ 69 w 112"/>
              <a:gd name="T71" fmla="*/ 76 h 162"/>
              <a:gd name="T72" fmla="*/ 56 w 112"/>
              <a:gd name="T73" fmla="*/ 0 h 162"/>
              <a:gd name="T74" fmla="*/ 0 w 112"/>
              <a:gd name="T75" fmla="*/ 56 h 162"/>
              <a:gd name="T76" fmla="*/ 27 w 112"/>
              <a:gd name="T77" fmla="*/ 103 h 162"/>
              <a:gd name="T78" fmla="*/ 29 w 112"/>
              <a:gd name="T79" fmla="*/ 117 h 162"/>
              <a:gd name="T80" fmla="*/ 56 w 112"/>
              <a:gd name="T81" fmla="*/ 123 h 162"/>
              <a:gd name="T82" fmla="*/ 83 w 112"/>
              <a:gd name="T83" fmla="*/ 117 h 162"/>
              <a:gd name="T84" fmla="*/ 85 w 112"/>
              <a:gd name="T85" fmla="*/ 103 h 162"/>
              <a:gd name="T86" fmla="*/ 112 w 112"/>
              <a:gd name="T87" fmla="*/ 56 h 162"/>
              <a:gd name="T88" fmla="*/ 56 w 112"/>
              <a:gd name="T89" fmla="*/ 0 h 162"/>
              <a:gd name="T90" fmla="*/ 77 w 112"/>
              <a:gd name="T91" fmla="*/ 97 h 162"/>
              <a:gd name="T92" fmla="*/ 76 w 112"/>
              <a:gd name="T93" fmla="*/ 110 h 162"/>
              <a:gd name="T94" fmla="*/ 56 w 112"/>
              <a:gd name="T95" fmla="*/ 113 h 162"/>
              <a:gd name="T96" fmla="*/ 37 w 112"/>
              <a:gd name="T97" fmla="*/ 110 h 162"/>
              <a:gd name="T98" fmla="*/ 36 w 112"/>
              <a:gd name="T99" fmla="*/ 97 h 162"/>
              <a:gd name="T100" fmla="*/ 10 w 112"/>
              <a:gd name="T101" fmla="*/ 56 h 162"/>
              <a:gd name="T102" fmla="*/ 56 w 112"/>
              <a:gd name="T103" fmla="*/ 10 h 162"/>
              <a:gd name="T104" fmla="*/ 102 w 112"/>
              <a:gd name="T105" fmla="*/ 56 h 162"/>
              <a:gd name="T106" fmla="*/ 77 w 112"/>
              <a:gd name="T107"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0" y="125"/>
                </a:moveTo>
                <a:cubicBezTo>
                  <a:pt x="32" y="133"/>
                  <a:pt x="32" y="133"/>
                  <a:pt x="32" y="133"/>
                </a:cubicBezTo>
                <a:cubicBezTo>
                  <a:pt x="39" y="136"/>
                  <a:pt x="47" y="138"/>
                  <a:pt x="56" y="138"/>
                </a:cubicBezTo>
                <a:cubicBezTo>
                  <a:pt x="65" y="138"/>
                  <a:pt x="74" y="136"/>
                  <a:pt x="81" y="133"/>
                </a:cubicBezTo>
                <a:cubicBezTo>
                  <a:pt x="82" y="125"/>
                  <a:pt x="82" y="125"/>
                  <a:pt x="82" y="125"/>
                </a:cubicBezTo>
                <a:cubicBezTo>
                  <a:pt x="74" y="128"/>
                  <a:pt x="66" y="129"/>
                  <a:pt x="56" y="129"/>
                </a:cubicBezTo>
                <a:cubicBezTo>
                  <a:pt x="47" y="129"/>
                  <a:pt x="38" y="128"/>
                  <a:pt x="30" y="125"/>
                </a:cubicBezTo>
                <a:close/>
                <a:moveTo>
                  <a:pt x="33" y="140"/>
                </a:moveTo>
                <a:cubicBezTo>
                  <a:pt x="34" y="149"/>
                  <a:pt x="34" y="149"/>
                  <a:pt x="34" y="149"/>
                </a:cubicBezTo>
                <a:cubicBezTo>
                  <a:pt x="34" y="149"/>
                  <a:pt x="36" y="151"/>
                  <a:pt x="42"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7" y="151"/>
                  <a:pt x="79" y="149"/>
                  <a:pt x="79" y="149"/>
                </a:cubicBezTo>
                <a:cubicBezTo>
                  <a:pt x="80" y="140"/>
                  <a:pt x="80" y="140"/>
                  <a:pt x="80" y="140"/>
                </a:cubicBezTo>
                <a:cubicBezTo>
                  <a:pt x="73" y="143"/>
                  <a:pt x="65" y="144"/>
                  <a:pt x="56" y="144"/>
                </a:cubicBezTo>
                <a:cubicBezTo>
                  <a:pt x="48" y="144"/>
                  <a:pt x="40" y="143"/>
                  <a:pt x="33" y="140"/>
                </a:cubicBezTo>
                <a:close/>
                <a:moveTo>
                  <a:pt x="56" y="23"/>
                </a:moveTo>
                <a:cubicBezTo>
                  <a:pt x="58" y="23"/>
                  <a:pt x="59" y="22"/>
                  <a:pt x="59" y="20"/>
                </a:cubicBezTo>
                <a:cubicBezTo>
                  <a:pt x="59" y="18"/>
                  <a:pt x="58" y="17"/>
                  <a:pt x="56" y="17"/>
                </a:cubicBezTo>
                <a:cubicBezTo>
                  <a:pt x="35" y="17"/>
                  <a:pt x="18" y="34"/>
                  <a:pt x="18" y="56"/>
                </a:cubicBezTo>
                <a:cubicBezTo>
                  <a:pt x="18" y="57"/>
                  <a:pt x="19" y="59"/>
                  <a:pt x="20" y="59"/>
                </a:cubicBezTo>
                <a:cubicBezTo>
                  <a:pt x="22" y="59"/>
                  <a:pt x="23" y="57"/>
                  <a:pt x="23" y="56"/>
                </a:cubicBezTo>
                <a:cubicBezTo>
                  <a:pt x="23" y="38"/>
                  <a:pt x="38" y="23"/>
                  <a:pt x="56" y="23"/>
                </a:cubicBezTo>
                <a:close/>
                <a:moveTo>
                  <a:pt x="69" y="76"/>
                </a:moveTo>
                <a:cubicBezTo>
                  <a:pt x="56" y="54"/>
                  <a:pt x="56" y="54"/>
                  <a:pt x="56" y="54"/>
                </a:cubicBezTo>
                <a:cubicBezTo>
                  <a:pt x="44" y="76"/>
                  <a:pt x="44" y="76"/>
                  <a:pt x="44" y="76"/>
                </a:cubicBezTo>
                <a:cubicBezTo>
                  <a:pt x="39" y="65"/>
                  <a:pt x="39" y="65"/>
                  <a:pt x="39" y="65"/>
                </a:cubicBezTo>
                <a:cubicBezTo>
                  <a:pt x="31" y="69"/>
                  <a:pt x="31" y="69"/>
                  <a:pt x="31" y="69"/>
                </a:cubicBezTo>
                <a:cubicBezTo>
                  <a:pt x="43" y="96"/>
                  <a:pt x="43" y="96"/>
                  <a:pt x="43" y="96"/>
                </a:cubicBezTo>
                <a:cubicBezTo>
                  <a:pt x="56" y="72"/>
                  <a:pt x="56" y="72"/>
                  <a:pt x="56" y="72"/>
                </a:cubicBezTo>
                <a:cubicBezTo>
                  <a:pt x="69" y="96"/>
                  <a:pt x="69" y="96"/>
                  <a:pt x="69" y="96"/>
                </a:cubicBezTo>
                <a:cubicBezTo>
                  <a:pt x="82" y="69"/>
                  <a:pt x="82" y="69"/>
                  <a:pt x="82" y="69"/>
                </a:cubicBezTo>
                <a:cubicBezTo>
                  <a:pt x="74" y="65"/>
                  <a:pt x="74" y="65"/>
                  <a:pt x="74" y="65"/>
                </a:cubicBezTo>
                <a:lnTo>
                  <a:pt x="69" y="76"/>
                </a:lnTo>
                <a:close/>
                <a:moveTo>
                  <a:pt x="56" y="0"/>
                </a:moveTo>
                <a:cubicBezTo>
                  <a:pt x="26" y="0"/>
                  <a:pt x="0" y="25"/>
                  <a:pt x="0" y="56"/>
                </a:cubicBezTo>
                <a:cubicBezTo>
                  <a:pt x="0" y="76"/>
                  <a:pt x="11" y="94"/>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4"/>
                  <a:pt x="112" y="76"/>
                  <a:pt x="112" y="56"/>
                </a:cubicBezTo>
                <a:cubicBezTo>
                  <a:pt x="112" y="25"/>
                  <a:pt x="87" y="0"/>
                  <a:pt x="56" y="0"/>
                </a:cubicBezTo>
                <a:close/>
                <a:moveTo>
                  <a:pt x="77" y="97"/>
                </a:moveTo>
                <a:cubicBezTo>
                  <a:pt x="76" y="110"/>
                  <a:pt x="76" y="110"/>
                  <a:pt x="76" y="110"/>
                </a:cubicBezTo>
                <a:cubicBezTo>
                  <a:pt x="76" y="110"/>
                  <a:pt x="70" y="113"/>
                  <a:pt x="56" y="113"/>
                </a:cubicBezTo>
                <a:cubicBezTo>
                  <a:pt x="42" y="113"/>
                  <a:pt x="37" y="110"/>
                  <a:pt x="37" y="110"/>
                </a:cubicBezTo>
                <a:cubicBezTo>
                  <a:pt x="36" y="97"/>
                  <a:pt x="36" y="97"/>
                  <a:pt x="36" y="97"/>
                </a:cubicBezTo>
                <a:cubicBezTo>
                  <a:pt x="21" y="89"/>
                  <a:pt x="10" y="74"/>
                  <a:pt x="10" y="56"/>
                </a:cubicBezTo>
                <a:cubicBezTo>
                  <a:pt x="10" y="30"/>
                  <a:pt x="31" y="10"/>
                  <a:pt x="56" y="10"/>
                </a:cubicBezTo>
                <a:cubicBezTo>
                  <a:pt x="82" y="10"/>
                  <a:pt x="102" y="30"/>
                  <a:pt x="102" y="56"/>
                </a:cubicBezTo>
                <a:cubicBezTo>
                  <a:pt x="102" y="74"/>
                  <a:pt x="92" y="89"/>
                  <a:pt x="77" y="9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5" name="Freeform 347"/>
          <p:cNvSpPr>
            <a:spLocks/>
          </p:cNvSpPr>
          <p:nvPr/>
        </p:nvSpPr>
        <p:spPr bwMode="auto">
          <a:xfrm>
            <a:off x="3024189" y="1397794"/>
            <a:ext cx="740569" cy="847725"/>
          </a:xfrm>
          <a:custGeom>
            <a:avLst/>
            <a:gdLst>
              <a:gd name="T0" fmla="*/ 256 w 311"/>
              <a:gd name="T1" fmla="*/ 256 h 356"/>
              <a:gd name="T2" fmla="*/ 156 w 311"/>
              <a:gd name="T3" fmla="*/ 356 h 356"/>
              <a:gd name="T4" fmla="*/ 55 w 311"/>
              <a:gd name="T5" fmla="*/ 256 h 356"/>
              <a:gd name="T6" fmla="*/ 55 w 311"/>
              <a:gd name="T7" fmla="*/ 55 h 356"/>
              <a:gd name="T8" fmla="*/ 256 w 311"/>
              <a:gd name="T9" fmla="*/ 55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6" y="356"/>
                  <a:pt x="156" y="356"/>
                  <a:pt x="156" y="356"/>
                </a:cubicBezTo>
                <a:cubicBezTo>
                  <a:pt x="55" y="256"/>
                  <a:pt x="55" y="256"/>
                  <a:pt x="55" y="256"/>
                </a:cubicBezTo>
                <a:cubicBezTo>
                  <a:pt x="0" y="201"/>
                  <a:pt x="0" y="111"/>
                  <a:pt x="55" y="55"/>
                </a:cubicBezTo>
                <a:cubicBezTo>
                  <a:pt x="111" y="0"/>
                  <a:pt x="201" y="0"/>
                  <a:pt x="256" y="55"/>
                </a:cubicBezTo>
                <a:cubicBezTo>
                  <a:pt x="311" y="111"/>
                  <a:pt x="311" y="201"/>
                  <a:pt x="256" y="256"/>
                </a:cubicBezTo>
                <a:close/>
              </a:path>
            </a:pathLst>
          </a:custGeom>
          <a:solidFill>
            <a:srgbClr val="778495"/>
          </a:solidFill>
          <a:ln>
            <a:noFill/>
          </a:ln>
        </p:spPr>
        <p:txBody>
          <a:bodyPr vert="horz" wrap="square" lIns="68580" tIns="34290" rIns="68580" bIns="34290" numCol="1" anchor="t" anchorCtr="0" compatLnSpc="1">
            <a:prstTxWarp prst="textNoShape">
              <a:avLst/>
            </a:prstTxWarp>
          </a:bodyPr>
          <a:lstStyle/>
          <a:p>
            <a:endParaRPr lang="en-US" spc="-23" dirty="0">
              <a:solidFill>
                <a:schemeClr val="bg1"/>
              </a:solidFill>
              <a:latin typeface="+mn-lt"/>
              <a:ea typeface="+mn-ea"/>
              <a:cs typeface="+mn-ea"/>
              <a:sym typeface="+mn-lt"/>
            </a:endParaRPr>
          </a:p>
        </p:txBody>
      </p:sp>
      <p:sp>
        <p:nvSpPr>
          <p:cNvPr id="36" name="Freeform 348"/>
          <p:cNvSpPr>
            <a:spLocks noEditPoints="1"/>
          </p:cNvSpPr>
          <p:nvPr/>
        </p:nvSpPr>
        <p:spPr bwMode="auto">
          <a:xfrm>
            <a:off x="3371852" y="2235994"/>
            <a:ext cx="45244" cy="223838"/>
          </a:xfrm>
          <a:custGeom>
            <a:avLst/>
            <a:gdLst>
              <a:gd name="T0" fmla="*/ 10 w 19"/>
              <a:gd name="T1" fmla="*/ 23 h 94"/>
              <a:gd name="T2" fmla="*/ 14 w 19"/>
              <a:gd name="T3" fmla="*/ 19 h 94"/>
              <a:gd name="T4" fmla="*/ 10 w 19"/>
              <a:gd name="T5" fmla="*/ 15 h 94"/>
              <a:gd name="T6" fmla="*/ 6 w 19"/>
              <a:gd name="T7" fmla="*/ 19 h 94"/>
              <a:gd name="T8" fmla="*/ 10 w 19"/>
              <a:gd name="T9" fmla="*/ 23 h 94"/>
              <a:gd name="T10" fmla="*/ 10 w 19"/>
              <a:gd name="T11" fmla="*/ 8 h 94"/>
              <a:gd name="T12" fmla="*/ 12 w 19"/>
              <a:gd name="T13" fmla="*/ 7 h 94"/>
              <a:gd name="T14" fmla="*/ 14 w 19"/>
              <a:gd name="T15" fmla="*/ 4 h 94"/>
              <a:gd name="T16" fmla="*/ 12 w 19"/>
              <a:gd name="T17" fmla="*/ 1 h 94"/>
              <a:gd name="T18" fmla="*/ 7 w 19"/>
              <a:gd name="T19" fmla="*/ 1 h 94"/>
              <a:gd name="T20" fmla="*/ 6 w 19"/>
              <a:gd name="T21" fmla="*/ 4 h 94"/>
              <a:gd name="T22" fmla="*/ 7 w 19"/>
              <a:gd name="T23" fmla="*/ 7 h 94"/>
              <a:gd name="T24" fmla="*/ 10 w 19"/>
              <a:gd name="T25" fmla="*/ 8 h 94"/>
              <a:gd name="T26" fmla="*/ 10 w 19"/>
              <a:gd name="T27" fmla="*/ 38 h 94"/>
              <a:gd name="T28" fmla="*/ 14 w 19"/>
              <a:gd name="T29" fmla="*/ 34 h 94"/>
              <a:gd name="T30" fmla="*/ 10 w 19"/>
              <a:gd name="T31" fmla="*/ 30 h 94"/>
              <a:gd name="T32" fmla="*/ 6 w 19"/>
              <a:gd name="T33" fmla="*/ 34 h 94"/>
              <a:gd name="T34" fmla="*/ 10 w 19"/>
              <a:gd name="T35" fmla="*/ 38 h 94"/>
              <a:gd name="T36" fmla="*/ 10 w 19"/>
              <a:gd name="T37" fmla="*/ 53 h 94"/>
              <a:gd name="T38" fmla="*/ 14 w 19"/>
              <a:gd name="T39" fmla="*/ 49 h 94"/>
              <a:gd name="T40" fmla="*/ 10 w 19"/>
              <a:gd name="T41" fmla="*/ 45 h 94"/>
              <a:gd name="T42" fmla="*/ 6 w 19"/>
              <a:gd name="T43" fmla="*/ 49 h 94"/>
              <a:gd name="T44" fmla="*/ 10 w 19"/>
              <a:gd name="T45" fmla="*/ 53 h 94"/>
              <a:gd name="T46" fmla="*/ 10 w 19"/>
              <a:gd name="T47" fmla="*/ 68 h 94"/>
              <a:gd name="T48" fmla="*/ 14 w 19"/>
              <a:gd name="T49" fmla="*/ 64 h 94"/>
              <a:gd name="T50" fmla="*/ 10 w 19"/>
              <a:gd name="T51" fmla="*/ 60 h 94"/>
              <a:gd name="T52" fmla="*/ 6 w 19"/>
              <a:gd name="T53" fmla="*/ 64 h 94"/>
              <a:gd name="T54" fmla="*/ 10 w 19"/>
              <a:gd name="T55" fmla="*/ 68 h 94"/>
              <a:gd name="T56" fmla="*/ 10 w 19"/>
              <a:gd name="T57" fmla="*/ 75 h 94"/>
              <a:gd name="T58" fmla="*/ 0 w 19"/>
              <a:gd name="T59" fmla="*/ 84 h 94"/>
              <a:gd name="T60" fmla="*/ 10 w 19"/>
              <a:gd name="T61" fmla="*/ 94 h 94"/>
              <a:gd name="T62" fmla="*/ 19 w 19"/>
              <a:gd name="T63" fmla="*/ 84 h 94"/>
              <a:gd name="T64" fmla="*/ 10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23"/>
                </a:moveTo>
                <a:cubicBezTo>
                  <a:pt x="12" y="23"/>
                  <a:pt x="14" y="21"/>
                  <a:pt x="14" y="19"/>
                </a:cubicBezTo>
                <a:cubicBezTo>
                  <a:pt x="14" y="17"/>
                  <a:pt x="12" y="15"/>
                  <a:pt x="10" y="15"/>
                </a:cubicBezTo>
                <a:cubicBezTo>
                  <a:pt x="7" y="15"/>
                  <a:pt x="6" y="17"/>
                  <a:pt x="6" y="19"/>
                </a:cubicBezTo>
                <a:cubicBezTo>
                  <a:pt x="6" y="21"/>
                  <a:pt x="7" y="23"/>
                  <a:pt x="10" y="23"/>
                </a:cubicBezTo>
                <a:close/>
                <a:moveTo>
                  <a:pt x="10" y="8"/>
                </a:moveTo>
                <a:cubicBezTo>
                  <a:pt x="11" y="8"/>
                  <a:pt x="12" y="8"/>
                  <a:pt x="12" y="7"/>
                </a:cubicBezTo>
                <a:cubicBezTo>
                  <a:pt x="13" y="6"/>
                  <a:pt x="14" y="5"/>
                  <a:pt x="14" y="4"/>
                </a:cubicBezTo>
                <a:cubicBezTo>
                  <a:pt x="14" y="3"/>
                  <a:pt x="13" y="2"/>
                  <a:pt x="12" y="1"/>
                </a:cubicBezTo>
                <a:cubicBezTo>
                  <a:pt x="11" y="0"/>
                  <a:pt x="8" y="0"/>
                  <a:pt x="7" y="1"/>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7" y="30"/>
                  <a:pt x="6" y="32"/>
                  <a:pt x="6" y="34"/>
                </a:cubicBezTo>
                <a:cubicBezTo>
                  <a:pt x="6" y="36"/>
                  <a:pt x="7" y="38"/>
                  <a:pt x="10" y="38"/>
                </a:cubicBezTo>
                <a:close/>
                <a:moveTo>
                  <a:pt x="10" y="53"/>
                </a:moveTo>
                <a:cubicBezTo>
                  <a:pt x="12" y="53"/>
                  <a:pt x="14" y="51"/>
                  <a:pt x="14" y="49"/>
                </a:cubicBezTo>
                <a:cubicBezTo>
                  <a:pt x="14" y="47"/>
                  <a:pt x="12" y="45"/>
                  <a:pt x="10" y="45"/>
                </a:cubicBezTo>
                <a:cubicBezTo>
                  <a:pt x="7" y="45"/>
                  <a:pt x="6" y="47"/>
                  <a:pt x="6" y="49"/>
                </a:cubicBezTo>
                <a:cubicBezTo>
                  <a:pt x="6" y="51"/>
                  <a:pt x="7" y="53"/>
                  <a:pt x="10" y="53"/>
                </a:cubicBezTo>
                <a:close/>
                <a:moveTo>
                  <a:pt x="10" y="68"/>
                </a:moveTo>
                <a:cubicBezTo>
                  <a:pt x="12" y="68"/>
                  <a:pt x="14" y="66"/>
                  <a:pt x="14" y="64"/>
                </a:cubicBezTo>
                <a:cubicBezTo>
                  <a:pt x="14" y="62"/>
                  <a:pt x="12" y="60"/>
                  <a:pt x="10" y="60"/>
                </a:cubicBezTo>
                <a:cubicBezTo>
                  <a:pt x="7" y="60"/>
                  <a:pt x="6" y="62"/>
                  <a:pt x="6" y="64"/>
                </a:cubicBezTo>
                <a:cubicBezTo>
                  <a:pt x="6" y="66"/>
                  <a:pt x="7" y="68"/>
                  <a:pt x="10" y="68"/>
                </a:cubicBezTo>
                <a:close/>
                <a:moveTo>
                  <a:pt x="10" y="75"/>
                </a:moveTo>
                <a:cubicBezTo>
                  <a:pt x="4" y="75"/>
                  <a:pt x="0" y="79"/>
                  <a:pt x="0" y="84"/>
                </a:cubicBezTo>
                <a:cubicBezTo>
                  <a:pt x="0" y="90"/>
                  <a:pt x="4" y="94"/>
                  <a:pt x="10" y="94"/>
                </a:cubicBezTo>
                <a:cubicBezTo>
                  <a:pt x="15" y="94"/>
                  <a:pt x="19" y="90"/>
                  <a:pt x="19" y="84"/>
                </a:cubicBezTo>
                <a:cubicBezTo>
                  <a:pt x="19" y="79"/>
                  <a:pt x="15" y="75"/>
                  <a:pt x="10" y="75"/>
                </a:cubicBezTo>
                <a:close/>
              </a:path>
            </a:pathLst>
          </a:custGeom>
          <a:solidFill>
            <a:srgbClr val="778495"/>
          </a:solidFill>
          <a:ln>
            <a:noFill/>
            <a:prstDash val="dash"/>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37" name="Freeform 349"/>
          <p:cNvSpPr>
            <a:spLocks noEditPoints="1"/>
          </p:cNvSpPr>
          <p:nvPr/>
        </p:nvSpPr>
        <p:spPr bwMode="auto">
          <a:xfrm>
            <a:off x="3224213" y="1638300"/>
            <a:ext cx="352425" cy="300038"/>
          </a:xfrm>
          <a:custGeom>
            <a:avLst/>
            <a:gdLst>
              <a:gd name="T0" fmla="*/ 52 w 148"/>
              <a:gd name="T1" fmla="*/ 82 h 126"/>
              <a:gd name="T2" fmla="*/ 52 w 148"/>
              <a:gd name="T3" fmla="*/ 126 h 126"/>
              <a:gd name="T4" fmla="*/ 85 w 148"/>
              <a:gd name="T5" fmla="*/ 126 h 126"/>
              <a:gd name="T6" fmla="*/ 85 w 148"/>
              <a:gd name="T7" fmla="*/ 86 h 126"/>
              <a:gd name="T8" fmla="*/ 71 w 148"/>
              <a:gd name="T9" fmla="*/ 100 h 126"/>
              <a:gd name="T10" fmla="*/ 52 w 148"/>
              <a:gd name="T11" fmla="*/ 82 h 126"/>
              <a:gd name="T12" fmla="*/ 6 w 148"/>
              <a:gd name="T13" fmla="*/ 120 h 126"/>
              <a:gd name="T14" fmla="*/ 12 w 148"/>
              <a:gd name="T15" fmla="*/ 126 h 126"/>
              <a:gd name="T16" fmla="*/ 39 w 148"/>
              <a:gd name="T17" fmla="*/ 126 h 126"/>
              <a:gd name="T18" fmla="*/ 39 w 148"/>
              <a:gd name="T19" fmla="*/ 68 h 126"/>
              <a:gd name="T20" fmla="*/ 6 w 148"/>
              <a:gd name="T21" fmla="*/ 101 h 126"/>
              <a:gd name="T22" fmla="*/ 6 w 148"/>
              <a:gd name="T23" fmla="*/ 120 h 126"/>
              <a:gd name="T24" fmla="*/ 98 w 148"/>
              <a:gd name="T25" fmla="*/ 73 h 126"/>
              <a:gd name="T26" fmla="*/ 98 w 148"/>
              <a:gd name="T27" fmla="*/ 126 h 126"/>
              <a:gd name="T28" fmla="*/ 126 w 148"/>
              <a:gd name="T29" fmla="*/ 126 h 126"/>
              <a:gd name="T30" fmla="*/ 131 w 148"/>
              <a:gd name="T31" fmla="*/ 120 h 126"/>
              <a:gd name="T32" fmla="*/ 131 w 148"/>
              <a:gd name="T33" fmla="*/ 40 h 126"/>
              <a:gd name="T34" fmla="*/ 103 w 148"/>
              <a:gd name="T35" fmla="*/ 68 h 126"/>
              <a:gd name="T36" fmla="*/ 98 w 148"/>
              <a:gd name="T37" fmla="*/ 73 h 126"/>
              <a:gd name="T38" fmla="*/ 118 w 148"/>
              <a:gd name="T39" fmla="*/ 3 h 126"/>
              <a:gd name="T40" fmla="*/ 113 w 148"/>
              <a:gd name="T41" fmla="*/ 9 h 126"/>
              <a:gd name="T42" fmla="*/ 119 w 148"/>
              <a:gd name="T43" fmla="*/ 14 h 126"/>
              <a:gd name="T44" fmla="*/ 125 w 148"/>
              <a:gd name="T45" fmla="*/ 14 h 126"/>
              <a:gd name="T46" fmla="*/ 71 w 148"/>
              <a:gd name="T47" fmla="*/ 68 h 126"/>
              <a:gd name="T48" fmla="*/ 39 w 148"/>
              <a:gd name="T49" fmla="*/ 36 h 126"/>
              <a:gd name="T50" fmla="*/ 2 w 148"/>
              <a:gd name="T51" fmla="*/ 74 h 126"/>
              <a:gd name="T52" fmla="*/ 2 w 148"/>
              <a:gd name="T53" fmla="*/ 82 h 126"/>
              <a:gd name="T54" fmla="*/ 10 w 148"/>
              <a:gd name="T55" fmla="*/ 82 h 126"/>
              <a:gd name="T56" fmla="*/ 39 w 148"/>
              <a:gd name="T57" fmla="*/ 53 h 126"/>
              <a:gd name="T58" fmla="*/ 71 w 148"/>
              <a:gd name="T59" fmla="*/ 85 h 126"/>
              <a:gd name="T60" fmla="*/ 134 w 148"/>
              <a:gd name="T61" fmla="*/ 22 h 126"/>
              <a:gd name="T62" fmla="*/ 133 w 148"/>
              <a:gd name="T63" fmla="*/ 29 h 126"/>
              <a:gd name="T64" fmla="*/ 139 w 148"/>
              <a:gd name="T65" fmla="*/ 35 h 126"/>
              <a:gd name="T66" fmla="*/ 139 w 148"/>
              <a:gd name="T67" fmla="*/ 35 h 126"/>
              <a:gd name="T68" fmla="*/ 145 w 148"/>
              <a:gd name="T69" fmla="*/ 30 h 126"/>
              <a:gd name="T70" fmla="*/ 148 w 148"/>
              <a:gd name="T71" fmla="*/ 0 h 126"/>
              <a:gd name="T72" fmla="*/ 118 w 148"/>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6">
                <a:moveTo>
                  <a:pt x="52" y="82"/>
                </a:moveTo>
                <a:cubicBezTo>
                  <a:pt x="52" y="126"/>
                  <a:pt x="52" y="126"/>
                  <a:pt x="52" y="126"/>
                </a:cubicBezTo>
                <a:cubicBezTo>
                  <a:pt x="85" y="126"/>
                  <a:pt x="85" y="126"/>
                  <a:pt x="85" y="126"/>
                </a:cubicBezTo>
                <a:cubicBezTo>
                  <a:pt x="85" y="86"/>
                  <a:pt x="85" y="86"/>
                  <a:pt x="85" y="86"/>
                </a:cubicBezTo>
                <a:cubicBezTo>
                  <a:pt x="71" y="100"/>
                  <a:pt x="71" y="100"/>
                  <a:pt x="71" y="100"/>
                </a:cubicBezTo>
                <a:lnTo>
                  <a:pt x="52" y="82"/>
                </a:lnTo>
                <a:close/>
                <a:moveTo>
                  <a:pt x="6" y="120"/>
                </a:moveTo>
                <a:cubicBezTo>
                  <a:pt x="6" y="123"/>
                  <a:pt x="9" y="126"/>
                  <a:pt x="12" y="126"/>
                </a:cubicBezTo>
                <a:cubicBezTo>
                  <a:pt x="39" y="126"/>
                  <a:pt x="39" y="126"/>
                  <a:pt x="39" y="126"/>
                </a:cubicBezTo>
                <a:cubicBezTo>
                  <a:pt x="39" y="68"/>
                  <a:pt x="39" y="68"/>
                  <a:pt x="39" y="68"/>
                </a:cubicBezTo>
                <a:cubicBezTo>
                  <a:pt x="6" y="101"/>
                  <a:pt x="6" y="101"/>
                  <a:pt x="6" y="101"/>
                </a:cubicBezTo>
                <a:lnTo>
                  <a:pt x="6" y="120"/>
                </a:lnTo>
                <a:close/>
                <a:moveTo>
                  <a:pt x="98" y="73"/>
                </a:moveTo>
                <a:cubicBezTo>
                  <a:pt x="98" y="126"/>
                  <a:pt x="98" y="126"/>
                  <a:pt x="98" y="126"/>
                </a:cubicBezTo>
                <a:cubicBezTo>
                  <a:pt x="126" y="126"/>
                  <a:pt x="126" y="126"/>
                  <a:pt x="126" y="126"/>
                </a:cubicBezTo>
                <a:cubicBezTo>
                  <a:pt x="129" y="126"/>
                  <a:pt x="131" y="123"/>
                  <a:pt x="131" y="120"/>
                </a:cubicBezTo>
                <a:cubicBezTo>
                  <a:pt x="131" y="40"/>
                  <a:pt x="131" y="40"/>
                  <a:pt x="131" y="40"/>
                </a:cubicBezTo>
                <a:cubicBezTo>
                  <a:pt x="103" y="68"/>
                  <a:pt x="103" y="68"/>
                  <a:pt x="103" y="68"/>
                </a:cubicBezTo>
                <a:lnTo>
                  <a:pt x="98" y="73"/>
                </a:lnTo>
                <a:close/>
                <a:moveTo>
                  <a:pt x="118" y="3"/>
                </a:moveTo>
                <a:cubicBezTo>
                  <a:pt x="115" y="3"/>
                  <a:pt x="112" y="6"/>
                  <a:pt x="113" y="9"/>
                </a:cubicBezTo>
                <a:cubicBezTo>
                  <a:pt x="113" y="12"/>
                  <a:pt x="116" y="15"/>
                  <a:pt x="119" y="14"/>
                </a:cubicBezTo>
                <a:cubicBezTo>
                  <a:pt x="125" y="14"/>
                  <a:pt x="125" y="14"/>
                  <a:pt x="125" y="14"/>
                </a:cubicBezTo>
                <a:cubicBezTo>
                  <a:pt x="71" y="68"/>
                  <a:pt x="71" y="68"/>
                  <a:pt x="71" y="68"/>
                </a:cubicBezTo>
                <a:cubicBezTo>
                  <a:pt x="39" y="36"/>
                  <a:pt x="39" y="36"/>
                  <a:pt x="39" y="36"/>
                </a:cubicBezTo>
                <a:cubicBezTo>
                  <a:pt x="2" y="74"/>
                  <a:pt x="2" y="74"/>
                  <a:pt x="2" y="74"/>
                </a:cubicBezTo>
                <a:cubicBezTo>
                  <a:pt x="0" y="76"/>
                  <a:pt x="0" y="80"/>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9"/>
                  <a:pt x="133" y="29"/>
                  <a:pt x="133" y="29"/>
                </a:cubicBezTo>
                <a:cubicBezTo>
                  <a:pt x="133" y="32"/>
                  <a:pt x="135" y="35"/>
                  <a:pt x="139" y="35"/>
                </a:cubicBezTo>
                <a:cubicBezTo>
                  <a:pt x="139" y="35"/>
                  <a:pt x="139" y="35"/>
                  <a:pt x="139" y="35"/>
                </a:cubicBezTo>
                <a:cubicBezTo>
                  <a:pt x="142" y="35"/>
                  <a:pt x="145" y="33"/>
                  <a:pt x="145" y="30"/>
                </a:cubicBezTo>
                <a:cubicBezTo>
                  <a:pt x="148" y="0"/>
                  <a:pt x="148" y="0"/>
                  <a:pt x="148" y="0"/>
                </a:cubicBezTo>
                <a:lnTo>
                  <a:pt x="118" y="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dirty="0">
              <a:latin typeface="+mn-lt"/>
              <a:ea typeface="+mn-ea"/>
              <a:cs typeface="+mn-ea"/>
              <a:sym typeface="+mn-lt"/>
            </a:endParaRPr>
          </a:p>
        </p:txBody>
      </p:sp>
      <p:sp>
        <p:nvSpPr>
          <p:cNvPr id="38" name="Freeform 350"/>
          <p:cNvSpPr>
            <a:spLocks/>
          </p:cNvSpPr>
          <p:nvPr/>
        </p:nvSpPr>
        <p:spPr bwMode="auto">
          <a:xfrm>
            <a:off x="4200526" y="2471738"/>
            <a:ext cx="742950" cy="847725"/>
          </a:xfrm>
          <a:custGeom>
            <a:avLst/>
            <a:gdLst>
              <a:gd name="T0" fmla="*/ 256 w 312"/>
              <a:gd name="T1" fmla="*/ 256 h 356"/>
              <a:gd name="T2" fmla="*/ 156 w 312"/>
              <a:gd name="T3" fmla="*/ 356 h 356"/>
              <a:gd name="T4" fmla="*/ 56 w 312"/>
              <a:gd name="T5" fmla="*/ 256 h 356"/>
              <a:gd name="T6" fmla="*/ 56 w 312"/>
              <a:gd name="T7" fmla="*/ 56 h 356"/>
              <a:gd name="T8" fmla="*/ 256 w 312"/>
              <a:gd name="T9" fmla="*/ 56 h 356"/>
              <a:gd name="T10" fmla="*/ 256 w 312"/>
              <a:gd name="T11" fmla="*/ 256 h 356"/>
            </a:gdLst>
            <a:ahLst/>
            <a:cxnLst>
              <a:cxn ang="0">
                <a:pos x="T0" y="T1"/>
              </a:cxn>
              <a:cxn ang="0">
                <a:pos x="T2" y="T3"/>
              </a:cxn>
              <a:cxn ang="0">
                <a:pos x="T4" y="T5"/>
              </a:cxn>
              <a:cxn ang="0">
                <a:pos x="T6" y="T7"/>
              </a:cxn>
              <a:cxn ang="0">
                <a:pos x="T8" y="T9"/>
              </a:cxn>
              <a:cxn ang="0">
                <a:pos x="T10" y="T11"/>
              </a:cxn>
            </a:cxnLst>
            <a:rect l="0" t="0" r="r" b="b"/>
            <a:pathLst>
              <a:path w="312" h="356">
                <a:moveTo>
                  <a:pt x="256" y="256"/>
                </a:moveTo>
                <a:cubicBezTo>
                  <a:pt x="156" y="356"/>
                  <a:pt x="156" y="356"/>
                  <a:pt x="156" y="356"/>
                </a:cubicBezTo>
                <a:cubicBezTo>
                  <a:pt x="56" y="256"/>
                  <a:pt x="56" y="256"/>
                  <a:pt x="56" y="256"/>
                </a:cubicBezTo>
                <a:cubicBezTo>
                  <a:pt x="0" y="201"/>
                  <a:pt x="0" y="111"/>
                  <a:pt x="56" y="56"/>
                </a:cubicBezTo>
                <a:cubicBezTo>
                  <a:pt x="111" y="0"/>
                  <a:pt x="201" y="0"/>
                  <a:pt x="256" y="56"/>
                </a:cubicBezTo>
                <a:cubicBezTo>
                  <a:pt x="312" y="111"/>
                  <a:pt x="312" y="201"/>
                  <a:pt x="256" y="256"/>
                </a:cubicBezTo>
                <a:close/>
              </a:path>
            </a:pathLst>
          </a:cu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en-US" dirty="0">
              <a:solidFill>
                <a:prstClr val="white"/>
              </a:solidFill>
              <a:cs typeface="+mn-ea"/>
              <a:sym typeface="+mn-lt"/>
            </a:endParaRPr>
          </a:p>
        </p:txBody>
      </p:sp>
      <p:sp>
        <p:nvSpPr>
          <p:cNvPr id="39" name="Freeform 351"/>
          <p:cNvSpPr>
            <a:spLocks noEditPoints="1"/>
          </p:cNvSpPr>
          <p:nvPr/>
        </p:nvSpPr>
        <p:spPr bwMode="auto">
          <a:xfrm>
            <a:off x="4548188" y="3309937"/>
            <a:ext cx="47625" cy="223838"/>
          </a:xfrm>
          <a:custGeom>
            <a:avLst/>
            <a:gdLst>
              <a:gd name="T0" fmla="*/ 10 w 20"/>
              <a:gd name="T1" fmla="*/ 23 h 94"/>
              <a:gd name="T2" fmla="*/ 14 w 20"/>
              <a:gd name="T3" fmla="*/ 19 h 94"/>
              <a:gd name="T4" fmla="*/ 10 w 20"/>
              <a:gd name="T5" fmla="*/ 15 h 94"/>
              <a:gd name="T6" fmla="*/ 6 w 20"/>
              <a:gd name="T7" fmla="*/ 19 h 94"/>
              <a:gd name="T8" fmla="*/ 10 w 20"/>
              <a:gd name="T9" fmla="*/ 23 h 94"/>
              <a:gd name="T10" fmla="*/ 10 w 20"/>
              <a:gd name="T11" fmla="*/ 8 h 94"/>
              <a:gd name="T12" fmla="*/ 13 w 20"/>
              <a:gd name="T13" fmla="*/ 7 h 94"/>
              <a:gd name="T14" fmla="*/ 14 w 20"/>
              <a:gd name="T15" fmla="*/ 4 h 94"/>
              <a:gd name="T16" fmla="*/ 13 w 20"/>
              <a:gd name="T17" fmla="*/ 2 h 94"/>
              <a:gd name="T18" fmla="*/ 7 w 20"/>
              <a:gd name="T19" fmla="*/ 2 h 94"/>
              <a:gd name="T20" fmla="*/ 6 w 20"/>
              <a:gd name="T21" fmla="*/ 4 h 94"/>
              <a:gd name="T22" fmla="*/ 7 w 20"/>
              <a:gd name="T23" fmla="*/ 7 h 94"/>
              <a:gd name="T24" fmla="*/ 10 w 20"/>
              <a:gd name="T25" fmla="*/ 8 h 94"/>
              <a:gd name="T26" fmla="*/ 10 w 20"/>
              <a:gd name="T27" fmla="*/ 38 h 94"/>
              <a:gd name="T28" fmla="*/ 14 w 20"/>
              <a:gd name="T29" fmla="*/ 34 h 94"/>
              <a:gd name="T30" fmla="*/ 10 w 20"/>
              <a:gd name="T31" fmla="*/ 30 h 94"/>
              <a:gd name="T32" fmla="*/ 6 w 20"/>
              <a:gd name="T33" fmla="*/ 34 h 94"/>
              <a:gd name="T34" fmla="*/ 10 w 20"/>
              <a:gd name="T35" fmla="*/ 38 h 94"/>
              <a:gd name="T36" fmla="*/ 10 w 20"/>
              <a:gd name="T37" fmla="*/ 75 h 94"/>
              <a:gd name="T38" fmla="*/ 0 w 20"/>
              <a:gd name="T39" fmla="*/ 85 h 94"/>
              <a:gd name="T40" fmla="*/ 10 w 20"/>
              <a:gd name="T41" fmla="*/ 94 h 94"/>
              <a:gd name="T42" fmla="*/ 20 w 20"/>
              <a:gd name="T43" fmla="*/ 85 h 94"/>
              <a:gd name="T44" fmla="*/ 10 w 20"/>
              <a:gd name="T45" fmla="*/ 75 h 94"/>
              <a:gd name="T46" fmla="*/ 10 w 20"/>
              <a:gd name="T47" fmla="*/ 68 h 94"/>
              <a:gd name="T48" fmla="*/ 14 w 20"/>
              <a:gd name="T49" fmla="*/ 64 h 94"/>
              <a:gd name="T50" fmla="*/ 10 w 20"/>
              <a:gd name="T51" fmla="*/ 60 h 94"/>
              <a:gd name="T52" fmla="*/ 6 w 20"/>
              <a:gd name="T53" fmla="*/ 64 h 94"/>
              <a:gd name="T54" fmla="*/ 10 w 20"/>
              <a:gd name="T55" fmla="*/ 68 h 94"/>
              <a:gd name="T56" fmla="*/ 10 w 20"/>
              <a:gd name="T57" fmla="*/ 53 h 94"/>
              <a:gd name="T58" fmla="*/ 14 w 20"/>
              <a:gd name="T59" fmla="*/ 49 h 94"/>
              <a:gd name="T60" fmla="*/ 10 w 20"/>
              <a:gd name="T61" fmla="*/ 45 h 94"/>
              <a:gd name="T62" fmla="*/ 6 w 20"/>
              <a:gd name="T63" fmla="*/ 49 h 94"/>
              <a:gd name="T64" fmla="*/ 10 w 20"/>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94">
                <a:moveTo>
                  <a:pt x="10" y="23"/>
                </a:moveTo>
                <a:cubicBezTo>
                  <a:pt x="12" y="23"/>
                  <a:pt x="14" y="22"/>
                  <a:pt x="14" y="19"/>
                </a:cubicBezTo>
                <a:cubicBezTo>
                  <a:pt x="14" y="17"/>
                  <a:pt x="12" y="15"/>
                  <a:pt x="10" y="15"/>
                </a:cubicBezTo>
                <a:cubicBezTo>
                  <a:pt x="8" y="15"/>
                  <a:pt x="6" y="17"/>
                  <a:pt x="6" y="19"/>
                </a:cubicBezTo>
                <a:cubicBezTo>
                  <a:pt x="6" y="22"/>
                  <a:pt x="8" y="23"/>
                  <a:pt x="10" y="23"/>
                </a:cubicBezTo>
                <a:close/>
                <a:moveTo>
                  <a:pt x="10" y="8"/>
                </a:moveTo>
                <a:cubicBezTo>
                  <a:pt x="11" y="8"/>
                  <a:pt x="12" y="8"/>
                  <a:pt x="13" y="7"/>
                </a:cubicBezTo>
                <a:cubicBezTo>
                  <a:pt x="14" y="6"/>
                  <a:pt x="14" y="5"/>
                  <a:pt x="14" y="4"/>
                </a:cubicBezTo>
                <a:cubicBezTo>
                  <a:pt x="14" y="3"/>
                  <a:pt x="14" y="2"/>
                  <a:pt x="13" y="2"/>
                </a:cubicBezTo>
                <a:cubicBezTo>
                  <a:pt x="11" y="0"/>
                  <a:pt x="9" y="0"/>
                  <a:pt x="7" y="2"/>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75"/>
                </a:moveTo>
                <a:cubicBezTo>
                  <a:pt x="5" y="75"/>
                  <a:pt x="0" y="79"/>
                  <a:pt x="0" y="85"/>
                </a:cubicBezTo>
                <a:cubicBezTo>
                  <a:pt x="0" y="90"/>
                  <a:pt x="5" y="94"/>
                  <a:pt x="10" y="94"/>
                </a:cubicBezTo>
                <a:cubicBezTo>
                  <a:pt x="15" y="94"/>
                  <a:pt x="20" y="90"/>
                  <a:pt x="20" y="85"/>
                </a:cubicBezTo>
                <a:cubicBezTo>
                  <a:pt x="20" y="79"/>
                  <a:pt x="15" y="75"/>
                  <a:pt x="10" y="75"/>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path>
            </a:pathLst>
          </a:custGeom>
          <a:solidFill>
            <a:srgbClr val="778495"/>
          </a:solidFill>
          <a:ln>
            <a:noFill/>
            <a:prstDash val="dash"/>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0" name="Freeform 352"/>
          <p:cNvSpPr>
            <a:spLocks noEditPoints="1"/>
          </p:cNvSpPr>
          <p:nvPr/>
        </p:nvSpPr>
        <p:spPr bwMode="auto">
          <a:xfrm>
            <a:off x="4429126" y="2683669"/>
            <a:ext cx="285750" cy="357188"/>
          </a:xfrm>
          <a:custGeom>
            <a:avLst/>
            <a:gdLst>
              <a:gd name="T0" fmla="*/ 172 w 240"/>
              <a:gd name="T1" fmla="*/ 50 h 300"/>
              <a:gd name="T2" fmla="*/ 42 w 240"/>
              <a:gd name="T3" fmla="*/ 50 h 300"/>
              <a:gd name="T4" fmla="*/ 42 w 240"/>
              <a:gd name="T5" fmla="*/ 68 h 300"/>
              <a:gd name="T6" fmla="*/ 172 w 240"/>
              <a:gd name="T7" fmla="*/ 68 h 300"/>
              <a:gd name="T8" fmla="*/ 172 w 240"/>
              <a:gd name="T9" fmla="*/ 50 h 300"/>
              <a:gd name="T10" fmla="*/ 214 w 240"/>
              <a:gd name="T11" fmla="*/ 26 h 300"/>
              <a:gd name="T12" fmla="*/ 214 w 240"/>
              <a:gd name="T13" fmla="*/ 0 h 300"/>
              <a:gd name="T14" fmla="*/ 0 w 240"/>
              <a:gd name="T15" fmla="*/ 0 h 300"/>
              <a:gd name="T16" fmla="*/ 0 w 240"/>
              <a:gd name="T17" fmla="*/ 274 h 300"/>
              <a:gd name="T18" fmla="*/ 26 w 240"/>
              <a:gd name="T19" fmla="*/ 274 h 300"/>
              <a:gd name="T20" fmla="*/ 26 w 240"/>
              <a:gd name="T21" fmla="*/ 300 h 300"/>
              <a:gd name="T22" fmla="*/ 240 w 240"/>
              <a:gd name="T23" fmla="*/ 300 h 300"/>
              <a:gd name="T24" fmla="*/ 240 w 240"/>
              <a:gd name="T25" fmla="*/ 26 h 300"/>
              <a:gd name="T26" fmla="*/ 214 w 240"/>
              <a:gd name="T27" fmla="*/ 26 h 300"/>
              <a:gd name="T28" fmla="*/ 16 w 240"/>
              <a:gd name="T29" fmla="*/ 260 h 300"/>
              <a:gd name="T30" fmla="*/ 16 w 240"/>
              <a:gd name="T31" fmla="*/ 14 h 300"/>
              <a:gd name="T32" fmla="*/ 198 w 240"/>
              <a:gd name="T33" fmla="*/ 14 h 300"/>
              <a:gd name="T34" fmla="*/ 198 w 240"/>
              <a:gd name="T35" fmla="*/ 196 h 300"/>
              <a:gd name="T36" fmla="*/ 136 w 240"/>
              <a:gd name="T37" fmla="*/ 196 h 300"/>
              <a:gd name="T38" fmla="*/ 136 w 240"/>
              <a:gd name="T39" fmla="*/ 260 h 300"/>
              <a:gd name="T40" fmla="*/ 16 w 240"/>
              <a:gd name="T41" fmla="*/ 260 h 300"/>
              <a:gd name="T42" fmla="*/ 224 w 240"/>
              <a:gd name="T43" fmla="*/ 286 h 300"/>
              <a:gd name="T44" fmla="*/ 42 w 240"/>
              <a:gd name="T45" fmla="*/ 286 h 300"/>
              <a:gd name="T46" fmla="*/ 42 w 240"/>
              <a:gd name="T47" fmla="*/ 274 h 300"/>
              <a:gd name="T48" fmla="*/ 142 w 240"/>
              <a:gd name="T49" fmla="*/ 274 h 300"/>
              <a:gd name="T50" fmla="*/ 214 w 240"/>
              <a:gd name="T51" fmla="*/ 204 h 300"/>
              <a:gd name="T52" fmla="*/ 214 w 240"/>
              <a:gd name="T53" fmla="*/ 40 h 300"/>
              <a:gd name="T54" fmla="*/ 224 w 240"/>
              <a:gd name="T55" fmla="*/ 40 h 300"/>
              <a:gd name="T56" fmla="*/ 224 w 240"/>
              <a:gd name="T57" fmla="*/ 286 h 300"/>
              <a:gd name="T58" fmla="*/ 172 w 240"/>
              <a:gd name="T59" fmla="*/ 86 h 300"/>
              <a:gd name="T60" fmla="*/ 42 w 240"/>
              <a:gd name="T61" fmla="*/ 86 h 300"/>
              <a:gd name="T62" fmla="*/ 42 w 240"/>
              <a:gd name="T63" fmla="*/ 104 h 300"/>
              <a:gd name="T64" fmla="*/ 172 w 240"/>
              <a:gd name="T65" fmla="*/ 104 h 300"/>
              <a:gd name="T66" fmla="*/ 172 w 240"/>
              <a:gd name="T67" fmla="*/ 86 h 300"/>
              <a:gd name="T68" fmla="*/ 42 w 240"/>
              <a:gd name="T69" fmla="*/ 178 h 300"/>
              <a:gd name="T70" fmla="*/ 106 w 240"/>
              <a:gd name="T71" fmla="*/ 178 h 300"/>
              <a:gd name="T72" fmla="*/ 106 w 240"/>
              <a:gd name="T73" fmla="*/ 160 h 300"/>
              <a:gd name="T74" fmla="*/ 42 w 240"/>
              <a:gd name="T75" fmla="*/ 160 h 300"/>
              <a:gd name="T76" fmla="*/ 42 w 240"/>
              <a:gd name="T77" fmla="*/ 178 h 300"/>
              <a:gd name="T78" fmla="*/ 172 w 240"/>
              <a:gd name="T79" fmla="*/ 124 h 300"/>
              <a:gd name="T80" fmla="*/ 42 w 240"/>
              <a:gd name="T81" fmla="*/ 124 h 300"/>
              <a:gd name="T82" fmla="*/ 42 w 240"/>
              <a:gd name="T83" fmla="*/ 142 h 300"/>
              <a:gd name="T84" fmla="*/ 172 w 240"/>
              <a:gd name="T85" fmla="*/ 142 h 300"/>
              <a:gd name="T86" fmla="*/ 172 w 240"/>
              <a:gd name="T87" fmla="*/ 12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300">
                <a:moveTo>
                  <a:pt x="172" y="50"/>
                </a:moveTo>
                <a:lnTo>
                  <a:pt x="42" y="50"/>
                </a:lnTo>
                <a:lnTo>
                  <a:pt x="42" y="68"/>
                </a:lnTo>
                <a:lnTo>
                  <a:pt x="172" y="68"/>
                </a:lnTo>
                <a:lnTo>
                  <a:pt x="172" y="50"/>
                </a:lnTo>
                <a:close/>
                <a:moveTo>
                  <a:pt x="214" y="26"/>
                </a:moveTo>
                <a:lnTo>
                  <a:pt x="214" y="0"/>
                </a:lnTo>
                <a:lnTo>
                  <a:pt x="0" y="0"/>
                </a:lnTo>
                <a:lnTo>
                  <a:pt x="0" y="274"/>
                </a:lnTo>
                <a:lnTo>
                  <a:pt x="26" y="274"/>
                </a:lnTo>
                <a:lnTo>
                  <a:pt x="26" y="300"/>
                </a:lnTo>
                <a:lnTo>
                  <a:pt x="240" y="300"/>
                </a:lnTo>
                <a:lnTo>
                  <a:pt x="240" y="26"/>
                </a:lnTo>
                <a:lnTo>
                  <a:pt x="214" y="26"/>
                </a:lnTo>
                <a:close/>
                <a:moveTo>
                  <a:pt x="16" y="260"/>
                </a:moveTo>
                <a:lnTo>
                  <a:pt x="16" y="14"/>
                </a:lnTo>
                <a:lnTo>
                  <a:pt x="198" y="14"/>
                </a:lnTo>
                <a:lnTo>
                  <a:pt x="198" y="196"/>
                </a:lnTo>
                <a:lnTo>
                  <a:pt x="136" y="196"/>
                </a:lnTo>
                <a:lnTo>
                  <a:pt x="136" y="260"/>
                </a:lnTo>
                <a:lnTo>
                  <a:pt x="16" y="260"/>
                </a:lnTo>
                <a:close/>
                <a:moveTo>
                  <a:pt x="224" y="286"/>
                </a:moveTo>
                <a:lnTo>
                  <a:pt x="42" y="286"/>
                </a:lnTo>
                <a:lnTo>
                  <a:pt x="42" y="274"/>
                </a:lnTo>
                <a:lnTo>
                  <a:pt x="142" y="274"/>
                </a:lnTo>
                <a:lnTo>
                  <a:pt x="214" y="204"/>
                </a:lnTo>
                <a:lnTo>
                  <a:pt x="214" y="40"/>
                </a:lnTo>
                <a:lnTo>
                  <a:pt x="224" y="40"/>
                </a:lnTo>
                <a:lnTo>
                  <a:pt x="224" y="286"/>
                </a:lnTo>
                <a:close/>
                <a:moveTo>
                  <a:pt x="172" y="86"/>
                </a:moveTo>
                <a:lnTo>
                  <a:pt x="42" y="86"/>
                </a:lnTo>
                <a:lnTo>
                  <a:pt x="42" y="104"/>
                </a:lnTo>
                <a:lnTo>
                  <a:pt x="172" y="104"/>
                </a:lnTo>
                <a:lnTo>
                  <a:pt x="172" y="86"/>
                </a:lnTo>
                <a:close/>
                <a:moveTo>
                  <a:pt x="42" y="178"/>
                </a:moveTo>
                <a:lnTo>
                  <a:pt x="106" y="178"/>
                </a:lnTo>
                <a:lnTo>
                  <a:pt x="106" y="160"/>
                </a:lnTo>
                <a:lnTo>
                  <a:pt x="42" y="160"/>
                </a:lnTo>
                <a:lnTo>
                  <a:pt x="42" y="178"/>
                </a:lnTo>
                <a:close/>
                <a:moveTo>
                  <a:pt x="172" y="124"/>
                </a:moveTo>
                <a:lnTo>
                  <a:pt x="42" y="124"/>
                </a:lnTo>
                <a:lnTo>
                  <a:pt x="42" y="142"/>
                </a:lnTo>
                <a:lnTo>
                  <a:pt x="172" y="142"/>
                </a:lnTo>
                <a:lnTo>
                  <a:pt x="172" y="12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1" name="Freeform 353"/>
          <p:cNvSpPr>
            <a:spLocks/>
          </p:cNvSpPr>
          <p:nvPr/>
        </p:nvSpPr>
        <p:spPr bwMode="auto">
          <a:xfrm>
            <a:off x="6554392" y="2471738"/>
            <a:ext cx="740569" cy="847725"/>
          </a:xfrm>
          <a:custGeom>
            <a:avLst/>
            <a:gdLst>
              <a:gd name="T0" fmla="*/ 256 w 311"/>
              <a:gd name="T1" fmla="*/ 256 h 356"/>
              <a:gd name="T2" fmla="*/ 156 w 311"/>
              <a:gd name="T3" fmla="*/ 356 h 356"/>
              <a:gd name="T4" fmla="*/ 56 w 311"/>
              <a:gd name="T5" fmla="*/ 256 h 356"/>
              <a:gd name="T6" fmla="*/ 56 w 311"/>
              <a:gd name="T7" fmla="*/ 56 h 356"/>
              <a:gd name="T8" fmla="*/ 256 w 311"/>
              <a:gd name="T9" fmla="*/ 56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6" y="356"/>
                  <a:pt x="156" y="356"/>
                  <a:pt x="156" y="356"/>
                </a:cubicBezTo>
                <a:cubicBezTo>
                  <a:pt x="56" y="256"/>
                  <a:pt x="56" y="256"/>
                  <a:pt x="56" y="256"/>
                </a:cubicBezTo>
                <a:cubicBezTo>
                  <a:pt x="0" y="201"/>
                  <a:pt x="0" y="111"/>
                  <a:pt x="56" y="56"/>
                </a:cubicBezTo>
                <a:cubicBezTo>
                  <a:pt x="111" y="0"/>
                  <a:pt x="201" y="0"/>
                  <a:pt x="256" y="56"/>
                </a:cubicBezTo>
                <a:cubicBezTo>
                  <a:pt x="311" y="111"/>
                  <a:pt x="311" y="201"/>
                  <a:pt x="256" y="256"/>
                </a:cubicBezTo>
                <a:close/>
              </a:path>
            </a:pathLst>
          </a:custGeom>
          <a:solidFill>
            <a:srgbClr val="C7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en-US" dirty="0">
              <a:solidFill>
                <a:prstClr val="white"/>
              </a:solidFill>
              <a:cs typeface="+mn-ea"/>
              <a:sym typeface="+mn-lt"/>
            </a:endParaRPr>
          </a:p>
        </p:txBody>
      </p:sp>
      <p:sp>
        <p:nvSpPr>
          <p:cNvPr id="42" name="Freeform 354"/>
          <p:cNvSpPr>
            <a:spLocks noEditPoints="1"/>
          </p:cNvSpPr>
          <p:nvPr/>
        </p:nvSpPr>
        <p:spPr bwMode="auto">
          <a:xfrm>
            <a:off x="6902055" y="3309937"/>
            <a:ext cx="45244" cy="223838"/>
          </a:xfrm>
          <a:custGeom>
            <a:avLst/>
            <a:gdLst>
              <a:gd name="T0" fmla="*/ 10 w 19"/>
              <a:gd name="T1" fmla="*/ 38 h 94"/>
              <a:gd name="T2" fmla="*/ 14 w 19"/>
              <a:gd name="T3" fmla="*/ 34 h 94"/>
              <a:gd name="T4" fmla="*/ 10 w 19"/>
              <a:gd name="T5" fmla="*/ 30 h 94"/>
              <a:gd name="T6" fmla="*/ 6 w 19"/>
              <a:gd name="T7" fmla="*/ 34 h 94"/>
              <a:gd name="T8" fmla="*/ 10 w 19"/>
              <a:gd name="T9" fmla="*/ 38 h 94"/>
              <a:gd name="T10" fmla="*/ 10 w 19"/>
              <a:gd name="T11" fmla="*/ 23 h 94"/>
              <a:gd name="T12" fmla="*/ 14 w 19"/>
              <a:gd name="T13" fmla="*/ 19 h 94"/>
              <a:gd name="T14" fmla="*/ 10 w 19"/>
              <a:gd name="T15" fmla="*/ 15 h 94"/>
              <a:gd name="T16" fmla="*/ 6 w 19"/>
              <a:gd name="T17" fmla="*/ 19 h 94"/>
              <a:gd name="T18" fmla="*/ 10 w 19"/>
              <a:gd name="T19" fmla="*/ 23 h 94"/>
              <a:gd name="T20" fmla="*/ 10 w 19"/>
              <a:gd name="T21" fmla="*/ 8 h 94"/>
              <a:gd name="T22" fmla="*/ 13 w 19"/>
              <a:gd name="T23" fmla="*/ 7 h 94"/>
              <a:gd name="T24" fmla="*/ 14 w 19"/>
              <a:gd name="T25" fmla="*/ 4 h 94"/>
              <a:gd name="T26" fmla="*/ 13 w 19"/>
              <a:gd name="T27" fmla="*/ 2 h 94"/>
              <a:gd name="T28" fmla="*/ 7 w 19"/>
              <a:gd name="T29" fmla="*/ 2 h 94"/>
              <a:gd name="T30" fmla="*/ 6 w 19"/>
              <a:gd name="T31" fmla="*/ 4 h 94"/>
              <a:gd name="T32" fmla="*/ 7 w 19"/>
              <a:gd name="T33" fmla="*/ 7 h 94"/>
              <a:gd name="T34" fmla="*/ 10 w 19"/>
              <a:gd name="T35" fmla="*/ 8 h 94"/>
              <a:gd name="T36" fmla="*/ 10 w 19"/>
              <a:gd name="T37" fmla="*/ 68 h 94"/>
              <a:gd name="T38" fmla="*/ 14 w 19"/>
              <a:gd name="T39" fmla="*/ 64 h 94"/>
              <a:gd name="T40" fmla="*/ 10 w 19"/>
              <a:gd name="T41" fmla="*/ 60 h 94"/>
              <a:gd name="T42" fmla="*/ 6 w 19"/>
              <a:gd name="T43" fmla="*/ 64 h 94"/>
              <a:gd name="T44" fmla="*/ 10 w 19"/>
              <a:gd name="T45" fmla="*/ 68 h 94"/>
              <a:gd name="T46" fmla="*/ 10 w 19"/>
              <a:gd name="T47" fmla="*/ 53 h 94"/>
              <a:gd name="T48" fmla="*/ 14 w 19"/>
              <a:gd name="T49" fmla="*/ 49 h 94"/>
              <a:gd name="T50" fmla="*/ 10 w 19"/>
              <a:gd name="T51" fmla="*/ 45 h 94"/>
              <a:gd name="T52" fmla="*/ 6 w 19"/>
              <a:gd name="T53" fmla="*/ 49 h 94"/>
              <a:gd name="T54" fmla="*/ 10 w 19"/>
              <a:gd name="T55" fmla="*/ 53 h 94"/>
              <a:gd name="T56" fmla="*/ 10 w 19"/>
              <a:gd name="T57" fmla="*/ 75 h 94"/>
              <a:gd name="T58" fmla="*/ 0 w 19"/>
              <a:gd name="T59" fmla="*/ 85 h 94"/>
              <a:gd name="T60" fmla="*/ 10 w 19"/>
              <a:gd name="T61" fmla="*/ 94 h 94"/>
              <a:gd name="T62" fmla="*/ 19 w 19"/>
              <a:gd name="T63" fmla="*/ 85 h 94"/>
              <a:gd name="T64" fmla="*/ 10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23"/>
                </a:moveTo>
                <a:cubicBezTo>
                  <a:pt x="12" y="23"/>
                  <a:pt x="14" y="22"/>
                  <a:pt x="14" y="19"/>
                </a:cubicBezTo>
                <a:cubicBezTo>
                  <a:pt x="14" y="17"/>
                  <a:pt x="12" y="15"/>
                  <a:pt x="10" y="15"/>
                </a:cubicBezTo>
                <a:cubicBezTo>
                  <a:pt x="8" y="15"/>
                  <a:pt x="6" y="17"/>
                  <a:pt x="6" y="19"/>
                </a:cubicBezTo>
                <a:cubicBezTo>
                  <a:pt x="6" y="22"/>
                  <a:pt x="8" y="23"/>
                  <a:pt x="10" y="23"/>
                </a:cubicBezTo>
                <a:close/>
                <a:moveTo>
                  <a:pt x="10" y="8"/>
                </a:moveTo>
                <a:cubicBezTo>
                  <a:pt x="11" y="8"/>
                  <a:pt x="12" y="8"/>
                  <a:pt x="13" y="7"/>
                </a:cubicBezTo>
                <a:cubicBezTo>
                  <a:pt x="13" y="6"/>
                  <a:pt x="14" y="5"/>
                  <a:pt x="14" y="4"/>
                </a:cubicBezTo>
                <a:cubicBezTo>
                  <a:pt x="14" y="3"/>
                  <a:pt x="13" y="2"/>
                  <a:pt x="13" y="2"/>
                </a:cubicBezTo>
                <a:cubicBezTo>
                  <a:pt x="11" y="0"/>
                  <a:pt x="8" y="0"/>
                  <a:pt x="7" y="2"/>
                </a:cubicBezTo>
                <a:cubicBezTo>
                  <a:pt x="6" y="2"/>
                  <a:pt x="6" y="3"/>
                  <a:pt x="6" y="4"/>
                </a:cubicBezTo>
                <a:cubicBezTo>
                  <a:pt x="6" y="5"/>
                  <a:pt x="6" y="6"/>
                  <a:pt x="7" y="7"/>
                </a:cubicBezTo>
                <a:cubicBezTo>
                  <a:pt x="8" y="8"/>
                  <a:pt x="9" y="8"/>
                  <a:pt x="10" y="8"/>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moveTo>
                  <a:pt x="10" y="75"/>
                </a:moveTo>
                <a:cubicBezTo>
                  <a:pt x="4" y="75"/>
                  <a:pt x="0" y="79"/>
                  <a:pt x="0" y="85"/>
                </a:cubicBezTo>
                <a:cubicBezTo>
                  <a:pt x="0" y="90"/>
                  <a:pt x="4" y="94"/>
                  <a:pt x="10" y="94"/>
                </a:cubicBezTo>
                <a:cubicBezTo>
                  <a:pt x="15" y="94"/>
                  <a:pt x="19" y="90"/>
                  <a:pt x="19" y="85"/>
                </a:cubicBezTo>
                <a:cubicBezTo>
                  <a:pt x="19" y="79"/>
                  <a:pt x="15" y="75"/>
                  <a:pt x="10" y="75"/>
                </a:cubicBezTo>
                <a:close/>
              </a:path>
            </a:pathLst>
          </a:custGeom>
          <a:solidFill>
            <a:srgbClr val="778495"/>
          </a:solidFill>
          <a:ln>
            <a:noFill/>
            <a:prstDash val="dash"/>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43" name="Freeform 355"/>
          <p:cNvSpPr>
            <a:spLocks noEditPoints="1"/>
          </p:cNvSpPr>
          <p:nvPr/>
        </p:nvSpPr>
        <p:spPr bwMode="auto">
          <a:xfrm>
            <a:off x="6749655" y="2667000"/>
            <a:ext cx="350044" cy="390525"/>
          </a:xfrm>
          <a:custGeom>
            <a:avLst/>
            <a:gdLst>
              <a:gd name="T0" fmla="*/ 80 w 147"/>
              <a:gd name="T1" fmla="*/ 91 h 164"/>
              <a:gd name="T2" fmla="*/ 80 w 147"/>
              <a:gd name="T3" fmla="*/ 90 h 164"/>
              <a:gd name="T4" fmla="*/ 80 w 147"/>
              <a:gd name="T5" fmla="*/ 57 h 164"/>
              <a:gd name="T6" fmla="*/ 74 w 147"/>
              <a:gd name="T7" fmla="*/ 51 h 164"/>
              <a:gd name="T8" fmla="*/ 67 w 147"/>
              <a:gd name="T9" fmla="*/ 57 h 164"/>
              <a:gd name="T10" fmla="*/ 67 w 147"/>
              <a:gd name="T11" fmla="*/ 90 h 164"/>
              <a:gd name="T12" fmla="*/ 74 w 147"/>
              <a:gd name="T13" fmla="*/ 97 h 164"/>
              <a:gd name="T14" fmla="*/ 75 w 147"/>
              <a:gd name="T15" fmla="*/ 97 h 164"/>
              <a:gd name="T16" fmla="*/ 104 w 147"/>
              <a:gd name="T17" fmla="*/ 126 h 164"/>
              <a:gd name="T18" fmla="*/ 107 w 147"/>
              <a:gd name="T19" fmla="*/ 127 h 164"/>
              <a:gd name="T20" fmla="*/ 110 w 147"/>
              <a:gd name="T21" fmla="*/ 126 h 164"/>
              <a:gd name="T22" fmla="*/ 110 w 147"/>
              <a:gd name="T23" fmla="*/ 121 h 164"/>
              <a:gd name="T24" fmla="*/ 80 w 147"/>
              <a:gd name="T25" fmla="*/ 91 h 164"/>
              <a:gd name="T26" fmla="*/ 119 w 147"/>
              <a:gd name="T27" fmla="*/ 32 h 164"/>
              <a:gd name="T28" fmla="*/ 124 w 147"/>
              <a:gd name="T29" fmla="*/ 25 h 164"/>
              <a:gd name="T30" fmla="*/ 125 w 147"/>
              <a:gd name="T31" fmla="*/ 26 h 164"/>
              <a:gd name="T32" fmla="*/ 129 w 147"/>
              <a:gd name="T33" fmla="*/ 27 h 164"/>
              <a:gd name="T34" fmla="*/ 132 w 147"/>
              <a:gd name="T35" fmla="*/ 24 h 164"/>
              <a:gd name="T36" fmla="*/ 135 w 147"/>
              <a:gd name="T37" fmla="*/ 19 h 164"/>
              <a:gd name="T38" fmla="*/ 133 w 147"/>
              <a:gd name="T39" fmla="*/ 13 h 164"/>
              <a:gd name="T40" fmla="*/ 112 w 147"/>
              <a:gd name="T41" fmla="*/ 1 h 164"/>
              <a:gd name="T42" fmla="*/ 106 w 147"/>
              <a:gd name="T43" fmla="*/ 2 h 164"/>
              <a:gd name="T44" fmla="*/ 103 w 147"/>
              <a:gd name="T45" fmla="*/ 8 h 164"/>
              <a:gd name="T46" fmla="*/ 103 w 147"/>
              <a:gd name="T47" fmla="*/ 11 h 164"/>
              <a:gd name="T48" fmla="*/ 105 w 147"/>
              <a:gd name="T49" fmla="*/ 14 h 164"/>
              <a:gd name="T50" fmla="*/ 106 w 147"/>
              <a:gd name="T51" fmla="*/ 15 h 164"/>
              <a:gd name="T52" fmla="*/ 102 w 147"/>
              <a:gd name="T53" fmla="*/ 22 h 164"/>
              <a:gd name="T54" fmla="*/ 74 w 147"/>
              <a:gd name="T55" fmla="*/ 16 h 164"/>
              <a:gd name="T56" fmla="*/ 45 w 147"/>
              <a:gd name="T57" fmla="*/ 22 h 164"/>
              <a:gd name="T58" fmla="*/ 41 w 147"/>
              <a:gd name="T59" fmla="*/ 15 h 164"/>
              <a:gd name="T60" fmla="*/ 43 w 147"/>
              <a:gd name="T61" fmla="*/ 14 h 164"/>
              <a:gd name="T62" fmla="*/ 45 w 147"/>
              <a:gd name="T63" fmla="*/ 11 h 164"/>
              <a:gd name="T64" fmla="*/ 44 w 147"/>
              <a:gd name="T65" fmla="*/ 8 h 164"/>
              <a:gd name="T66" fmla="*/ 41 w 147"/>
              <a:gd name="T67" fmla="*/ 2 h 164"/>
              <a:gd name="T68" fmla="*/ 35 w 147"/>
              <a:gd name="T69" fmla="*/ 1 h 164"/>
              <a:gd name="T70" fmla="*/ 14 w 147"/>
              <a:gd name="T71" fmla="*/ 13 h 164"/>
              <a:gd name="T72" fmla="*/ 13 w 147"/>
              <a:gd name="T73" fmla="*/ 19 h 164"/>
              <a:gd name="T74" fmla="*/ 16 w 147"/>
              <a:gd name="T75" fmla="*/ 24 h 164"/>
              <a:gd name="T76" fmla="*/ 19 w 147"/>
              <a:gd name="T77" fmla="*/ 27 h 164"/>
              <a:gd name="T78" fmla="*/ 22 w 147"/>
              <a:gd name="T79" fmla="*/ 26 h 164"/>
              <a:gd name="T80" fmla="*/ 24 w 147"/>
              <a:gd name="T81" fmla="*/ 25 h 164"/>
              <a:gd name="T82" fmla="*/ 28 w 147"/>
              <a:gd name="T83" fmla="*/ 32 h 164"/>
              <a:gd name="T84" fmla="*/ 0 w 147"/>
              <a:gd name="T85" fmla="*/ 90 h 164"/>
              <a:gd name="T86" fmla="*/ 74 w 147"/>
              <a:gd name="T87" fmla="*/ 164 h 164"/>
              <a:gd name="T88" fmla="*/ 147 w 147"/>
              <a:gd name="T89" fmla="*/ 90 h 164"/>
              <a:gd name="T90" fmla="*/ 119 w 147"/>
              <a:gd name="T91" fmla="*/ 32 h 164"/>
              <a:gd name="T92" fmla="*/ 74 w 147"/>
              <a:gd name="T93" fmla="*/ 150 h 164"/>
              <a:gd name="T94" fmla="*/ 14 w 147"/>
              <a:gd name="T95" fmla="*/ 90 h 164"/>
              <a:gd name="T96" fmla="*/ 74 w 147"/>
              <a:gd name="T97" fmla="*/ 31 h 164"/>
              <a:gd name="T98" fmla="*/ 133 w 147"/>
              <a:gd name="T99" fmla="*/ 90 h 164"/>
              <a:gd name="T100" fmla="*/ 74 w 147"/>
              <a:gd name="T101" fmla="*/ 1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164">
                <a:moveTo>
                  <a:pt x="80" y="91"/>
                </a:moveTo>
                <a:cubicBezTo>
                  <a:pt x="80" y="91"/>
                  <a:pt x="80" y="91"/>
                  <a:pt x="80" y="90"/>
                </a:cubicBezTo>
                <a:cubicBezTo>
                  <a:pt x="80" y="57"/>
                  <a:pt x="80" y="57"/>
                  <a:pt x="80" y="57"/>
                </a:cubicBezTo>
                <a:cubicBezTo>
                  <a:pt x="80" y="53"/>
                  <a:pt x="77" y="51"/>
                  <a:pt x="74" y="51"/>
                </a:cubicBezTo>
                <a:cubicBezTo>
                  <a:pt x="70" y="51"/>
                  <a:pt x="67" y="53"/>
                  <a:pt x="67" y="57"/>
                </a:cubicBezTo>
                <a:cubicBezTo>
                  <a:pt x="67" y="90"/>
                  <a:pt x="67" y="90"/>
                  <a:pt x="67" y="90"/>
                </a:cubicBezTo>
                <a:cubicBezTo>
                  <a:pt x="67" y="94"/>
                  <a:pt x="70" y="97"/>
                  <a:pt x="74" y="97"/>
                </a:cubicBezTo>
                <a:cubicBezTo>
                  <a:pt x="74" y="97"/>
                  <a:pt x="74" y="97"/>
                  <a:pt x="75" y="97"/>
                </a:cubicBezTo>
                <a:cubicBezTo>
                  <a:pt x="104" y="126"/>
                  <a:pt x="104" y="126"/>
                  <a:pt x="104" y="126"/>
                </a:cubicBezTo>
                <a:cubicBezTo>
                  <a:pt x="105" y="127"/>
                  <a:pt x="106" y="127"/>
                  <a:pt x="107" y="127"/>
                </a:cubicBezTo>
                <a:cubicBezTo>
                  <a:pt x="108" y="127"/>
                  <a:pt x="109" y="127"/>
                  <a:pt x="110" y="126"/>
                </a:cubicBezTo>
                <a:cubicBezTo>
                  <a:pt x="111" y="125"/>
                  <a:pt x="111" y="122"/>
                  <a:pt x="110" y="121"/>
                </a:cubicBezTo>
                <a:lnTo>
                  <a:pt x="80" y="91"/>
                </a:lnTo>
                <a:close/>
                <a:moveTo>
                  <a:pt x="119" y="32"/>
                </a:moveTo>
                <a:cubicBezTo>
                  <a:pt x="124" y="25"/>
                  <a:pt x="124" y="25"/>
                  <a:pt x="124" y="25"/>
                </a:cubicBezTo>
                <a:cubicBezTo>
                  <a:pt x="125" y="26"/>
                  <a:pt x="125" y="26"/>
                  <a:pt x="125" y="26"/>
                </a:cubicBezTo>
                <a:cubicBezTo>
                  <a:pt x="126" y="27"/>
                  <a:pt x="128" y="27"/>
                  <a:pt x="129" y="27"/>
                </a:cubicBezTo>
                <a:cubicBezTo>
                  <a:pt x="130" y="26"/>
                  <a:pt x="131" y="26"/>
                  <a:pt x="132" y="24"/>
                </a:cubicBezTo>
                <a:cubicBezTo>
                  <a:pt x="135" y="19"/>
                  <a:pt x="135" y="19"/>
                  <a:pt x="135" y="19"/>
                </a:cubicBezTo>
                <a:cubicBezTo>
                  <a:pt x="136" y="17"/>
                  <a:pt x="135" y="14"/>
                  <a:pt x="133" y="13"/>
                </a:cubicBezTo>
                <a:cubicBezTo>
                  <a:pt x="112" y="1"/>
                  <a:pt x="112" y="1"/>
                  <a:pt x="112" y="1"/>
                </a:cubicBezTo>
                <a:cubicBezTo>
                  <a:pt x="110" y="0"/>
                  <a:pt x="107" y="0"/>
                  <a:pt x="106" y="2"/>
                </a:cubicBezTo>
                <a:cubicBezTo>
                  <a:pt x="103" y="8"/>
                  <a:pt x="103" y="8"/>
                  <a:pt x="103" y="8"/>
                </a:cubicBezTo>
                <a:cubicBezTo>
                  <a:pt x="102" y="9"/>
                  <a:pt x="102" y="10"/>
                  <a:pt x="103" y="11"/>
                </a:cubicBezTo>
                <a:cubicBezTo>
                  <a:pt x="103" y="12"/>
                  <a:pt x="104" y="13"/>
                  <a:pt x="105" y="14"/>
                </a:cubicBezTo>
                <a:cubicBezTo>
                  <a:pt x="106" y="15"/>
                  <a:pt x="106" y="15"/>
                  <a:pt x="106" y="15"/>
                </a:cubicBezTo>
                <a:cubicBezTo>
                  <a:pt x="102" y="22"/>
                  <a:pt x="102" y="22"/>
                  <a:pt x="102" y="22"/>
                </a:cubicBezTo>
                <a:cubicBezTo>
                  <a:pt x="93" y="18"/>
                  <a:pt x="84" y="16"/>
                  <a:pt x="74" y="16"/>
                </a:cubicBezTo>
                <a:cubicBezTo>
                  <a:pt x="64" y="16"/>
                  <a:pt x="54" y="18"/>
                  <a:pt x="45" y="22"/>
                </a:cubicBezTo>
                <a:cubicBezTo>
                  <a:pt x="41" y="15"/>
                  <a:pt x="41" y="15"/>
                  <a:pt x="41" y="15"/>
                </a:cubicBezTo>
                <a:cubicBezTo>
                  <a:pt x="43" y="14"/>
                  <a:pt x="43" y="14"/>
                  <a:pt x="43" y="14"/>
                </a:cubicBezTo>
                <a:cubicBezTo>
                  <a:pt x="44" y="13"/>
                  <a:pt x="45" y="12"/>
                  <a:pt x="45" y="11"/>
                </a:cubicBezTo>
                <a:cubicBezTo>
                  <a:pt x="45" y="10"/>
                  <a:pt x="45" y="9"/>
                  <a:pt x="44" y="8"/>
                </a:cubicBezTo>
                <a:cubicBezTo>
                  <a:pt x="41" y="2"/>
                  <a:pt x="41" y="2"/>
                  <a:pt x="41" y="2"/>
                </a:cubicBezTo>
                <a:cubicBezTo>
                  <a:pt x="40" y="0"/>
                  <a:pt x="37" y="0"/>
                  <a:pt x="35" y="1"/>
                </a:cubicBezTo>
                <a:cubicBezTo>
                  <a:pt x="14" y="13"/>
                  <a:pt x="14" y="13"/>
                  <a:pt x="14" y="13"/>
                </a:cubicBezTo>
                <a:cubicBezTo>
                  <a:pt x="12" y="14"/>
                  <a:pt x="11" y="17"/>
                  <a:pt x="13" y="19"/>
                </a:cubicBezTo>
                <a:cubicBezTo>
                  <a:pt x="16" y="24"/>
                  <a:pt x="16" y="24"/>
                  <a:pt x="16" y="24"/>
                </a:cubicBezTo>
                <a:cubicBezTo>
                  <a:pt x="16" y="26"/>
                  <a:pt x="17" y="26"/>
                  <a:pt x="19" y="27"/>
                </a:cubicBezTo>
                <a:cubicBezTo>
                  <a:pt x="20" y="27"/>
                  <a:pt x="21" y="27"/>
                  <a:pt x="22" y="26"/>
                </a:cubicBezTo>
                <a:cubicBezTo>
                  <a:pt x="24" y="25"/>
                  <a:pt x="24" y="25"/>
                  <a:pt x="24" y="25"/>
                </a:cubicBezTo>
                <a:cubicBezTo>
                  <a:pt x="28" y="32"/>
                  <a:pt x="28" y="32"/>
                  <a:pt x="28" y="32"/>
                </a:cubicBezTo>
                <a:cubicBezTo>
                  <a:pt x="11" y="46"/>
                  <a:pt x="0" y="67"/>
                  <a:pt x="0" y="90"/>
                </a:cubicBezTo>
                <a:cubicBezTo>
                  <a:pt x="0" y="131"/>
                  <a:pt x="33" y="164"/>
                  <a:pt x="74" y="164"/>
                </a:cubicBezTo>
                <a:cubicBezTo>
                  <a:pt x="114" y="164"/>
                  <a:pt x="147" y="131"/>
                  <a:pt x="147" y="90"/>
                </a:cubicBezTo>
                <a:cubicBezTo>
                  <a:pt x="147" y="67"/>
                  <a:pt x="137" y="46"/>
                  <a:pt x="119" y="32"/>
                </a:cubicBezTo>
                <a:close/>
                <a:moveTo>
                  <a:pt x="74" y="150"/>
                </a:moveTo>
                <a:cubicBezTo>
                  <a:pt x="41" y="150"/>
                  <a:pt x="14" y="123"/>
                  <a:pt x="14" y="90"/>
                </a:cubicBezTo>
                <a:cubicBezTo>
                  <a:pt x="14" y="57"/>
                  <a:pt x="41" y="31"/>
                  <a:pt x="74" y="31"/>
                </a:cubicBezTo>
                <a:cubicBezTo>
                  <a:pt x="107" y="31"/>
                  <a:pt x="133" y="57"/>
                  <a:pt x="133" y="90"/>
                </a:cubicBezTo>
                <a:cubicBezTo>
                  <a:pt x="133" y="123"/>
                  <a:pt x="107" y="150"/>
                  <a:pt x="74" y="15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pc="-23" dirty="0">
              <a:latin typeface="+mn-lt"/>
              <a:ea typeface="+mn-ea"/>
              <a:cs typeface="+mn-ea"/>
              <a:sym typeface="+mn-lt"/>
            </a:endParaRPr>
          </a:p>
        </p:txBody>
      </p:sp>
      <p:sp>
        <p:nvSpPr>
          <p:cNvPr id="77" name="矩形 76"/>
          <p:cNvSpPr/>
          <p:nvPr/>
        </p:nvSpPr>
        <p:spPr>
          <a:xfrm>
            <a:off x="3553091" y="706467"/>
            <a:ext cx="1580618" cy="196208"/>
          </a:xfrm>
          <a:prstGeom prst="rect">
            <a:avLst/>
          </a:prstGeom>
        </p:spPr>
        <p:txBody>
          <a:bodyPr wrap="square">
            <a:spAutoFit/>
          </a:bodyPr>
          <a:lstStyle/>
          <a:p>
            <a:pPr algn="ctr">
              <a:defRPr/>
            </a:pPr>
            <a:r>
              <a:rPr lang="en-US" altLang="zh-CN" sz="675" dirty="0">
                <a:solidFill>
                  <a:schemeClr val="bg1">
                    <a:lumMod val="75000"/>
                  </a:schemeClr>
                </a:solidFill>
                <a:latin typeface="+mn-lt"/>
                <a:ea typeface="+mn-ea"/>
                <a:cs typeface="+mn-ea"/>
                <a:sym typeface="+mn-lt"/>
              </a:rPr>
              <a:t>Work Summary</a:t>
            </a:r>
          </a:p>
        </p:txBody>
      </p:sp>
      <p:sp>
        <p:nvSpPr>
          <p:cNvPr id="78" name="文本框 77"/>
          <p:cNvSpPr txBox="1"/>
          <p:nvPr/>
        </p:nvSpPr>
        <p:spPr>
          <a:xfrm>
            <a:off x="3318483" y="349387"/>
            <a:ext cx="2049836" cy="41549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100" b="1" dirty="0">
                <a:solidFill>
                  <a:schemeClr val="bg1">
                    <a:lumMod val="95000"/>
                  </a:schemeClr>
                </a:solidFill>
                <a:latin typeface="+mn-lt"/>
                <a:ea typeface="+mn-ea"/>
                <a:cs typeface="+mn-ea"/>
                <a:sym typeface="+mn-lt"/>
              </a:rPr>
              <a:t>工作概述</a:t>
            </a:r>
          </a:p>
        </p:txBody>
      </p:sp>
      <p:grpSp>
        <p:nvGrpSpPr>
          <p:cNvPr id="79" name="组合 78"/>
          <p:cNvGrpSpPr/>
          <p:nvPr/>
        </p:nvGrpSpPr>
        <p:grpSpPr>
          <a:xfrm>
            <a:off x="1377780" y="518988"/>
            <a:ext cx="5931242" cy="81407"/>
            <a:chOff x="1837039" y="691984"/>
            <a:chExt cx="7908323" cy="108542"/>
          </a:xfrm>
        </p:grpSpPr>
        <p:cxnSp>
          <p:nvCxnSpPr>
            <p:cNvPr id="80" name="直接连接符 79"/>
            <p:cNvCxnSpPr/>
            <p:nvPr/>
          </p:nvCxnSpPr>
          <p:spPr>
            <a:xfrm flipH="1">
              <a:off x="3256384" y="691984"/>
              <a:ext cx="1039545"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1837039" y="800526"/>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7286472" y="691984"/>
              <a:ext cx="2458890"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7286472" y="800526"/>
              <a:ext cx="1372336" cy="0"/>
            </a:xfrm>
            <a:prstGeom prst="line">
              <a:avLst/>
            </a:prstGeom>
            <a:ln>
              <a:solidFill>
                <a:srgbClr val="C75050">
                  <a:alpha val="50000"/>
                </a:srgbClr>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16"/>
          <p:cNvCxnSpPr/>
          <p:nvPr/>
        </p:nvCxnSpPr>
        <p:spPr>
          <a:xfrm>
            <a:off x="2150634" y="4126572"/>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85" name="TextBox 7"/>
          <p:cNvSpPr txBox="1"/>
          <p:nvPr/>
        </p:nvSpPr>
        <p:spPr>
          <a:xfrm>
            <a:off x="1948830" y="3834913"/>
            <a:ext cx="538609" cy="161583"/>
          </a:xfrm>
          <a:prstGeom prst="rect">
            <a:avLst/>
          </a:prstGeom>
          <a:noFill/>
        </p:spPr>
        <p:txBody>
          <a:bodyPr wrap="none" lIns="0" tIns="0" rIns="0" bIns="0" rtlCol="0" anchor="t">
            <a:spAutoFit/>
          </a:bodyPr>
          <a:lstStyle/>
          <a:p>
            <a:pPr algn="ct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86" name="TextBox 8"/>
          <p:cNvSpPr txBox="1"/>
          <p:nvPr/>
        </p:nvSpPr>
        <p:spPr>
          <a:xfrm>
            <a:off x="1571949" y="4241329"/>
            <a:ext cx="1292371" cy="349198"/>
          </a:xfrm>
          <a:prstGeom prst="rect">
            <a:avLst/>
          </a:prstGeom>
          <a:noFill/>
        </p:spPr>
        <p:txBody>
          <a:bodyPr wrap="square" lIns="0" tIns="0" rIns="0" bIns="0" rtlCol="0" anchor="t">
            <a:spAutoFit/>
          </a:bodyPr>
          <a:lstStyle/>
          <a:p>
            <a:pPr algn="ct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87" name="Straight Connector 16"/>
          <p:cNvCxnSpPr/>
          <p:nvPr/>
        </p:nvCxnSpPr>
        <p:spPr>
          <a:xfrm>
            <a:off x="4528312" y="4126572"/>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88" name="TextBox 7"/>
          <p:cNvSpPr txBox="1"/>
          <p:nvPr/>
        </p:nvSpPr>
        <p:spPr>
          <a:xfrm>
            <a:off x="4326508" y="3834913"/>
            <a:ext cx="538609" cy="161583"/>
          </a:xfrm>
          <a:prstGeom prst="rect">
            <a:avLst/>
          </a:prstGeom>
          <a:noFill/>
        </p:spPr>
        <p:txBody>
          <a:bodyPr wrap="none" lIns="0" tIns="0" rIns="0" bIns="0" rtlCol="0" anchor="t">
            <a:spAutoFit/>
          </a:bodyPr>
          <a:lstStyle/>
          <a:p>
            <a:pPr algn="ct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89" name="TextBox 8"/>
          <p:cNvSpPr txBox="1"/>
          <p:nvPr/>
        </p:nvSpPr>
        <p:spPr>
          <a:xfrm>
            <a:off x="3949627" y="4241329"/>
            <a:ext cx="1292371" cy="349198"/>
          </a:xfrm>
          <a:prstGeom prst="rect">
            <a:avLst/>
          </a:prstGeom>
          <a:noFill/>
        </p:spPr>
        <p:txBody>
          <a:bodyPr wrap="square" lIns="0" tIns="0" rIns="0" bIns="0" rtlCol="0" anchor="t">
            <a:spAutoFit/>
          </a:bodyPr>
          <a:lstStyle/>
          <a:p>
            <a:pPr algn="ct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90" name="Straight Connector 16"/>
          <p:cNvCxnSpPr/>
          <p:nvPr/>
        </p:nvCxnSpPr>
        <p:spPr>
          <a:xfrm>
            <a:off x="6863861" y="4126572"/>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91" name="TextBox 7"/>
          <p:cNvSpPr txBox="1"/>
          <p:nvPr/>
        </p:nvSpPr>
        <p:spPr>
          <a:xfrm>
            <a:off x="6662057" y="3834913"/>
            <a:ext cx="538609" cy="161583"/>
          </a:xfrm>
          <a:prstGeom prst="rect">
            <a:avLst/>
          </a:prstGeom>
          <a:noFill/>
        </p:spPr>
        <p:txBody>
          <a:bodyPr wrap="none" lIns="0" tIns="0" rIns="0" bIns="0" rtlCol="0" anchor="t">
            <a:spAutoFit/>
          </a:bodyPr>
          <a:lstStyle/>
          <a:p>
            <a:pPr algn="ct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92" name="TextBox 8"/>
          <p:cNvSpPr txBox="1"/>
          <p:nvPr/>
        </p:nvSpPr>
        <p:spPr>
          <a:xfrm>
            <a:off x="6285176" y="4241329"/>
            <a:ext cx="1292371" cy="349198"/>
          </a:xfrm>
          <a:prstGeom prst="rect">
            <a:avLst/>
          </a:prstGeom>
          <a:noFill/>
        </p:spPr>
        <p:txBody>
          <a:bodyPr wrap="square" lIns="0" tIns="0" rIns="0" bIns="0" rtlCol="0" anchor="t">
            <a:spAutoFit/>
          </a:bodyPr>
          <a:lstStyle/>
          <a:p>
            <a:pPr algn="ct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93" name="Straight Connector 16"/>
          <p:cNvCxnSpPr/>
          <p:nvPr/>
        </p:nvCxnSpPr>
        <p:spPr>
          <a:xfrm>
            <a:off x="3350050" y="2868117"/>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94" name="TextBox 7"/>
          <p:cNvSpPr txBox="1"/>
          <p:nvPr/>
        </p:nvSpPr>
        <p:spPr>
          <a:xfrm>
            <a:off x="3148246" y="2576458"/>
            <a:ext cx="538609" cy="161583"/>
          </a:xfrm>
          <a:prstGeom prst="rect">
            <a:avLst/>
          </a:prstGeom>
          <a:noFill/>
        </p:spPr>
        <p:txBody>
          <a:bodyPr wrap="none" lIns="0" tIns="0" rIns="0" bIns="0" rtlCol="0" anchor="t">
            <a:spAutoFit/>
          </a:bodyPr>
          <a:lstStyle/>
          <a:p>
            <a:pPr algn="ct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95" name="TextBox 8"/>
          <p:cNvSpPr txBox="1"/>
          <p:nvPr/>
        </p:nvSpPr>
        <p:spPr>
          <a:xfrm>
            <a:off x="2771365" y="2982874"/>
            <a:ext cx="1292371" cy="349198"/>
          </a:xfrm>
          <a:prstGeom prst="rect">
            <a:avLst/>
          </a:prstGeom>
          <a:noFill/>
        </p:spPr>
        <p:txBody>
          <a:bodyPr wrap="square" lIns="0" tIns="0" rIns="0" bIns="0" rtlCol="0" anchor="t">
            <a:spAutoFit/>
          </a:bodyPr>
          <a:lstStyle/>
          <a:p>
            <a:pPr algn="ct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cxnSp>
        <p:nvCxnSpPr>
          <p:cNvPr id="96" name="Straight Connector 16"/>
          <p:cNvCxnSpPr/>
          <p:nvPr/>
        </p:nvCxnSpPr>
        <p:spPr>
          <a:xfrm>
            <a:off x="5685599" y="2868117"/>
            <a:ext cx="135000" cy="0"/>
          </a:xfrm>
          <a:prstGeom prst="line">
            <a:avLst/>
          </a:prstGeom>
          <a:ln w="25400" cap="rnd">
            <a:solidFill>
              <a:srgbClr val="C75050"/>
            </a:solidFill>
          </a:ln>
        </p:spPr>
        <p:style>
          <a:lnRef idx="1">
            <a:schemeClr val="accent1"/>
          </a:lnRef>
          <a:fillRef idx="0">
            <a:schemeClr val="accent1"/>
          </a:fillRef>
          <a:effectRef idx="0">
            <a:schemeClr val="accent1"/>
          </a:effectRef>
          <a:fontRef idx="minor">
            <a:schemeClr val="tx1"/>
          </a:fontRef>
        </p:style>
      </p:cxnSp>
      <p:sp>
        <p:nvSpPr>
          <p:cNvPr id="97" name="TextBox 7"/>
          <p:cNvSpPr txBox="1"/>
          <p:nvPr/>
        </p:nvSpPr>
        <p:spPr>
          <a:xfrm>
            <a:off x="5483795" y="2576458"/>
            <a:ext cx="538609" cy="161583"/>
          </a:xfrm>
          <a:prstGeom prst="rect">
            <a:avLst/>
          </a:prstGeom>
          <a:noFill/>
        </p:spPr>
        <p:txBody>
          <a:bodyPr wrap="none" lIns="0" tIns="0" rIns="0" bIns="0" rtlCol="0" anchor="t">
            <a:spAutoFit/>
          </a:bodyPr>
          <a:lstStyle/>
          <a:p>
            <a:pPr algn="ctr"/>
            <a:r>
              <a:rPr lang="zh-CN" altLang="en-US" sz="1050" b="1" dirty="0">
                <a:solidFill>
                  <a:schemeClr val="bg1"/>
                </a:solidFill>
                <a:latin typeface="+mn-lt"/>
                <a:ea typeface="+mn-ea"/>
                <a:cs typeface="+mn-ea"/>
                <a:sym typeface="+mn-lt"/>
              </a:rPr>
              <a:t>招商引资</a:t>
            </a:r>
            <a:endParaRPr lang="en-US" sz="1050" b="1" dirty="0">
              <a:solidFill>
                <a:schemeClr val="bg1"/>
              </a:solidFill>
              <a:latin typeface="+mn-lt"/>
              <a:ea typeface="+mn-ea"/>
              <a:cs typeface="+mn-ea"/>
              <a:sym typeface="+mn-lt"/>
            </a:endParaRPr>
          </a:p>
        </p:txBody>
      </p:sp>
      <p:sp>
        <p:nvSpPr>
          <p:cNvPr id="98" name="TextBox 8"/>
          <p:cNvSpPr txBox="1"/>
          <p:nvPr/>
        </p:nvSpPr>
        <p:spPr>
          <a:xfrm>
            <a:off x="5106914" y="2982874"/>
            <a:ext cx="1292371" cy="349198"/>
          </a:xfrm>
          <a:prstGeom prst="rect">
            <a:avLst/>
          </a:prstGeom>
          <a:noFill/>
        </p:spPr>
        <p:txBody>
          <a:bodyPr wrap="square" lIns="0" tIns="0" rIns="0" bIns="0" rtlCol="0" anchor="t">
            <a:spAutoFit/>
          </a:bodyPr>
          <a:lstStyle/>
          <a:p>
            <a:pPr algn="ctr" defTabSz="685800">
              <a:lnSpc>
                <a:spcPct val="150000"/>
              </a:lnSpc>
              <a:spcBef>
                <a:spcPct val="20000"/>
              </a:spcBef>
              <a:defRPr/>
            </a:pPr>
            <a:r>
              <a:rPr lang="zh-CN" altLang="en-US" sz="525" dirty="0">
                <a:solidFill>
                  <a:schemeClr val="bg1"/>
                </a:solidFill>
                <a:latin typeface="+mn-lt"/>
                <a:ea typeface="+mn-ea"/>
                <a:cs typeface="+mn-ea"/>
                <a:sym typeface="+mn-lt"/>
              </a:rPr>
              <a:t>阳光保险集团</a:t>
            </a:r>
            <a:r>
              <a:rPr lang="zh-CN" altLang="en-US" sz="525" dirty="0" smtClean="0">
                <a:solidFill>
                  <a:schemeClr val="bg1"/>
                </a:solidFill>
                <a:latin typeface="+mn-lt"/>
                <a:ea typeface="+mn-ea"/>
                <a:cs typeface="+mn-ea"/>
                <a:sym typeface="+mn-lt"/>
              </a:rPr>
              <a:t>采用阿北仔最新</a:t>
            </a:r>
            <a:r>
              <a:rPr lang="zh-CN" altLang="en-US" sz="525" dirty="0">
                <a:solidFill>
                  <a:schemeClr val="bg1"/>
                </a:solidFill>
                <a:latin typeface="+mn-lt"/>
                <a:ea typeface="+mn-ea"/>
                <a:cs typeface="+mn-ea"/>
                <a:sym typeface="+mn-lt"/>
              </a:rPr>
              <a:t>统一通信解决方案，支持双主控和双机备份，系统运行可靠，内部通信更加便捷。</a:t>
            </a:r>
            <a:endParaRPr lang="en-US" sz="525" dirty="0">
              <a:solidFill>
                <a:schemeClr val="bg1"/>
              </a:solidFill>
              <a:latin typeface="+mn-lt"/>
              <a:ea typeface="+mn-ea"/>
              <a:cs typeface="+mn-ea"/>
              <a:sym typeface="+mn-lt"/>
            </a:endParaRPr>
          </a:p>
        </p:txBody>
      </p:sp>
    </p:spTree>
    <p:extLst>
      <p:ext uri="{BB962C8B-B14F-4D97-AF65-F5344CB8AC3E}">
        <p14:creationId xmlns:p14="http://schemas.microsoft.com/office/powerpoint/2010/main" val="2534183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5rfj5k3">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2539</TotalTime>
  <Words>2729</Words>
  <Application>Microsoft Office PowerPoint</Application>
  <PresentationFormat>全屏显示(16:9)</PresentationFormat>
  <Paragraphs>268</Paragraphs>
  <Slides>24</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Lao UI</vt:lpstr>
      <vt:lpstr>ＭＳ Ｐゴシック</vt:lpstr>
      <vt:lpstr>宋体</vt:lpstr>
      <vt:lpstr>Microsoft YaHei</vt:lpstr>
      <vt:lpstr>Microsoft YaHei</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keywords/>
  <dc:description/>
  <cp:lastModifiedBy>DELL</cp:lastModifiedBy>
  <cp:revision>282</cp:revision>
  <dcterms:created xsi:type="dcterms:W3CDTF">2014-09-01T14:19:00Z</dcterms:created>
  <dcterms:modified xsi:type="dcterms:W3CDTF">2019-02-20T13:14:05Z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